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7"/>
    <p:restoredTop sz="9632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3/26/21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BE17-464A-1D41-A029-9AB5F3A99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Bündnis</a:t>
            </a:r>
            <a:r>
              <a:rPr lang="en-US" dirty="0"/>
              <a:t> 90/</a:t>
            </a:r>
            <a:br>
              <a:rPr lang="en-US" dirty="0"/>
            </a:br>
            <a:r>
              <a:rPr lang="en-US" dirty="0"/>
              <a:t>Die </a:t>
            </a:r>
            <a:r>
              <a:rPr lang="en-US" dirty="0" err="1"/>
              <a:t>Grünen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821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FB51-3906-0D41-A52D-90E6347D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Farbe</a:t>
            </a:r>
            <a:r>
              <a:rPr lang="en-US" dirty="0"/>
              <a:t> und Logo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505F5-6F3B-7E4A-B3A3-0F025234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2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A186-53E9-2242-9E9C-5BBD2A4C5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Zahlen</a:t>
            </a:r>
            <a:r>
              <a:rPr lang="en-US" dirty="0"/>
              <a:t> und </a:t>
            </a:r>
            <a:r>
              <a:rPr lang="en-US" dirty="0" err="1"/>
              <a:t>Fakten</a:t>
            </a:r>
            <a:endParaRPr lang="en-US" dirty="0"/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E9C82BDA-DB58-E546-BAD9-2D92118CD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412" y="2132386"/>
            <a:ext cx="6910324" cy="388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64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1345-2219-FB41-B360-24112105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Zahlen</a:t>
            </a:r>
            <a:r>
              <a:rPr lang="en-US" dirty="0"/>
              <a:t> und </a:t>
            </a:r>
            <a:r>
              <a:rPr lang="en-US" dirty="0" err="1"/>
              <a:t>Fakten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E7867-7A85-3949-9B2D-5D6F612DF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Parteivorsitzende</a:t>
            </a:r>
            <a:r>
              <a:rPr lang="en-GB" dirty="0"/>
              <a:t>: </a:t>
            </a:r>
            <a:r>
              <a:rPr lang="en-GB" dirty="0" err="1"/>
              <a:t>Annalena</a:t>
            </a:r>
            <a:r>
              <a:rPr lang="en-GB" dirty="0"/>
              <a:t> </a:t>
            </a:r>
            <a:r>
              <a:rPr lang="en-GB" dirty="0" err="1"/>
              <a:t>Baerbock</a:t>
            </a:r>
            <a:r>
              <a:rPr lang="en-GB" dirty="0"/>
              <a:t>, Robert </a:t>
            </a:r>
            <a:r>
              <a:rPr lang="en-GB" dirty="0" err="1"/>
              <a:t>Habeck</a:t>
            </a:r>
            <a:r>
              <a:rPr lang="en-GB" dirty="0"/>
              <a:t> </a:t>
            </a:r>
          </a:p>
          <a:p>
            <a:r>
              <a:rPr lang="en-GB" dirty="0" err="1"/>
              <a:t>Fraktionsvorsitzende</a:t>
            </a:r>
            <a:r>
              <a:rPr lang="en-GB" dirty="0"/>
              <a:t>: Katrin </a:t>
            </a:r>
            <a:r>
              <a:rPr lang="en-GB" dirty="0" err="1"/>
              <a:t>Göring-Eckardt</a:t>
            </a:r>
            <a:r>
              <a:rPr lang="en-GB" dirty="0"/>
              <a:t>, Anton </a:t>
            </a:r>
            <a:r>
              <a:rPr lang="en-GB" dirty="0" err="1"/>
              <a:t>Hofreiter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91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4315</TotalTime>
  <Words>29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Madison</vt:lpstr>
      <vt:lpstr>Bündnis 90/ Die Grünen </vt:lpstr>
      <vt:lpstr>Farbe und Logo</vt:lpstr>
      <vt:lpstr>Zahlen und Fakten</vt:lpstr>
      <vt:lpstr>Zahlen und Fakten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Bündnis 90/ Die Grünen </dc:title>
  <dc:creator>Dominik Gedon</dc:creator>
  <cp:lastModifiedBy>Dominik Gedon</cp:lastModifiedBy>
  <cp:revision>6</cp:revision>
  <dcterms:created xsi:type="dcterms:W3CDTF">2021-03-22T07:26:55Z</dcterms:created>
  <dcterms:modified xsi:type="dcterms:W3CDTF">2021-03-29T08:23:32Z</dcterms:modified>
</cp:coreProperties>
</file>