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824360"/>
            <a:ext cx="9139320" cy="314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8714160" y="4897080"/>
            <a:ext cx="187200" cy="18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8AAEBE4E-5883-43EB-B4DF-3BE4757FE77F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de.wikipedia.org/wiki/Kommanditgesellschaft_(Deutschland" TargetMode="External"/><Relationship Id="rId2" Type="http://schemas.openxmlformats.org/officeDocument/2006/relationships/hyperlink" Target="https://www.gmbh-guide.de/kg-haftung-und-vorteile.html" TargetMode="External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874800" y="1381680"/>
            <a:ext cx="38923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874800" y="990360"/>
            <a:ext cx="38923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4943520" y="1382400"/>
            <a:ext cx="38959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4943520" y="990360"/>
            <a:ext cx="3895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6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822960" y="1188720"/>
            <a:ext cx="7129800" cy="187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https://www.gesetze-im-internet.de/hgb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800" spc="-1" strike="noStrike" u="sng">
                <a:solidFill>
                  <a:srgbClr val="1aa39a"/>
                </a:solidFill>
                <a:uFillTx/>
                <a:latin typeface="Arial"/>
                <a:ea typeface="DejaVu Sans"/>
                <a:hlinkClick r:id="rId1"/>
              </a:rPr>
              <a:t>https://de.wikipedia.org/wiki/Kommanditgesellschaft_(Deutschland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800" spc="-1" strike="noStrike" u="sng">
                <a:solidFill>
                  <a:srgbClr val="1aa39a"/>
                </a:solidFill>
                <a:uFillTx/>
                <a:latin typeface="Arial"/>
                <a:ea typeface="DejaVu Sans"/>
                <a:hlinkClick r:id="rId2"/>
              </a:rPr>
              <a:t>https://www.gmbh-guide.de/kg-haftung-und-vorteile.html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https://de.wikipedia.org/wiki/Hoyer_Unternehmensgruppe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363</TotalTime>
  <Application>LibreOffice/6.3.3.2.0$Linux_X86_64 LibreOffice_project/30$Build-2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2019-12-08T17:33:26Z</dcterms:modified>
  <cp:revision>127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