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8600" cy="313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6480" cy="186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076CBB0-E5C0-404C-9D6E-B6C5A5AA3895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Kommanditgesellschaft_(Deutschland" TargetMode="External"/><Relationship Id="rId2" Type="http://schemas.openxmlformats.org/officeDocument/2006/relationships/hyperlink" Target="https://www.gmbh-guide.de/kg-haftung-und-vorteile.html" TargetMode="External"/><Relationship Id="rId3" Type="http://schemas.openxmlformats.org/officeDocument/2006/relationships/hyperlink" Target="https://de.wikipedia.org/wiki/Hoyer_Unternehmensgruppe" TargetMode="External"/><Relationship Id="rId4" Type="http://schemas.openxmlformats.org/officeDocument/2006/relationships/hyperlink" Target="https://www.gevestor.de/details/kommanditgesellschaft-grundung-eines-flexiblen-unternehmens-644156.html" TargetMode="External"/><Relationship Id="rId5" Type="http://schemas.openxmlformats.org/officeDocument/2006/relationships/hyperlink" Target="http://www.payer.de/arbeitkapital/arbeitkapital0301.htm#2.3.2" TargetMode="External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874800" y="1381680"/>
            <a:ext cx="38916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874800" y="990360"/>
            <a:ext cx="38916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4943520" y="1382400"/>
            <a:ext cx="3895200" cy="32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4943520" y="990360"/>
            <a:ext cx="389520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874800" y="343080"/>
            <a:ext cx="796068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792000" y="990360"/>
            <a:ext cx="7129080" cy="34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1"/>
              </a:rPr>
              <a:t>https://de.wikipedia.org/wiki/Kommanditgesellschaft_(Deutschland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2"/>
              </a:rPr>
              <a:t>https://www.gmbh-guide.de/kg-haftung-und-vorteile.html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3"/>
              </a:rPr>
              <a:t>https://de.wikipedia.org/wiki/Hoyer_Unternehmensgruppe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4"/>
              </a:rPr>
              <a:t>https://www.gevestor.de/details/kommanditgesellschaft-grundung-eines-flexiblen-unternehmens-644156.html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http://www.payer.de/arbeitkapital/arbeitkapital0301.htm#2.3.2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https://www.bundesjustizamt.de/DE/Themen/Ordnungs_Bussgeld_Vollstreckung/Jahresabschluesse/Offenlegung/Offenlegungspflichten/Offenlegungspflichten_node.html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372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2019-12-08T22:57:40Z</dcterms:modified>
  <cp:revision>130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