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F3B23430-8C4F-4EDD-B947-B0575E0847E8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824360"/>
            <a:ext cx="9139680" cy="314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de-DE" sz="13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8714160" y="4897080"/>
            <a:ext cx="187560" cy="187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37728BE-93E0-4940-B50A-EB11CF3FBC10}" type="slidenum">
              <a:rPr b="0" lang="de-DE" sz="680" spc="-1" strike="noStrike">
                <a:solidFill>
                  <a:srgbClr val="02d35f"/>
                </a:solidFill>
                <a:latin typeface="Arial"/>
                <a:ea typeface="DejaVu Sans"/>
              </a:rPr>
              <a:t>1</a:t>
            </a:fld>
            <a:endParaRPr b="0" lang="de-DE" sz="68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874800" y="1428480"/>
            <a:ext cx="796176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874800" y="34308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Publizität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22960" y="1028520"/>
            <a:ext cx="713016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KGs sind buchführungspflichtig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keine Publiszitätspflicht außer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-bei Mischformen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KgaA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Gmbh &amp; Co. KG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oder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 mindestens 2 von 3 Kriterien innerhalb 3 Jahren erfüllt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Bilanzsumme über 65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Umsatz über 130 Millionen Euro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durchschnittlich über 5.000 Beschäftigte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veröffentlichte Jahresabschlüsse sind unter bundesanzeiger.de zu    finden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42624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720000" y="1211400"/>
            <a:ext cx="796176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864000" y="35424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789840" y="1099800"/>
            <a:ext cx="713016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vom lateinischen bilancia: doppelt Schale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ausgleichende Gegenüberstellung von Wertekategorien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Konzernbilanz bildet zusammen mit der Gewinn und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Verlustverteilung den Jahresabschlusses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42624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720000" y="1211400"/>
            <a:ext cx="796176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864000" y="35424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Aktiva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822960" y="1188720"/>
            <a:ext cx="713016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Mittelverwendung dar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Anlagevermögen: immaterielle Vermögensgegenstände,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Sachanlagen, Finanzlagen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Umlaufvermögen: Vorräte, Forderungen, Wertpapiere,   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Kassenbestand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42624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720000" y="1211400"/>
            <a:ext cx="7961760" cy="31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864000" y="354240"/>
            <a:ext cx="796176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de-DE" sz="2800" spc="-1" strike="noStrike">
                <a:solidFill>
                  <a:srgbClr val="003259"/>
                </a:solidFill>
                <a:latin typeface="Arial"/>
                <a:ea typeface="DejaVu Sans"/>
              </a:rPr>
              <a:t>Bilanz: Passiva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ts val="2520"/>
              </a:lnSpc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22960" y="1188720"/>
            <a:ext cx="713016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stellt Mittelherkunft her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Eigenkapital (Kapital, Rücklagen, Gewinn)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Rückstellungen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- Verbindlichkeiten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roid Sans Fallback"/>
              </a:rPr>
              <a:t>. 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601</TotalTime>
  <Application>LibreOffice/6.3.3.2.0$Linux_X86_64 LibreOffice_project/30$Build-2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2019-12-08T22:53:06Z</dcterms:modified>
  <cp:revision>108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