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F84679E-7078-49B7-AB12-C8B465A35C26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Mindeskapital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Anzahl der Gesellschafter nicht begrenzt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822960" y="1188720"/>
            <a:ext cx="712944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Unernehmer im Sinne des Umsatzsteuergesetzes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822960" y="1188720"/>
            <a:ext cx="712944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372</TotalTime>
  <Application>LibreOffice/6.2.8.2$Linux_X86_64 LibreOffice_project/20$Build-2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2019-12-15T22:10:21Z</dcterms:modified>
  <cp:revision>131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