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5E09089-A314-4B62-B410-655E5B1EEC4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9320" cy="513864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2640" cy="5284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4CCDE49-BC10-4CFE-A0E3-443B465FA9D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388F2F6-E870-4EFA-9D62-42C535BF2FF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EF5E56C-D2E0-42DC-B474-2E511E76963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86F00CC-D619-49EE-BEB7-8F8A9193372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6057BC2-F9A8-4678-A9D5-D2A00865736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6B61344-64AD-46D0-BC7E-367A10AF6A3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67960" y="1080360"/>
            <a:ext cx="7399800" cy="17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67960" y="2926800"/>
            <a:ext cx="739980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67960" y="4218840"/>
            <a:ext cx="324936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7223760" y="274320"/>
            <a:ext cx="1277640" cy="82044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70360" cy="291564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376200" y="1193040"/>
            <a:ext cx="473436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Allgemeines Deutsches Handelsgesetzbuch aufgenommen.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60000" y="4248000"/>
            <a:ext cx="863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wie läuft es heute ab?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874800" y="142848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822960" y="11887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-Abschluss eines Gesellschaftsvertrages zwischen Komplementär und Kommandisten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-Wird beim Handelsregister, Gewerbeamt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874800" y="142848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822960" y="11887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-Wenn es mehrere Komplementäre gibt haftet jeder für die gesammte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874800" y="142848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822960" y="118872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Sehr flexibel und kann wachsen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822960" y="1188720"/>
            <a:ext cx="7129080" cy="31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822960" y="1188720"/>
            <a:ext cx="7129080" cy="31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22960" y="10285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KGs sind buchführungspflichtig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keine Publiszitätspflicht außer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-bei Mischformen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KgaA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oder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mindestens 2 von 3 Kriterien innerhalb 3 Jahren erfüllt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durchschnittlich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20000" y="426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720000" y="121140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864000" y="354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789840" y="109980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Konzernbilanz bildet zusammen mit der Gewinn und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20000" y="426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720000" y="121140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864000" y="354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720000" y="426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720000" y="121140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864000" y="35424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(Kapital, Rücklagen, Gewinn)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Defenition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822960" y="1188720"/>
            <a:ext cx="712944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822960" y="1188720"/>
            <a:ext cx="712944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822960" y="1188720"/>
            <a:ext cx="7129440" cy="27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930960" y="2952000"/>
            <a:ext cx="399240" cy="21456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822960" y="1188720"/>
            <a:ext cx="712944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822960" y="1188720"/>
            <a:ext cx="7129440" cy="18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1008000" y="3456000"/>
            <a:ext cx="563400" cy="21420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9"/>
          <p:cNvSpPr/>
          <p:nvPr/>
        </p:nvSpPr>
        <p:spPr>
          <a:xfrm>
            <a:off x="1728000" y="3384000"/>
            <a:ext cx="4030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 Beispiel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408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1928880" y="1071720"/>
            <a:ext cx="5283720" cy="207072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0" y="3429000"/>
            <a:ext cx="9000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1924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Hoyer Unternehmensgruppe mittelständisches Mineralölunternehmen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beschäftigt 1700 Mitarbeiter die sich auf über 100 Standorte verteilen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Zentrale und Hauptverwaltung des Unternehmens in Visselhövede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920" cy="89496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0" y="1143000"/>
            <a:ext cx="9142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Komplementär: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Heinz-Wilhelm Hoyer                                                         Thomas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Markus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Umsatz 2018: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2,95 Mrd. Euro (Beispiel 295.000 €)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0" y="3000240"/>
            <a:ext cx="9142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4 %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400.000 € Kapitaleinlage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Gehalt: 50.000 €             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920" cy="89496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822960" y="1188720"/>
            <a:ext cx="7129440" cy="27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295.000 € - 16.000 € - 16.000 € = 263.000 €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263.000 € - 100.000 € = 163.000 €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920" cy="894960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822960" y="1188720"/>
            <a:ext cx="831996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163.000 € * 0,4 = 65.200 €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163.000 € * 0,2 = 32.600 €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+ 65.200 € = 131.200 € (Heinz-Wilhelm Hoyer)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+ 32.600 € = 40.600 € (Thomas Hoyer, Markus Hoyer)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Publiszität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Beispiel: hoyer GmbH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874800" y="1381680"/>
            <a:ext cx="38908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874800" y="990360"/>
            <a:ext cx="38908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4943520" y="1382400"/>
            <a:ext cx="38944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4943520" y="990360"/>
            <a:ext cx="38944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792000" y="990360"/>
            <a:ext cx="7128360" cy="34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https://de.wikipedia.org/wiki/Kommanditgesellschaft_(Deutschland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https://www.clever-selbstaendig.de/rechtsform/kommanditgesellschaft.php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https://www.gmbh-guide.de/kg-haftung-und-vorteile.html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https://www.gevestor.de/details/kommanditgesellschaft-grundung-eines-flexiblen-unternehmens-644156.html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http://www.payer.de/arbeitkapital/arbeitkapital0301.htm#2.3.2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-https://www.bundesjustizamt.de/DE/Themen/Ordnungs_Bussgeld_Vollstreckung/Jahresabschluesse/Offenlegung/Offenlegungspflichten/Offenlegungspflichten_node.html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https://de.wikipedia.org/wiki/Hoyer_Unternehmensgruppe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457560" y="1080000"/>
            <a:ext cx="8613000" cy="15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457200" y="2321280"/>
            <a:ext cx="8227800" cy="13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288000" y="122400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Ist ein persönlich haftender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Steuern nur einen gewissen Geldbetrag bei.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9360"/>
            <a:ext cx="8227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Wie kamm es zu unseren moderen KG?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88000" y="2461680"/>
            <a:ext cx="8566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48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 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für den Zweck des Seehandels 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weiterer Formen der Komturei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 gibt viele Belege ab dem Jahr 1408 in Florenz für die verschieden Formen der KG. → 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8200" y="1249200"/>
            <a:ext cx="4014360" cy="28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4032000" y="1152000"/>
            <a:ext cx="489456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360" cy="26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371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2019-12-08T23:17:10Z</dcterms:modified>
  <cp:revision>134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