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2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8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42920" cy="317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90800" cy="190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801AA63D-F1B6-4111-A5DC-37CB2002AE34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514224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6240" cy="5320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42920" cy="317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714160" y="4897080"/>
            <a:ext cx="190800" cy="190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FAB682B7-B860-4292-8450-8243C3E1C406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24360"/>
            <a:ext cx="9142920" cy="317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8714160" y="4897080"/>
            <a:ext cx="190800" cy="190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F70BD9BE-1C45-44DA-9367-7B6E00F9A087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4824360"/>
            <a:ext cx="9142920" cy="317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8714160" y="4897080"/>
            <a:ext cx="190800" cy="190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F49766C0-4441-4C31-8FC6-5807FBDF9180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4824360"/>
            <a:ext cx="9142920" cy="317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8714160" y="4897080"/>
            <a:ext cx="190800" cy="190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0367CE03-3792-49CC-A73C-11989A9AB054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164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8714160" y="4897080"/>
            <a:ext cx="190800" cy="190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2EABB5DD-EB60-4076-A765-DA79379A6859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4824360"/>
            <a:ext cx="9142920" cy="317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8714160" y="4897080"/>
            <a:ext cx="190800" cy="190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DFB0723E-325C-48D3-8F87-D5384840ABBB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06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>
            <a:noFill/>
          </a:ln>
        </p:spPr>
      </p:pic>
      <p:sp>
        <p:nvSpPr>
          <p:cNvPr id="207" name="CustomShape 3"/>
          <p:cNvSpPr/>
          <p:nvPr/>
        </p:nvSpPr>
        <p:spPr>
          <a:xfrm>
            <a:off x="8714160" y="4897080"/>
            <a:ext cx="190800" cy="190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44F0E4F4-4631-4CB4-B4E8-A44946C6D4CA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4824360"/>
            <a:ext cx="9142920" cy="317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"/>
          <p:cNvSpPr/>
          <p:nvPr/>
        </p:nvSpPr>
        <p:spPr>
          <a:xfrm>
            <a:off x="8714160" y="4897080"/>
            <a:ext cx="190800" cy="190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9BF3207A-E0C2-45BE-941D-68FAA9BD9487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48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249" name="CustomShape 3"/>
          <p:cNvSpPr/>
          <p:nvPr/>
        </p:nvSpPr>
        <p:spPr>
          <a:xfrm>
            <a:off x="8714160" y="4897080"/>
            <a:ext cx="190800" cy="190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B35458D-96E6-4A3C-88CD-EBC479492E2E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 hidden="1"/>
          <p:cNvSpPr/>
          <p:nvPr/>
        </p:nvSpPr>
        <p:spPr>
          <a:xfrm>
            <a:off x="0" y="4824360"/>
            <a:ext cx="9142920" cy="317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2" hidden="1"/>
          <p:cNvSpPr/>
          <p:nvPr/>
        </p:nvSpPr>
        <p:spPr>
          <a:xfrm>
            <a:off x="8714160" y="4897080"/>
            <a:ext cx="190800" cy="190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61E630B5-1778-4884-9CD2-4A9031F72753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90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>
            <a:noFill/>
          </a:ln>
        </p:spPr>
      </p:pic>
      <p:sp>
        <p:nvSpPr>
          <p:cNvPr id="291" name="CustomShape 3"/>
          <p:cNvSpPr/>
          <p:nvPr/>
        </p:nvSpPr>
        <p:spPr>
          <a:xfrm>
            <a:off x="8714160" y="4897080"/>
            <a:ext cx="190800" cy="190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9EBA897D-5B86-451E-A42E-4AE1B6542222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 hidden="1"/>
          <p:cNvSpPr/>
          <p:nvPr/>
        </p:nvSpPr>
        <p:spPr>
          <a:xfrm>
            <a:off x="0" y="4824360"/>
            <a:ext cx="9142920" cy="317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2" hidden="1"/>
          <p:cNvSpPr/>
          <p:nvPr/>
        </p:nvSpPr>
        <p:spPr>
          <a:xfrm>
            <a:off x="8714160" y="4897080"/>
            <a:ext cx="190800" cy="190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4D9DF570-5D5A-4FCC-AF47-3B6DF84794F3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332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5142240"/>
          </a:xfrm>
          <a:prstGeom prst="rect">
            <a:avLst/>
          </a:prstGeom>
          <a:ln>
            <a:noFill/>
          </a:ln>
        </p:spPr>
      </p:pic>
      <p:pic>
        <p:nvPicPr>
          <p:cNvPr id="333" name="Picture 3" descr=""/>
          <p:cNvPicPr/>
          <p:nvPr/>
        </p:nvPicPr>
        <p:blipFill>
          <a:blip r:embed="rId3"/>
          <a:stretch/>
        </p:blipFill>
        <p:spPr>
          <a:xfrm>
            <a:off x="3566160" y="2016000"/>
            <a:ext cx="1968480" cy="1103760"/>
          </a:xfrm>
          <a:prstGeom prst="rect">
            <a:avLst/>
          </a:prstGeom>
          <a:ln>
            <a:noFill/>
          </a:ln>
        </p:spPr>
      </p:pic>
      <p:sp>
        <p:nvSpPr>
          <p:cNvPr id="33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867960" y="1080360"/>
            <a:ext cx="7403400" cy="17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867960" y="2926800"/>
            <a:ext cx="740340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867960" y="4218840"/>
            <a:ext cx="3252960" cy="6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816120" y="849240"/>
            <a:ext cx="7423560" cy="32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874800" y="343080"/>
            <a:ext cx="7965000" cy="5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874800" y="937080"/>
            <a:ext cx="79650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de-DE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874800" y="1428480"/>
            <a:ext cx="7965000" cy="31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1. Grundlagen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2. Gründung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3. Haftung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4. Geschäftsführung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5. Vor- und Nachteile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6. Beispiel: Holzwerk Schilling KG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874800" y="343080"/>
            <a:ext cx="7965000" cy="5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2"/>
          <p:cNvSpPr/>
          <p:nvPr/>
        </p:nvSpPr>
        <p:spPr>
          <a:xfrm>
            <a:off x="874800" y="937080"/>
            <a:ext cx="79650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3"/>
          <p:cNvSpPr/>
          <p:nvPr/>
        </p:nvSpPr>
        <p:spPr>
          <a:xfrm>
            <a:off x="874800" y="1428480"/>
            <a:ext cx="7965000" cy="31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874800" y="343080"/>
            <a:ext cx="7965000" cy="5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2"/>
          <p:cNvSpPr/>
          <p:nvPr/>
        </p:nvSpPr>
        <p:spPr>
          <a:xfrm>
            <a:off x="874800" y="937080"/>
            <a:ext cx="79650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"/>
          <p:cNvSpPr/>
          <p:nvPr/>
        </p:nvSpPr>
        <p:spPr>
          <a:xfrm>
            <a:off x="874800" y="1428480"/>
            <a:ext cx="7965000" cy="31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867960" y="1080360"/>
            <a:ext cx="7403400" cy="17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"/>
          <p:cNvSpPr/>
          <p:nvPr/>
        </p:nvSpPr>
        <p:spPr>
          <a:xfrm>
            <a:off x="867960" y="2926800"/>
            <a:ext cx="740340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"/>
          <p:cNvSpPr/>
          <p:nvPr/>
        </p:nvSpPr>
        <p:spPr>
          <a:xfrm>
            <a:off x="867960" y="4218840"/>
            <a:ext cx="3252960" cy="6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874800" y="343080"/>
            <a:ext cx="7965000" cy="5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2"/>
          <p:cNvSpPr/>
          <p:nvPr/>
        </p:nvSpPr>
        <p:spPr>
          <a:xfrm>
            <a:off x="874800" y="1127520"/>
            <a:ext cx="7965000" cy="35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874800" y="343080"/>
            <a:ext cx="7965000" cy="5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"/>
          <p:cNvSpPr/>
          <p:nvPr/>
        </p:nvSpPr>
        <p:spPr>
          <a:xfrm>
            <a:off x="874800" y="937080"/>
            <a:ext cx="79650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3"/>
          <p:cNvSpPr/>
          <p:nvPr/>
        </p:nvSpPr>
        <p:spPr>
          <a:xfrm>
            <a:off x="874800" y="1428480"/>
            <a:ext cx="7965000" cy="31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874800" y="343080"/>
            <a:ext cx="7965000" cy="5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"/>
          <p:cNvSpPr/>
          <p:nvPr/>
        </p:nvSpPr>
        <p:spPr>
          <a:xfrm>
            <a:off x="874800" y="1381680"/>
            <a:ext cx="3895920" cy="32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3"/>
          <p:cNvSpPr/>
          <p:nvPr/>
        </p:nvSpPr>
        <p:spPr>
          <a:xfrm>
            <a:off x="874800" y="990360"/>
            <a:ext cx="389592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4"/>
          <p:cNvSpPr/>
          <p:nvPr/>
        </p:nvSpPr>
        <p:spPr>
          <a:xfrm>
            <a:off x="4943520" y="1382400"/>
            <a:ext cx="3899520" cy="32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5"/>
          <p:cNvSpPr/>
          <p:nvPr/>
        </p:nvSpPr>
        <p:spPr>
          <a:xfrm>
            <a:off x="4943520" y="990360"/>
            <a:ext cx="389952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762120" y="1665000"/>
            <a:ext cx="7619040" cy="18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Section Title (28pt)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44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2019-12-04T07:42:26Z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