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2.png" ContentType="image/png"/>
  <Override PartName="/ppt/media/image6.png" ContentType="image/png"/>
  <Override PartName="/ppt/media/image1.png" ContentType="image/png"/>
  <Override PartName="/ppt/media/image3.png" ContentType="image/png"/>
  <Override PartName="/ppt/media/image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39680" cy="314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7560" cy="187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8301752-DE01-49C2-ACA5-6CDA6383EEDA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39680" cy="513900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3000" cy="5288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39680" cy="314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7560" cy="187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242B393-EB86-46B7-A95D-BA73E80EEC00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4360"/>
            <a:ext cx="9139680" cy="314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714160" y="4897080"/>
            <a:ext cx="187560" cy="187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AF5E7E09-B096-4B2E-84F5-A57753805E21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Firmen Beispiel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1928880" y="1071720"/>
            <a:ext cx="5284440" cy="207144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0" y="3429000"/>
            <a:ext cx="9000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Firmengründung: 1924 </a:t>
            </a:r>
            <a:endParaRPr b="0" lang="de-DE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Hoyer Unternehmensgruppe mittelständisches Mineralölunternehmen</a:t>
            </a:r>
            <a:endParaRPr b="0" lang="de-DE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beschäftigt 1700 Mitarbeiter die sich auf über 100 Standorte verteilen</a:t>
            </a:r>
            <a:endParaRPr b="0" lang="de-DE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Zentrale und Hauptverwaltung des Unternehmens in Visselhövede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3500280" y="142920"/>
            <a:ext cx="2285640" cy="89568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0" y="1143000"/>
            <a:ext cx="91436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Komplementär:                                                                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Heinz-Wilhelm Hoyer                                                         Thomas Hoyer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                     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Markus Hoyer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Umsatz 2018: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2,95 Mrd. Euro (Beispiel 295.000 €)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0" y="3000240"/>
            <a:ext cx="91436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Beispiel bei 4 % Gewinnverteilung: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400.000 € Kapitaleinlage                                                  200.000 €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Gehalt: 50.000 €                                                               200.000 €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3500280" y="142920"/>
            <a:ext cx="2285640" cy="8956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822960" y="1188720"/>
            <a:ext cx="7130160" cy="27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295.000 € - 16.000 € - 16.000 € = 263.000 €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263.000 € - 100.000 € = 163.000 €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3500280" y="142920"/>
            <a:ext cx="2285640" cy="89568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822960" y="1188720"/>
            <a:ext cx="8320680" cy="26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163.000 € * 0,4 = 65.200 €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163.000 € * 0,2 = 32.600 €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+ 65.200 € = 131.200 € (Heinz-Wilhelm Hoyer) 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+ 32.600 € = 40.600 € (Thomas Hoyer, Markus Hoyer)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0</TotalTime>
  <Application>LibreOffice/6.3.3.2.0$Linux_X86_64 LibreOffice_project/30$Build-2</Application>
  <Words>384</Words>
  <Paragraphs>123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2019-12-08T17:31:34Z</dcterms:modified>
  <cp:revision>135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