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E4DBB9D-6777-4F1C-9C26-4B57A7E443D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760" cy="51400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4080" cy="529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CDFFFC8-C07B-4670-9B0F-2D9A35F6524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124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124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800" cy="6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9080" cy="82188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127520"/>
            <a:ext cx="7962840" cy="35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TODO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22960" y="1188720"/>
            <a:ext cx="713124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822960" y="1188720"/>
            <a:ext cx="713124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Zinssumme und Gehalt werden vom Gewinn abgezogen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Restlicher Gewinn wird verteilt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22960" y="1188720"/>
            <a:ext cx="7131240" cy="31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Gewinn: 200.000 €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Komplementäre: je 400.000 € Kapitaleinlage, 50.000 € Gehalt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Kommanditist: 100.000 €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822960" y="1188720"/>
            <a:ext cx="7131240" cy="27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400.000 € = 16.000 €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200.000 € = 8.000 €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200.000 € - 32.000 € - 8.000 € = 160.000 €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822960" y="1188720"/>
            <a:ext cx="713124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0,4 = 24.000 €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0,2 = 12.000 €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16.000 € + 50.000 € + 24.000 € = 90.000 €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8.000 € + 12.000 € = 20.000 €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822960" y="1188720"/>
            <a:ext cx="713124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342</TotalTime>
  <Application>LibreOffice/6.3.3.2$Windows_X86_64 LibreOffice_project/a64200df03143b798afd1ec74a12ab50359878ed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2019-12-08T12:01:01Z</dcterms:modified>
  <cp:revision>96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