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824360"/>
            <a:ext cx="9138960" cy="313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3259"/>
                </a:solidFill>
                <a:latin typeface="Arial"/>
                <a:ea typeface="DejaVu Sans"/>
              </a:rPr>
              <a:t>Die Kommanditgesellschaft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8714160" y="4897080"/>
            <a:ext cx="186840" cy="186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1A88CDA-3EC6-4760-9E59-F2586772F0A6}" type="slidenum">
              <a:rPr b="0" lang="en-US" sz="680" spc="-1" strike="noStrike">
                <a:solidFill>
                  <a:srgbClr val="02d35f"/>
                </a:solidFill>
                <a:latin typeface="Arial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e.wikipedia.org/wiki/Kommanditgesellschaft_(Deutschland" TargetMode="External"/><Relationship Id="rId2" Type="http://schemas.openxmlformats.org/officeDocument/2006/relationships/hyperlink" Target="https://www.gmbh-guide.de/kg-haftung-und-vorteile.html" TargetMode="External"/><Relationship Id="rId3" Type="http://schemas.openxmlformats.org/officeDocument/2006/relationships/hyperlink" Target="https://de.wikipedia.org/wiki/Hoyer_Unternehmensgruppe" TargetMode="External"/><Relationship Id="rId4" Type="http://schemas.openxmlformats.org/officeDocument/2006/relationships/hyperlink" Target="https://www.gevestor.de/details/kommanditgesellschaft-grundung-eines-flexiblen-unternehmens-644156.html" TargetMode="External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874800" y="1381680"/>
            <a:ext cx="38919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874800" y="990360"/>
            <a:ext cx="38919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4943520" y="1382400"/>
            <a:ext cx="3895560" cy="32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>
            <a:off x="4943520" y="990360"/>
            <a:ext cx="389556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6"/>
          <p:cNvSpPr/>
          <p:nvPr/>
        </p:nvSpPr>
        <p:spPr>
          <a:xfrm>
            <a:off x="874800" y="343080"/>
            <a:ext cx="7961040" cy="58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2520"/>
              </a:lnSpc>
            </a:pPr>
            <a:r>
              <a:rPr b="1" lang="en-US" sz="2800" spc="-1" strike="noStrike">
                <a:solidFill>
                  <a:srgbClr val="003259"/>
                </a:solidFill>
                <a:latin typeface="Arial"/>
                <a:ea typeface="DejaVu Sans"/>
              </a:rPr>
              <a:t>Quellen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822960" y="1188720"/>
            <a:ext cx="7129440" cy="34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https://www.gesetze-im-internet.de/hgb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 u="sng">
                <a:solidFill>
                  <a:srgbClr val="1aa39a"/>
                </a:solidFill>
                <a:uFillTx/>
                <a:latin typeface="Arial"/>
                <a:ea typeface="DejaVu Sans"/>
                <a:hlinkClick r:id="rId1"/>
              </a:rPr>
              <a:t>https://de.wikipedia.org/wiki/Kommanditgesellschaft_(Deutschland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 u="sng">
                <a:solidFill>
                  <a:srgbClr val="1aa39a"/>
                </a:solidFill>
                <a:uFillTx/>
                <a:latin typeface="Arial"/>
                <a:ea typeface="DejaVu Sans"/>
                <a:hlinkClick r:id="rId2"/>
              </a:rPr>
              <a:t>https://www.gmbh-guide.de/kg-haftung-und-vorteile.html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https://de.wikipedia.org/wiki/Hoyer_Unternehmensgruppe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https://www.gevestor.de/details/kommanditgesellschaft-grundung-eines-flexiblen-unternehmens-644156.html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https://wirtschaftslexikon.gabler.de/definition/kommanditgesellschaft-kg-40085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http://www.payer.de/arbeitkapital/arbeitkapital0301.htm#2.3.2.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2d35f"/>
      </a:dk2>
      <a:lt2>
        <a:srgbClr val="d9d8d6"/>
      </a:lt2>
      <a:accent1>
        <a:srgbClr val="a0ff5f"/>
      </a:accent1>
      <a:accent2>
        <a:srgbClr val="02a39c"/>
      </a:accent2>
      <a:accent3>
        <a:srgbClr val="1db0e4"/>
      </a:accent3>
      <a:accent4>
        <a:srgbClr val="1a60a9"/>
      </a:accent4>
      <a:accent5>
        <a:srgbClr val="e04786"/>
      </a:accent5>
      <a:accent6>
        <a:srgbClr val="fc5547"/>
      </a:accent6>
      <a:hlink>
        <a:srgbClr val="1aa39a"/>
      </a:hlink>
      <a:folHlink>
        <a:srgbClr val="1daf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 v7_ks</Template>
  <TotalTime>370</TotalTime>
  <Application>LibreOffice/6.2.8.2$Linux_X86_64 LibreOffice_project/20$Build-2</Application>
  <Words>940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2019-07-22T16:48:18Z</dcterms:created>
  <dc:creator>Austin Johnson</dc:creator>
  <dc:description/>
  <dc:language>en-US</dc:language>
  <cp:lastModifiedBy/>
  <dcterms:modified xsi:type="dcterms:W3CDTF">2019-12-08T20:06:35Z</dcterms:modified>
  <cp:revision>129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8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