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2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7.png" ContentType="image/png"/>
  <Override PartName="/ppt/media/image2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984C54B-8416-4104-BBC1-96B4D1F8AA5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>
            <a:noFill/>
          </a:ln>
        </p:spPr>
      </p:pic>
      <p:pic>
        <p:nvPicPr>
          <p:cNvPr id="3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520" cy="5313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5455832-15DE-4F46-B41F-B3F575EE7111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9CF6163-8B6A-47EE-AC72-893F22F99202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</p:spPr>
        <p:txBody>
          <a:bodyPr lIns="0" rIns="0" tIns="0" bIns="0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879CCEC-31A3-4881-B9A6-B7226F42429D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D8D91973-ECD8-4A93-BAF3-95A874C23D9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7FED4DBB-DFA4-4CE4-8FDE-14A624AFF3A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 hidden="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" hidden="1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F663E4D-EDD2-4389-B2DE-F95ED32E81FF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46" name="Picture 1472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>
            <a:noFill/>
          </a:ln>
        </p:spPr>
      </p:pic>
      <p:pic>
        <p:nvPicPr>
          <p:cNvPr id="247" name="Picture 6" descr=""/>
          <p:cNvPicPr/>
          <p:nvPr/>
        </p:nvPicPr>
        <p:blipFill>
          <a:blip r:embed="rId3"/>
          <a:stretch/>
        </p:blipFill>
        <p:spPr>
          <a:xfrm>
            <a:off x="7395120" y="486360"/>
            <a:ext cx="875520" cy="531360"/>
          </a:xfrm>
          <a:prstGeom prst="rect">
            <a:avLst/>
          </a:prstGeom>
          <a:ln>
            <a:noFill/>
          </a:ln>
        </p:spPr>
      </p:pic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 hidden="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 hidden="1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48C3BEDD-D697-498E-A7B7-389FFACDA766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288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F12197E-B385-4357-9894-F31C7FDBE18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4824360"/>
            <a:ext cx="9142200" cy="317160"/>
          </a:xfrm>
          <a:prstGeom prst="rect">
            <a:avLst/>
          </a:prstGeom>
          <a:solidFill>
            <a:srgbClr val="02d35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EADBB63B-24B0-49CF-A8E5-959681DB5963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41520"/>
          </a:xfrm>
          <a:prstGeom prst="rect">
            <a:avLst/>
          </a:prstGeom>
          <a:ln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8714160" y="4897080"/>
            <a:ext cx="190080" cy="1900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C9B4F5C0-CAC0-475F-A539-BDFAD45E53DA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867960" y="1080360"/>
            <a:ext cx="7402680" cy="17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Kommanditgesellschaft (KG)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867960" y="2926800"/>
            <a:ext cx="74026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Jorik Cronnenberg, Dominik Gedon, Eugen Maksymenko, Michael Muschner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Quang Tran, Daniel Yousaf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867960" y="4218840"/>
            <a:ext cx="325224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Klasse IF10I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10.12.2019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762120" y="1665000"/>
            <a:ext cx="7618320" cy="18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Section Title (28pt)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16120" y="849240"/>
            <a:ext cx="742284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874800" y="937080"/>
            <a:ext cx="79642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Aft>
                <a:spcPts val="400"/>
              </a:spcAft>
            </a:pPr>
            <a:r>
              <a:rPr b="1" lang="de-DE" sz="1500" spc="-1" strike="noStrike">
                <a:solidFill>
                  <a:srgbClr val="02d35f"/>
                </a:solidFill>
                <a:latin typeface="Arial"/>
                <a:ea typeface="DejaVu Sans"/>
              </a:rPr>
              <a:t>Inhaltsverzeichnis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874800" y="1428480"/>
            <a:ext cx="796428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1. Defenition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Geschichte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2. Gründung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3. Haftung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4. Geschäftsführung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5. Vor- und Nachteile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800" spc="-1" strike="noStrike">
                <a:solidFill>
                  <a:srgbClr val="003259"/>
                </a:solidFill>
                <a:latin typeface="Arial"/>
                <a:ea typeface="DejaVu Sans"/>
              </a:rPr>
              <a:t>6. Beispiel: Holzwerk Schilling KG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"/>
          <p:cNvSpPr/>
          <p:nvPr/>
        </p:nvSpPr>
        <p:spPr>
          <a:xfrm>
            <a:off x="874800" y="937080"/>
            <a:ext cx="79642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74800" y="1428480"/>
            <a:ext cx="796428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Definition der KG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457560" y="1080000"/>
            <a:ext cx="8614080" cy="15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Die Abkürzung KG = Kommanditgesellschaft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457200" y="2321280"/>
            <a:ext cx="8228880" cy="13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Gewerbe  das auf Handel ausgerichtet ist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Mindestens zwei Personen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874800" y="937080"/>
            <a:ext cx="79642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874800" y="1428480"/>
            <a:ext cx="7964280" cy="31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4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Die KG besteht aus: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288000" y="122400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- </a:t>
            </a:r>
            <a:r>
              <a:rPr b="0" lang="de-DE" sz="3200" spc="-1" strike="noStrike">
                <a:latin typeface="Arial"/>
                <a:ea typeface="Droid Sans Fallback"/>
              </a:rPr>
              <a:t> Komplementär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Droid Sans Fallback"/>
              </a:rPr>
              <a:t>ist ein persönlich haftendem Gesellschafter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Droid Sans Fallback"/>
              </a:rPr>
              <a:t>-  Kommanditisten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  <a:ea typeface="Droid Sans Fallback"/>
              </a:rPr>
              <a:t> </a:t>
            </a:r>
            <a:r>
              <a:rPr b="0" lang="de-DE" sz="3200" spc="-1" strike="noStrike">
                <a:latin typeface="Arial"/>
                <a:ea typeface="Droid Sans Fallback"/>
              </a:rPr>
              <a:t>steuern nur einen gewissen Geldbetrag 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Wie kamm es zu unseren moderen KG?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88000" y="2461680"/>
            <a:ext cx="856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                                            </a:t>
            </a:r>
            <a:r>
              <a:rPr b="0" lang="de-DE" sz="1800" spc="-1" strike="noStrike">
                <a:latin typeface="Arial"/>
              </a:rPr>
              <a:t>Mai 1072 in Venedig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874800" y="343080"/>
            <a:ext cx="796428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"/>
          <p:cNvSpPr/>
          <p:nvPr/>
        </p:nvSpPr>
        <p:spPr>
          <a:xfrm>
            <a:off x="874800" y="1381680"/>
            <a:ext cx="3895200" cy="32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874800" y="990360"/>
            <a:ext cx="38952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4"/>
          <p:cNvSpPr/>
          <p:nvPr/>
        </p:nvSpPr>
        <p:spPr>
          <a:xfrm>
            <a:off x="4943520" y="1382400"/>
            <a:ext cx="3898800" cy="32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5"/>
          <p:cNvSpPr/>
          <p:nvPr/>
        </p:nvSpPr>
        <p:spPr>
          <a:xfrm>
            <a:off x="4943520" y="990360"/>
            <a:ext cx="38988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Komturei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Annerkannt im Jahr 1166 in Pisa und Floren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Mindestens zwei Kaufleute 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vereinigten ihr Kapital für den Zweck des Seehandels 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Es entwikelten sich weitere Formen der Komturei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Es gibt viele Belege seit 1408 in Florenz für die verschieden Formen der KG. → Verbreitung im Mittelmeerraum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März 1673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8200" y="1249200"/>
            <a:ext cx="401544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4032000" y="1152000"/>
            <a:ext cx="48956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Commenda als Kommanditgesellschaft</a:t>
            </a:r>
            <a:endParaRPr b="0" lang="de-DE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1807 wurde die KG als Rechtsform angenommen.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79200" y="1296000"/>
            <a:ext cx="4024440" cy="26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Mai 1861 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5256000" y="1211040"/>
            <a:ext cx="3871440" cy="291672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376200" y="1193040"/>
            <a:ext cx="47354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Kommanditgesellschaft wird in das Allgemeines Deutsches Handelsgesetzbuch aufgenommen.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60000" y="4248000"/>
            <a:ext cx="86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de-DE" sz="1800" spc="-1" strike="noStrike">
                <a:latin typeface="Arial"/>
              </a:rPr>
              <a:t>Und wie läuft es heute ab? </a:t>
            </a:r>
            <a:endParaRPr b="1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5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91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2019-12-08T17:39:46Z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