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2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7.png" ContentType="image/png"/>
  <Override PartName="/ppt/media/image2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339ECFD-7FD3-427F-A79D-242B2AF9F11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16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160" cy="5310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46A60CE-61C7-48CE-8FC0-62FCB3790504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889056E-5405-4145-851C-41942A353EA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15D13D6-162D-4856-9A10-C4978B214B72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396B7FF-F9E7-4F98-AD5A-5C069A7D613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CAEC73C-F2CB-4FDB-BD35-49986A2D7330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 hidden="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 hidden="1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ABD112D-84DF-4457-80FC-DE095E63806B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46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160"/>
          </a:xfrm>
          <a:prstGeom prst="rect">
            <a:avLst/>
          </a:prstGeom>
          <a:ln>
            <a:noFill/>
          </a:ln>
        </p:spPr>
      </p:pic>
      <p:pic>
        <p:nvPicPr>
          <p:cNvPr id="247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160" cy="531000"/>
          </a:xfrm>
          <a:prstGeom prst="rect">
            <a:avLst/>
          </a:prstGeom>
          <a:ln>
            <a:noFill/>
          </a:ln>
        </p:spPr>
      </p:pic>
      <p:sp>
        <p:nvSpPr>
          <p:cNvPr id="24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 hidden="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 hidden="1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055510F9-874B-4E0B-A77B-1EDD2294FAE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59B0D8E-68E8-4C61-874A-D9053943D00E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4824360"/>
            <a:ext cx="9141840" cy="31680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E2B4038-C609-4934-941F-2B36A9E7420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33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160"/>
          </a:xfrm>
          <a:prstGeom prst="rect">
            <a:avLst/>
          </a:prstGeom>
          <a:ln>
            <a:noFill/>
          </a:ln>
        </p:spPr>
      </p:pic>
      <p:sp>
        <p:nvSpPr>
          <p:cNvPr id="331" name="CustomShape 3"/>
          <p:cNvSpPr/>
          <p:nvPr/>
        </p:nvSpPr>
        <p:spPr>
          <a:xfrm>
            <a:off x="8714160" y="4897080"/>
            <a:ext cx="189720" cy="18972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1AB73CCA-CCAF-469D-B7B3-3027A4CD297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867960" y="1080360"/>
            <a:ext cx="7402320" cy="17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867960" y="2926800"/>
            <a:ext cx="740232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867960" y="4218840"/>
            <a:ext cx="3251880" cy="6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762120" y="1665000"/>
            <a:ext cx="7617960" cy="18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Section Title (28pt)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816120" y="849240"/>
            <a:ext cx="7422480" cy="32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874800" y="937080"/>
            <a:ext cx="79639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874800" y="1428480"/>
            <a:ext cx="7963920" cy="31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Defenition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Holzwerk Schilling KG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874800" y="937080"/>
            <a:ext cx="79639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874800" y="1428480"/>
            <a:ext cx="7963920" cy="31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 der KG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457560" y="1080000"/>
            <a:ext cx="8613720" cy="15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Die Abkürzung KG = Kommanditgesellschaft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457200" y="2321280"/>
            <a:ext cx="8228520" cy="13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Gewerbe  das auf Handel ausgerichtet ist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Personen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>
            <a:off x="874800" y="937080"/>
            <a:ext cx="79639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874800" y="1428480"/>
            <a:ext cx="7963920" cy="31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Die KG besteht aus: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288000" y="122400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Komplementär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Ist ein persönlich haftender Gesellschafter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Kommanditisten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Steuern nur einen gewissen Geldbetrag bei.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9360"/>
            <a:ext cx="82285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Wie kamm es zu unseren moderen KG?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88000" y="2461680"/>
            <a:ext cx="8567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 1072 in Venedig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874800" y="343080"/>
            <a:ext cx="796392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"/>
          <p:cNvSpPr/>
          <p:nvPr/>
        </p:nvSpPr>
        <p:spPr>
          <a:xfrm>
            <a:off x="874800" y="1381680"/>
            <a:ext cx="38948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874800" y="990360"/>
            <a:ext cx="38948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4943520" y="1382400"/>
            <a:ext cx="389844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5"/>
          <p:cNvSpPr/>
          <p:nvPr/>
        </p:nvSpPr>
        <p:spPr>
          <a:xfrm>
            <a:off x="4943520" y="990360"/>
            <a:ext cx="389844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48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Komturei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Anerkannt im Jahr 1166 in Pisa und Florenz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Mindestens zwei Kaufleute 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Vereinigung des Kapitals für den Zweck des Seehandels 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Entwicklung weiterer Formen der Komturei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 gibt viele Belege ab dem Jahr 1408 in Florenz für die verschieden Formen der KG. → Verbreitung im Mittelmeerraum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März 1673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88200" y="1249200"/>
            <a:ext cx="4015080" cy="28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4032000" y="1152000"/>
            <a:ext cx="489528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1807 wurde die KG als Rechtsform aufgenommen.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4080" cy="26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Mai 1861 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5256000" y="1211040"/>
            <a:ext cx="3871080" cy="291636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376200" y="1193040"/>
            <a:ext cx="473508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Kommanditgesellschaft wird in das Allgemeines Deutsches Handelsgesetzbuch aufgenommen.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60000" y="4248000"/>
            <a:ext cx="86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de-DE" sz="1800" spc="-1" strike="noStrike">
                <a:latin typeface="Arial"/>
              </a:rPr>
              <a:t>Und wie läuft es heute ab?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5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97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2019-12-08T19:48:25Z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