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4F1BFA3-B4CD-41C9-B282-1FBF9FAD6419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400" cy="513972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3720" cy="529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B045F53-C8C9-4FD5-BC91-DE033E7D973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960" y="1188720"/>
            <a:ext cx="713088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22960" y="1188720"/>
            <a:ext cx="7130880" cy="31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Zinssumme und Gehalt werden vom Gewinn abgezogen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Restlicher Gewinn wird verteilt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822960" y="1188720"/>
            <a:ext cx="7130880" cy="31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Gewinn: 200.000 €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Komplementäre: je 400.000 € Kapitaleinlage, 50.000 € Gehalt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Kommanditist: 100.000 €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822960" y="1188720"/>
            <a:ext cx="7130880" cy="27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4 % von 400.000 € = 16.000 €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4 % von 200.000 € = 8.000 €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200.000 € - 32.000 € - 8.000 € = 160.000 €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822960" y="1188720"/>
            <a:ext cx="713088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60.000 € * 0,4 = 24.000 €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60.000 € * 0,2 = 12.000 €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16.000 € + 50.000 € + 24.000 € = 90.000 €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8.000 € + 12.000 € = 20.000 €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822960" y="1188720"/>
            <a:ext cx="71308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342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2019-12-08T12:11:04Z</dcterms:modified>
  <cp:revision>97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