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1.png" ContentType="image/png"/>
  <Override PartName="/ppt/media/image3.jpeg" ContentType="image/jpeg"/>
  <Override PartName="/ppt/media/image2.png" ContentType="image/png"/>
  <Override PartName="/ppt/media/image9.png" ContentType="image/png"/>
  <Override PartName="/ppt/media/image6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7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7160" cy="312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5040" cy="185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D9FDE07-6237-46B8-B73E-5259F3C540D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3648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0480" cy="5263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7160" cy="312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5040" cy="185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23614F9-4E38-449B-90F0-218279572209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37160" cy="312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714160" y="4897080"/>
            <a:ext cx="185040" cy="185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3305613-21BD-41C8-AE94-0F9FE5C0878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37160" cy="312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714160" y="4897080"/>
            <a:ext cx="185040" cy="185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5C1EDA2-0888-48DC-8E30-7E9D030479C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6A20769-67F1-4B3D-9EFD-636C5BD082D9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2548090-9A76-4481-B5B1-0938FD050E1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4824360"/>
            <a:ext cx="9137160" cy="312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14160" y="4897080"/>
            <a:ext cx="185040" cy="185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E925532-53B8-4738-889C-C868D9D61BC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67960" y="1080360"/>
            <a:ext cx="7397640" cy="17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867960" y="2926800"/>
            <a:ext cx="739764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867960" y="4218840"/>
            <a:ext cx="324720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16.12.2019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7223760" y="274320"/>
            <a:ext cx="1275480" cy="81828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Mai 1681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5976000" y="1224000"/>
            <a:ext cx="3006360" cy="2915640"/>
          </a:xfrm>
          <a:prstGeom prst="rect">
            <a:avLst/>
          </a:prstGeom>
          <a:ln>
            <a:noFill/>
          </a:ln>
        </p:spPr>
      </p:pic>
      <p:sp>
        <p:nvSpPr>
          <p:cNvPr id="323" name="CustomShape 2"/>
          <p:cNvSpPr/>
          <p:nvPr/>
        </p:nvSpPr>
        <p:spPr>
          <a:xfrm>
            <a:off x="432000" y="1224000"/>
            <a:ext cx="532656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„Allgemeines Deutsches Handelsgesetzbuch“ aufgenommen.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Abkürzung ADHGB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74800" y="343080"/>
            <a:ext cx="795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874800" y="1428480"/>
            <a:ext cx="795960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874800" y="343080"/>
            <a:ext cx="795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822960" y="1188720"/>
            <a:ext cx="712800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Abschluss eines Gesellschaftsvertrages zwischen Komplementär und Kommanditisten nicht notwendig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Wird beim Handelsregister, Gewerbeamt und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74800" y="343080"/>
            <a:ext cx="795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874800" y="1428480"/>
            <a:ext cx="795960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874800" y="343080"/>
            <a:ext cx="795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822960" y="1188720"/>
            <a:ext cx="712800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Wenn es mehrere Komplementäre gibt, haftet jeder für die gesamte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874800" y="1428480"/>
            <a:ext cx="795852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822960" y="1188720"/>
            <a:ext cx="71269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12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Mindestkapital</a:t>
            </a:r>
            <a:endParaRPr b="0" lang="de-DE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de-DE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Anzahl der Gesellschafter nicht begrenzt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822960" y="1188720"/>
            <a:ext cx="7126920" cy="31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de-DE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de-DE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de-DE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de-DE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Unternehmer im Sinne des Umsatzsteuergesetzes</a:t>
            </a:r>
            <a:endParaRPr b="0" lang="de-DE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2960" y="1188720"/>
            <a:ext cx="712692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de-DE" sz="20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de-DE" sz="20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874800" y="1428480"/>
            <a:ext cx="79588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822960" y="1028520"/>
            <a:ext cx="83926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die „normale“ KG hat keine Publizitätspflicht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außer bei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oder mindestens 2 von 3 Kriterien innerhalb 3 Jahren erfüllt werden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720000" y="42624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720000" y="1211400"/>
            <a:ext cx="79588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864000" y="35424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789840" y="1099800"/>
            <a:ext cx="71272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„bilancia“: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 bildet zusammen mit der Gewinn und 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b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720000" y="42624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"/>
          <p:cNvSpPr/>
          <p:nvPr/>
        </p:nvSpPr>
        <p:spPr>
          <a:xfrm>
            <a:off x="720000" y="1211400"/>
            <a:ext cx="79588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822960" y="1188720"/>
            <a:ext cx="71272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Finanzanlagen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64000" y="35424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 - Aktiva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720000" y="42624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720000" y="1211400"/>
            <a:ext cx="79588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822960" y="1188720"/>
            <a:ext cx="71272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864000" y="35424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 - Passiva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874800" y="937080"/>
            <a:ext cx="796104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874800" y="1428480"/>
            <a:ext cx="79588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822960" y="1188720"/>
            <a:ext cx="71272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822960" y="1188720"/>
            <a:ext cx="7127280" cy="31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83" name="CustomShape 7"/>
          <p:cNvSpPr/>
          <p:nvPr/>
        </p:nvSpPr>
        <p:spPr>
          <a:xfrm>
            <a:off x="822960" y="1188720"/>
            <a:ext cx="7127280" cy="31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822960" y="1188720"/>
            <a:ext cx="7127280" cy="26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930960" y="2952000"/>
            <a:ext cx="397080" cy="21240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822960" y="1188720"/>
            <a:ext cx="7127280" cy="26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822960" y="1188720"/>
            <a:ext cx="7127280" cy="18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1008000" y="3456000"/>
            <a:ext cx="561240" cy="21204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9"/>
          <p:cNvSpPr/>
          <p:nvPr/>
        </p:nvSpPr>
        <p:spPr>
          <a:xfrm>
            <a:off x="1728000" y="3384000"/>
            <a:ext cx="4028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14" name="CustomShape 7"/>
          <p:cNvSpPr/>
          <p:nvPr/>
        </p:nvSpPr>
        <p:spPr>
          <a:xfrm>
            <a:off x="1728000" y="3384000"/>
            <a:ext cx="4028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5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960840" y="792000"/>
            <a:ext cx="6310800" cy="378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1200960"/>
            <a:ext cx="92858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 Firmengründung: 1958 durch Herrn Freyberger (Opa)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Familienunternehmen mit angestellten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Geschäftsführer sind Dirk und Sven Freyberger / Kommanditist ist Reiner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Freyberger Stammhaus in der Sperberstraße in Nürnberg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Weitere Filiale in der Katzwanger Hauptstraße in Nürnberg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417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880" cy="9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0" y="1200960"/>
            <a:ext cx="91429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Produkte werden in Handarbeit hergestellt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täglich wechselnde Mittagsmenüs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zusätzlichen Catering Service für Messen und Veranstaltungen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Essen auf Rädern für Privat-Haushalte oder Firmen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Grillseminare für Einsteiger, Umsteiger und Enthusiasten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419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880" cy="9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071720"/>
            <a:ext cx="9142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Komplementäre: 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Dirk Freyberger                                                                     Reiner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Sven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Gewinn (Beispiel):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284.250 Euro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0" y="2857680"/>
            <a:ext cx="9142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284.250 € und 9 %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109.750 € Kapitaleinlage                                                    80.500 €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109.750 €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Gehälter: 35.000 €                                                     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422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880" cy="9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874800" y="937080"/>
            <a:ext cx="796104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Leitung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Gewinn und Verlustverteilung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Beispielfirma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880" cy="95688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0" y="1071720"/>
            <a:ext cx="7129440" cy="27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9 % von 109.750 € = 9.877,50 €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9 % von  80.500 € = 7.245 €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284.250 € - 9.877,50 € - 7.245 € = 267.127,50 €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267.127,50 € - 70.000 € = 197.127,50 €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880" cy="956880"/>
          </a:xfrm>
          <a:prstGeom prst="rect">
            <a:avLst/>
          </a:prstGeom>
          <a:ln>
            <a:noFill/>
          </a:ln>
        </p:spPr>
      </p:pic>
      <p:sp>
        <p:nvSpPr>
          <p:cNvPr id="426" name="CustomShape 1"/>
          <p:cNvSpPr/>
          <p:nvPr/>
        </p:nvSpPr>
        <p:spPr>
          <a:xfrm>
            <a:off x="0" y="1066680"/>
            <a:ext cx="8928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197.127,50 € * 0,36 = 70.965,90 €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197.127,50 € * 0,28 = 55.195,70 €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9.877,50 € + 35.000 € + 70.965,90 € = 115.843,40 € (Dirk und Sven Fr.)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7.245 € + 555.195,70 € = 62.440,70 € (Reiner Freyberger)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7" dur="indefinite" restart="never" nodeType="tmRoot">
          <p:childTnLst>
            <p:seq>
              <p:cTn id="358" dur="indefinite" nodeType="mainSeq">
                <p:childTnLst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"/>
          <p:cNvSpPr/>
          <p:nvPr/>
        </p:nvSpPr>
        <p:spPr>
          <a:xfrm>
            <a:off x="571320" y="21420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0" y="853560"/>
            <a:ext cx="9000000" cy="15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https://de.wikipedia.org/wiki/Hoyer_Unternehmensgruppe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https://www.gevestor.de/details/kommanditgesellschaft-grundung-eines-flexiblen-unternehmens-644156.html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http://www.payer.de/arbeitkapital/arbeitkapital0301.htm#2.3.2.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https://www.bundesjustizamt.de/DE/Themen/Ordnungs_Bussgeld_Vollstreckung/Jahresabschluesse/Offenlegung/Offenlegungspflichten/Offenlegungspflichten_node.html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https://www.northdata.de/Metzgerei+Freyberger+KG,+N%C3%BCrnberg/HRA+14478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https://mf58.de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Definition der KG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457560" y="1728000"/>
            <a:ext cx="861300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457560" y="2321280"/>
            <a:ext cx="8227800" cy="13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KG besteht aus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288000" y="1224000"/>
            <a:ext cx="8227800" cy="35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→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Persönlich haftender Gesellschafter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→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Beschränkt haftender Gesellschafter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874800" y="937080"/>
            <a:ext cx="79632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Wurzel der Kommanditgesellschaft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288000" y="1224000"/>
            <a:ext cx="8227800" cy="35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11" name="TextShape 6"/>
          <p:cNvSpPr txBox="1"/>
          <p:nvPr/>
        </p:nvSpPr>
        <p:spPr>
          <a:xfrm>
            <a:off x="2830320" y="2600280"/>
            <a:ext cx="302436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9360"/>
            <a:ext cx="8227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Wurzel der Kommanditgesellschaft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288000" y="2461680"/>
            <a:ext cx="8566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48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Komturei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 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März 1683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88200" y="1249200"/>
            <a:ext cx="4014360" cy="28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4032000" y="1152000"/>
            <a:ext cx="489456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im Handelsregister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3360" cy="26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466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2019-12-16T07:40:53Z</dcterms:modified>
  <cp:revision>175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