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824360"/>
            <a:ext cx="9139680" cy="314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714160" y="4897080"/>
            <a:ext cx="187560" cy="187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3DB90F8-ED0F-4F34-B247-0977C3F32D5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e.wikipedia.org/wiki/Kommanditgesellschaft_(Deutschland" TargetMode="External"/><Relationship Id="rId2" Type="http://schemas.openxmlformats.org/officeDocument/2006/relationships/hyperlink" Target="https://www.gmbh-guide.de/kg-haftung-und-vorteile.html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874800" y="1381680"/>
            <a:ext cx="38926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874800" y="990360"/>
            <a:ext cx="38926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4943520" y="1382400"/>
            <a:ext cx="38962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4943520" y="990360"/>
            <a:ext cx="38962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822960" y="1188720"/>
            <a:ext cx="7130160" cy="18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800" spc="-1" strike="noStrike" u="sng">
                <a:solidFill>
                  <a:srgbClr val="1aa39a"/>
                </a:solidFill>
                <a:uFillTx/>
                <a:latin typeface="Arial"/>
                <a:ea typeface="DejaVu Sans"/>
                <a:hlinkClick r:id="rId1"/>
              </a:rPr>
              <a:t>https://de.wikipedia.org/wiki/Kommanditgesellschaft_(Deutschland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800" spc="-1" strike="noStrike" u="sng">
                <a:solidFill>
                  <a:srgbClr val="1aa39a"/>
                </a:solidFill>
                <a:uFillTx/>
                <a:latin typeface="Arial"/>
                <a:ea typeface="DejaVu Sans"/>
                <a:hlinkClick r:id="rId2"/>
              </a:rPr>
              <a:t>https://www.gmbh-guide.de/kg-haftung-und-vorteile.html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363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2019-12-08T12:07:04Z</dcterms:modified>
  <cp:revision>126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