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4824360"/>
            <a:ext cx="9140040" cy="3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8714160" y="4897080"/>
            <a:ext cx="187920" cy="1879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DEEC30F3-E514-4B6A-9A06-D79B5CBB46E8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pic>
        <p:nvPicPr>
          <p:cNvPr id="2" name="Picture 1472" descr=""/>
          <p:cNvPicPr/>
          <p:nvPr/>
        </p:nvPicPr>
        <p:blipFill>
          <a:blip r:embed="rId2"/>
          <a:stretch/>
        </p:blipFill>
        <p:spPr>
          <a:xfrm>
            <a:off x="0" y="0"/>
            <a:ext cx="9140040" cy="5139360"/>
          </a:xfrm>
          <a:prstGeom prst="rect">
            <a:avLst/>
          </a:prstGeom>
          <a:ln>
            <a:noFill/>
          </a:ln>
        </p:spPr>
      </p:pic>
      <p:pic>
        <p:nvPicPr>
          <p:cNvPr id="3" name="Picture 6" descr=""/>
          <p:cNvPicPr/>
          <p:nvPr/>
        </p:nvPicPr>
        <p:blipFill>
          <a:blip r:embed="rId3"/>
          <a:stretch/>
        </p:blipFill>
        <p:spPr>
          <a:xfrm>
            <a:off x="7395120" y="486360"/>
            <a:ext cx="873360" cy="52920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4824360"/>
            <a:ext cx="9140040" cy="3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3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13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8714160" y="4897080"/>
            <a:ext cx="187920" cy="1879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2ECDFBED-29FF-4CA7-A06D-973D14FA87FA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67960" y="1080360"/>
            <a:ext cx="7400520" cy="178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Arial"/>
                <a:ea typeface="DejaVu Sans"/>
              </a:rPr>
              <a:t>Die Kommanditgesellschaft (KG)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67960" y="2926800"/>
            <a:ext cx="7400520" cy="78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Arial"/>
                <a:ea typeface="DejaVu Sans"/>
              </a:rPr>
              <a:t>Jorik Cronnenberg, Dominik Gedon, Eugen Maksymenko, Michael Muschner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Arial"/>
                <a:ea typeface="DejaVu Sans"/>
              </a:rPr>
              <a:t>Quang Tran, Daniel Yousaf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867960" y="4218840"/>
            <a:ext cx="3250080" cy="6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  <a:ea typeface="DejaVu Sans"/>
              </a:rPr>
              <a:t>Klasse IF10I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  <a:ea typeface="DejaVu Sans"/>
              </a:rPr>
              <a:t>10.12.2019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7223760" y="274320"/>
            <a:ext cx="1278360" cy="821160"/>
          </a:xfrm>
          <a:prstGeom prst="rect">
            <a:avLst/>
          </a:prstGeom>
          <a:solidFill>
            <a:srgbClr val="02d35f"/>
          </a:solidFill>
          <a:ln>
            <a:solidFill>
              <a:srgbClr val="02d35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74800" y="343080"/>
            <a:ext cx="7962120" cy="5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874800" y="1127520"/>
            <a:ext cx="7962120" cy="353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874800" y="343080"/>
            <a:ext cx="7962120" cy="5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874800" y="1428480"/>
            <a:ext cx="7962120" cy="31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c9211e"/>
                </a:solidFill>
                <a:latin typeface="Arial"/>
                <a:ea typeface="DejaVu Sans"/>
              </a:rPr>
              <a:t>...TODO...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c9211e"/>
                </a:solidFill>
                <a:latin typeface="Arial"/>
                <a:ea typeface="DejaVu Sans"/>
              </a:rPr>
              <a:t>1. Definition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c9211e"/>
                </a:solidFill>
                <a:latin typeface="Arial"/>
                <a:ea typeface="DejaVu Sans"/>
              </a:rPr>
              <a:t>2. Gründung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c9211e"/>
                </a:solidFill>
                <a:latin typeface="Arial"/>
                <a:ea typeface="DejaVu Sans"/>
              </a:rPr>
              <a:t>3. Haftung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c9211e"/>
                </a:solidFill>
                <a:latin typeface="Arial"/>
                <a:ea typeface="DejaVu Sans"/>
              </a:rPr>
              <a:t>4. Geschäftsführung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SUSE_16x9_Template_2016 v7_ks</Template>
  <TotalTime>363</TotalTime>
  <Application>LibreOffice/6.3.3.2.0$Linux_X86_64 LibreOffice_project/30$Build-2</Application>
  <Words>940</Words>
  <Paragraphs>164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2019-07-22T16:48:18Z</dcterms:created>
  <dc:creator>Austin Johnson</dc:creator>
  <dc:description/>
  <dc:language>en-US</dc:language>
  <cp:lastModifiedBy/>
  <dcterms:modified xsi:type="dcterms:W3CDTF">2019-12-08T12:02:44Z</dcterms:modified>
  <cp:revision>125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8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