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0968" autoAdjust="0"/>
  </p:normalViewPr>
  <p:slideViewPr>
    <p:cSldViewPr>
      <p:cViewPr varScale="1">
        <p:scale>
          <a:sx n="51" d="100"/>
          <a:sy n="51" d="100"/>
        </p:scale>
        <p:origin x="-19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82F07-1A94-429F-8085-7F409005FB95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743B2-45E7-448B-B436-48115A0278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https://www.codechef.com/ide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http://www.freeos.com/guides/lsst/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https://www.drupal.org/planet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https://www.drupal.org/node/289913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743B2-45E7-448B-B436-48115A02786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Drupal</a:t>
            </a:r>
            <a:r>
              <a:rPr lang="en-US" dirty="0" smtClean="0"/>
              <a:t> is the right tool for the job - Features [https://www.drupal.org/node/19828]</a:t>
            </a:r>
          </a:p>
          <a:p>
            <a:r>
              <a:rPr lang="en-IN" dirty="0" smtClean="0"/>
              <a:t>*Flexible Implementation</a:t>
            </a:r>
          </a:p>
          <a:p>
            <a:r>
              <a:rPr lang="en-IN" dirty="0" smtClean="0"/>
              <a:t>*Complex Components</a:t>
            </a:r>
          </a:p>
          <a:p>
            <a:r>
              <a:rPr lang="en-IN" dirty="0" smtClean="0"/>
              <a:t>*Configurable Websites</a:t>
            </a:r>
          </a:p>
          <a:p>
            <a:r>
              <a:rPr lang="en-IN" dirty="0" smtClean="0"/>
              <a:t>*Customize -able content 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743B2-45E7-448B-B436-48115A02786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254E-516A-4716-823B-469EC0FA1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9987-9B45-4AFF-B2E4-0B1A84B700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643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Drupal</a:t>
            </a:r>
            <a:endParaRPr lang="en-IN" dirty="0" smtClean="0"/>
          </a:p>
          <a:p>
            <a:endParaRPr lang="en-IN" dirty="0"/>
          </a:p>
          <a:p>
            <a:r>
              <a:rPr lang="en-US" dirty="0"/>
              <a:t>* It’s a lot like the separation you find in standards-compliant page coding—XHTML provides the meaningful structure of the information, </a:t>
            </a:r>
          </a:p>
          <a:p>
            <a:r>
              <a:rPr lang="en-US" dirty="0"/>
              <a:t>* while CSS arranges it for presentation. </a:t>
            </a:r>
          </a:p>
          <a:p>
            <a:r>
              <a:rPr lang="en-US" dirty="0"/>
              <a:t>* In </a:t>
            </a:r>
            <a:r>
              <a:rPr lang="en-US" dirty="0" err="1"/>
              <a:t>Drupal</a:t>
            </a:r>
            <a:r>
              <a:rPr lang="en-US" dirty="0"/>
              <a:t>, nodes hold the structured information pertaining to a blog post (such as title, content, author, date) or a news item (title, </a:t>
            </a:r>
          </a:p>
          <a:p>
            <a:r>
              <a:rPr lang="en-US" dirty="0"/>
              <a:t>* content, go-live date, take-down date), while the menu system, as well as taxonomy (tagging of content) and views, create the information </a:t>
            </a:r>
          </a:p>
          <a:p>
            <a:r>
              <a:rPr lang="en-IN" dirty="0"/>
              <a:t>* architecture. </a:t>
            </a:r>
          </a:p>
          <a:p>
            <a:r>
              <a:rPr lang="en-US" dirty="0"/>
              <a:t>* Finally, the theme system, along with display modules like Panels, controls how all this looks to site visitors.</a:t>
            </a:r>
          </a:p>
          <a:p>
            <a:r>
              <a:rPr lang="en-US" dirty="0"/>
              <a:t>* Since these layers are kept separate, you can provide a completely different navigation and presentation of your content to different users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on their specific needs and roles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endParaRPr lang="en-IN" dirty="0"/>
          </a:p>
          <a:p>
            <a:r>
              <a:rPr lang="en-US" dirty="0"/>
              <a:t>*** Node the </a:t>
            </a:r>
            <a:r>
              <a:rPr lang="en-US" dirty="0" smtClean="0"/>
              <a:t>secrete </a:t>
            </a:r>
            <a:r>
              <a:rPr lang="en-US" dirty="0"/>
              <a:t>of </a:t>
            </a:r>
            <a:r>
              <a:rPr lang="en-US" dirty="0" err="1"/>
              <a:t>drupal</a:t>
            </a:r>
            <a:r>
              <a:rPr lang="en-US" dirty="0"/>
              <a:t> flexibility</a:t>
            </a:r>
          </a:p>
          <a:p>
            <a:r>
              <a:rPr lang="en-IN" dirty="0"/>
              <a:t>*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59272"/>
            <a:ext cx="8786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***General Concepts</a:t>
            </a:r>
          </a:p>
          <a:p>
            <a:r>
              <a:rPr lang="en-US" dirty="0"/>
              <a:t>*Node(Content):is generic term for piece of </a:t>
            </a:r>
            <a:r>
              <a:rPr lang="en-US" dirty="0" smtClean="0"/>
              <a:t>content </a:t>
            </a:r>
            <a:r>
              <a:rPr lang="en-US" dirty="0"/>
              <a:t>on your website</a:t>
            </a:r>
          </a:p>
          <a:p>
            <a:r>
              <a:rPr lang="en-US" dirty="0"/>
              <a:t>*Entity type: is useful abstract group together fields. To store and display data like nodes, comments, taxonomy etc [Entity API - Read]</a:t>
            </a:r>
          </a:p>
          <a:p>
            <a:r>
              <a:rPr lang="en-US" dirty="0"/>
              <a:t>*Taxonomy</a:t>
            </a:r>
            <a:r>
              <a:rPr lang="en-US" dirty="0" smtClean="0"/>
              <a:t>: </a:t>
            </a:r>
            <a:r>
              <a:rPr lang="en-US" dirty="0" err="1" smtClean="0"/>
              <a:t>Clasification</a:t>
            </a:r>
            <a:r>
              <a:rPr lang="en-US" dirty="0" smtClean="0"/>
              <a:t> </a:t>
            </a:r>
            <a:r>
              <a:rPr lang="en-US" dirty="0"/>
              <a:t>of content, help of Taxonomy you can define your own vocabulary. Each contain one or more content type[Taxonomy module-Read]</a:t>
            </a:r>
          </a:p>
          <a:p>
            <a:r>
              <a:rPr lang="en-US" dirty="0"/>
              <a:t>*Module: is software, which extent the </a:t>
            </a:r>
            <a:r>
              <a:rPr lang="en-US" dirty="0" err="1"/>
              <a:t>Drupal</a:t>
            </a:r>
            <a:r>
              <a:rPr lang="en-US" dirty="0"/>
              <a:t> Functionality. Modules are three type [Module development - Read]</a:t>
            </a:r>
          </a:p>
          <a:p>
            <a:r>
              <a:rPr lang="en-US" dirty="0"/>
              <a:t>   a</a:t>
            </a:r>
            <a:r>
              <a:rPr lang="en-US" dirty="0" smtClean="0"/>
              <a:t>. Core</a:t>
            </a:r>
            <a:r>
              <a:rPr lang="en-US" dirty="0"/>
              <a:t>: module which is install with </a:t>
            </a:r>
            <a:r>
              <a:rPr lang="en-US" dirty="0" err="1"/>
              <a:t>drupal</a:t>
            </a:r>
            <a:r>
              <a:rPr lang="en-US" dirty="0"/>
              <a:t> setup</a:t>
            </a:r>
          </a:p>
          <a:p>
            <a:r>
              <a:rPr lang="en-US" dirty="0"/>
              <a:t>   b</a:t>
            </a:r>
            <a:r>
              <a:rPr lang="en-US" dirty="0" smtClean="0"/>
              <a:t>. Contributed</a:t>
            </a:r>
            <a:r>
              <a:rPr lang="en-US" dirty="0"/>
              <a:t>: download from the </a:t>
            </a:r>
            <a:r>
              <a:rPr lang="en-US" dirty="0" err="1"/>
              <a:t>drupal</a:t>
            </a:r>
            <a:r>
              <a:rPr lang="en-US" dirty="0"/>
              <a:t> communities</a:t>
            </a:r>
          </a:p>
          <a:p>
            <a:r>
              <a:rPr lang="en-US" dirty="0"/>
              <a:t>   c</a:t>
            </a:r>
            <a:r>
              <a:rPr lang="en-US" dirty="0" smtClean="0"/>
              <a:t>. Custom</a:t>
            </a:r>
            <a:r>
              <a:rPr lang="en-US" dirty="0"/>
              <a:t>: to write or implement by yourself. so it is require to understand the </a:t>
            </a:r>
            <a:r>
              <a:rPr lang="en-US" dirty="0" err="1"/>
              <a:t>Drupal</a:t>
            </a:r>
            <a:r>
              <a:rPr lang="en-US" dirty="0"/>
              <a:t> API &amp; PHP</a:t>
            </a:r>
          </a:p>
          <a:p>
            <a:r>
              <a:rPr lang="en-IN" dirty="0"/>
              <a:t>*Region &amp; Block</a:t>
            </a:r>
          </a:p>
          <a:p>
            <a:r>
              <a:rPr lang="en-IN" dirty="0"/>
              <a:t>*Menus</a:t>
            </a:r>
          </a:p>
          <a:p>
            <a:r>
              <a:rPr lang="en-IN" dirty="0"/>
              <a:t>*Themes</a:t>
            </a:r>
          </a:p>
          <a:p>
            <a:r>
              <a:rPr lang="en-IN" dirty="0"/>
              <a:t>*Views</a:t>
            </a:r>
          </a:p>
          <a:p>
            <a:r>
              <a:rPr lang="en-US" dirty="0"/>
              <a:t>*</a:t>
            </a:r>
            <a:r>
              <a:rPr lang="en-US" dirty="0" err="1"/>
              <a:t>DataBase</a:t>
            </a:r>
            <a:r>
              <a:rPr lang="en-US" dirty="0" smtClean="0"/>
              <a:t>: </a:t>
            </a:r>
            <a:r>
              <a:rPr lang="en-US" dirty="0" err="1" smtClean="0"/>
              <a:t>drupal</a:t>
            </a:r>
            <a:r>
              <a:rPr lang="en-US" dirty="0" smtClean="0"/>
              <a:t> </a:t>
            </a:r>
            <a:r>
              <a:rPr lang="en-US" dirty="0"/>
              <a:t>store each and every information into the </a:t>
            </a:r>
            <a:r>
              <a:rPr lang="en-US" dirty="0" smtClean="0"/>
              <a:t>database</a:t>
            </a:r>
          </a:p>
          <a:p>
            <a:r>
              <a:rPr lang="en-US" dirty="0"/>
              <a:t>*Path</a:t>
            </a:r>
            <a:r>
              <a:rPr lang="en-US" dirty="0" smtClean="0"/>
              <a:t>: part </a:t>
            </a:r>
            <a:r>
              <a:rPr lang="en-US" dirty="0"/>
              <a:t>of your URL after base site address is know as path. list of menu items and routes. The module, which is responsible for this path </a:t>
            </a:r>
            <a:r>
              <a:rPr lang="en-US" dirty="0" smtClean="0"/>
              <a:t>is </a:t>
            </a:r>
            <a:r>
              <a:rPr lang="en-US" dirty="0"/>
              <a:t>core node module. So when u visit this page, </a:t>
            </a:r>
            <a:r>
              <a:rPr lang="en-US" dirty="0" err="1"/>
              <a:t>drupal</a:t>
            </a:r>
            <a:r>
              <a:rPr lang="en-US" dirty="0"/>
              <a:t> lets the node module determine what to display</a:t>
            </a:r>
          </a:p>
          <a:p>
            <a:r>
              <a:rPr lang="en-US" dirty="0"/>
              <a:t>*</a:t>
            </a:r>
            <a:r>
              <a:rPr lang="en-US" dirty="0" err="1"/>
              <a:t>Bootstrap:is</a:t>
            </a:r>
            <a:r>
              <a:rPr lang="en-US" dirty="0"/>
              <a:t> the CPU of </a:t>
            </a:r>
            <a:r>
              <a:rPr lang="en-US" dirty="0" err="1"/>
              <a:t>drupal,who</a:t>
            </a:r>
            <a:r>
              <a:rPr lang="en-US" dirty="0"/>
              <a:t> process the path request and start processing the request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14290"/>
            <a:ext cx="85725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*-----------------Date:09/May/16</a:t>
            </a:r>
          </a:p>
          <a:p>
            <a:r>
              <a:rPr lang="en-IN" dirty="0"/>
              <a:t>*** </a:t>
            </a:r>
            <a:r>
              <a:rPr lang="en-IN" dirty="0" err="1"/>
              <a:t>Comunity</a:t>
            </a:r>
            <a:r>
              <a:rPr lang="en-IN" dirty="0"/>
              <a:t> Documents</a:t>
            </a:r>
          </a:p>
          <a:p>
            <a:r>
              <a:rPr lang="en-US" dirty="0"/>
              <a:t>*cache: The core </a:t>
            </a:r>
            <a:r>
              <a:rPr lang="en-US" dirty="0" err="1"/>
              <a:t>Drupal</a:t>
            </a:r>
            <a:r>
              <a:rPr lang="en-US" dirty="0"/>
              <a:t> cache stores assembled pages and blocks for anonymous visitors in the cache tables in the database. Other popular </a:t>
            </a:r>
            <a:r>
              <a:rPr lang="en-US" dirty="0" err="1"/>
              <a:t>Drupal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*caching options include boost, </a:t>
            </a:r>
            <a:r>
              <a:rPr lang="en-US" dirty="0" err="1"/>
              <a:t>memcache</a:t>
            </a:r>
            <a:r>
              <a:rPr lang="en-US" dirty="0"/>
              <a:t>, and </a:t>
            </a:r>
            <a:r>
              <a:rPr lang="en-US" dirty="0" err="1"/>
              <a:t>authcache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/>
              <a:t>caching: boost, </a:t>
            </a:r>
            <a:r>
              <a:rPr lang="en-US" dirty="0" err="1"/>
              <a:t>memcache</a:t>
            </a:r>
            <a:r>
              <a:rPr lang="en-US" dirty="0"/>
              <a:t> or </a:t>
            </a:r>
            <a:r>
              <a:rPr lang="en-US" dirty="0" err="1"/>
              <a:t>authcache</a:t>
            </a:r>
            <a:r>
              <a:rPr lang="en-US" dirty="0"/>
              <a:t>][https://www.drupal.org/glossary#cache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*callback: </a:t>
            </a:r>
            <a:r>
              <a:rPr lang="en-US" dirty="0" err="1"/>
              <a:t>mechanisum</a:t>
            </a:r>
            <a:r>
              <a:rPr lang="en-US" dirty="0"/>
              <a:t> for registering a path so that correct function will fired, when URL is access.[Page serving </a:t>
            </a:r>
            <a:r>
              <a:rPr lang="en-US" dirty="0" err="1"/>
              <a:t>mechnisum</a:t>
            </a:r>
            <a:r>
              <a:rPr lang="en-US" dirty="0"/>
              <a:t>][https://www.drupal.org/node/10858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 smtClean="0"/>
              <a:t>hooks: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function who named as </a:t>
            </a:r>
            <a:r>
              <a:rPr lang="en-US" dirty="0" err="1"/>
              <a:t>foo_bar</a:t>
            </a:r>
            <a:r>
              <a:rPr lang="en-US" dirty="0"/>
              <a:t>, where </a:t>
            </a:r>
            <a:r>
              <a:rPr lang="en-US" dirty="0" err="1"/>
              <a:t>foo</a:t>
            </a:r>
            <a:r>
              <a:rPr lang="en-US" dirty="0"/>
              <a:t> (</a:t>
            </a:r>
            <a:r>
              <a:rPr lang="en-US" dirty="0" err="1"/>
              <a:t>foo.module</a:t>
            </a:r>
            <a:r>
              <a:rPr lang="en-US" dirty="0"/>
              <a:t>) is the module name and bar is the hook. Every hook has set of </a:t>
            </a:r>
            <a:r>
              <a:rPr lang="en-US" dirty="0" smtClean="0"/>
              <a:t>parameter </a:t>
            </a:r>
            <a:r>
              <a:rPr lang="en-US" dirty="0"/>
              <a:t>and specific</a:t>
            </a:r>
          </a:p>
          <a:p>
            <a:r>
              <a:rPr lang="en-IN" dirty="0"/>
              <a:t>*result type.</a:t>
            </a:r>
          </a:p>
          <a:p>
            <a:r>
              <a:rPr lang="en-US" dirty="0"/>
              <a:t>*input </a:t>
            </a:r>
            <a:r>
              <a:rPr lang="en-US" dirty="0" err="1" smtClean="0"/>
              <a:t>formate</a:t>
            </a:r>
            <a:r>
              <a:rPr lang="en-US" dirty="0" smtClean="0"/>
              <a:t>: Text </a:t>
            </a:r>
            <a:r>
              <a:rPr lang="en-US" dirty="0"/>
              <a:t>Filters and Input Formats documentation</a:t>
            </a:r>
          </a:p>
          <a:p>
            <a:r>
              <a:rPr lang="en-US" dirty="0"/>
              <a:t>*log: </a:t>
            </a:r>
            <a:r>
              <a:rPr lang="en-US" dirty="0" err="1"/>
              <a:t>Drupal’s</a:t>
            </a:r>
            <a:r>
              <a:rPr lang="en-US" dirty="0"/>
              <a:t> events are logged by the modules </a:t>
            </a:r>
            <a:r>
              <a:rPr lang="en-US" dirty="0" err="1"/>
              <a:t>dblog</a:t>
            </a:r>
            <a:r>
              <a:rPr lang="en-US" dirty="0"/>
              <a:t> and </a:t>
            </a:r>
            <a:r>
              <a:rPr lang="en-US" dirty="0" err="1"/>
              <a:t>syslog</a:t>
            </a:r>
            <a:r>
              <a:rPr lang="en-US" dirty="0"/>
              <a:t>.[</a:t>
            </a:r>
            <a:r>
              <a:rPr lang="en-US" dirty="0" err="1"/>
              <a:t>dblog</a:t>
            </a:r>
            <a:r>
              <a:rPr lang="en-US" dirty="0"/>
              <a:t>, </a:t>
            </a:r>
            <a:r>
              <a:rPr lang="en-US" dirty="0" err="1"/>
              <a:t>syslog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IN" dirty="0"/>
              <a:t>*</a:t>
            </a:r>
            <a:r>
              <a:rPr lang="en-IN" dirty="0" err="1"/>
              <a:t>migrate:https</a:t>
            </a:r>
            <a:r>
              <a:rPr lang="en-IN" dirty="0"/>
              <a:t>://</a:t>
            </a:r>
            <a:r>
              <a:rPr lang="en-IN" dirty="0" err="1"/>
              <a:t>www.drupal.org</a:t>
            </a:r>
            <a:r>
              <a:rPr lang="en-IN" dirty="0"/>
              <a:t>/node/2350521</a:t>
            </a:r>
          </a:p>
          <a:p>
            <a:r>
              <a:rPr lang="en-US" dirty="0"/>
              <a:t>*multi-</a:t>
            </a:r>
            <a:r>
              <a:rPr lang="en-US" dirty="0" err="1"/>
              <a:t>site:To</a:t>
            </a:r>
            <a:r>
              <a:rPr lang="en-US" dirty="0"/>
              <a:t> run the multiple site from same </a:t>
            </a:r>
            <a:r>
              <a:rPr lang="en-US" dirty="0" err="1"/>
              <a:t>drupal</a:t>
            </a:r>
            <a:r>
              <a:rPr lang="en-US" dirty="0"/>
              <a:t> </a:t>
            </a:r>
            <a:r>
              <a:rPr lang="en-US" dirty="0" smtClean="0"/>
              <a:t>codebase.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https</a:t>
            </a:r>
            <a:r>
              <a:rPr lang="en-US" dirty="0"/>
              <a:t>://www.drupal.org/documentation/install/multi-site</a:t>
            </a:r>
          </a:p>
          <a:p>
            <a:r>
              <a:rPr lang="en-IN" dirty="0"/>
              <a:t>*filter: https://www.drupal.org/node/213156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8582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*-----------------Date:10/May/16</a:t>
            </a:r>
          </a:p>
          <a:p>
            <a:r>
              <a:rPr lang="en-IN" dirty="0"/>
              <a:t>***Security issue in </a:t>
            </a:r>
            <a:r>
              <a:rPr lang="en-IN" dirty="0" err="1"/>
              <a:t>drupal</a:t>
            </a:r>
            <a:endParaRPr lang="en-IN" dirty="0"/>
          </a:p>
          <a:p>
            <a:r>
              <a:rPr lang="en-US" dirty="0"/>
              <a:t>*Issues like SQL injection, cross-site scripting, session management, cross-site request forgeries and others, all have </a:t>
            </a:r>
            <a:r>
              <a:rPr lang="en-US" dirty="0" err="1"/>
              <a:t>standerd</a:t>
            </a:r>
            <a:r>
              <a:rPr lang="en-US" dirty="0"/>
              <a:t> solution in the </a:t>
            </a:r>
            <a:r>
              <a:rPr lang="en-US" dirty="0" err="1"/>
              <a:t>Drupal</a:t>
            </a:r>
            <a:r>
              <a:rPr lang="en-US" dirty="0"/>
              <a:t> API.</a:t>
            </a:r>
          </a:p>
          <a:p>
            <a:r>
              <a:rPr lang="en-US" dirty="0"/>
              <a:t>*How do </a:t>
            </a:r>
            <a:r>
              <a:rPr lang="en-US" dirty="0" err="1"/>
              <a:t>i</a:t>
            </a:r>
            <a:r>
              <a:rPr lang="en-US" dirty="0"/>
              <a:t> know, which version of </a:t>
            </a:r>
            <a:r>
              <a:rPr lang="en-US" dirty="0" err="1"/>
              <a:t>Drupal</a:t>
            </a:r>
            <a:r>
              <a:rPr lang="en-US" dirty="0"/>
              <a:t> I'm running</a:t>
            </a:r>
          </a:p>
          <a:p>
            <a:r>
              <a:rPr lang="en-US" dirty="0"/>
              <a:t>*Administer &gt; reports &gt; status report [list you for version 6 or above], Administer &gt; logs &gt; status report [list you for version 5 or earlier]</a:t>
            </a:r>
          </a:p>
          <a:p>
            <a:r>
              <a:rPr lang="en-US" dirty="0"/>
              <a:t>*Another way to find the version of </a:t>
            </a:r>
            <a:r>
              <a:rPr lang="en-US" dirty="0" err="1"/>
              <a:t>Drupal</a:t>
            </a:r>
            <a:r>
              <a:rPr lang="en-US" dirty="0"/>
              <a:t>, open the changelog.txt file in root folder</a:t>
            </a:r>
          </a:p>
          <a:p>
            <a:r>
              <a:rPr lang="en-US" dirty="0"/>
              <a:t>*If any case, changelog.txt file is not avail in the folder then you can go and check include/bootstrap.inc file in top. [Understand bootstrap]</a:t>
            </a:r>
          </a:p>
          <a:p>
            <a:r>
              <a:rPr lang="en-US" dirty="0"/>
              <a:t>*What is </a:t>
            </a:r>
            <a:r>
              <a:rPr lang="en-US" dirty="0" err="1"/>
              <a:t>web.config</a:t>
            </a:r>
            <a:r>
              <a:rPr lang="en-US" dirty="0"/>
              <a:t> file and use</a:t>
            </a:r>
          </a:p>
          <a:p>
            <a:r>
              <a:rPr lang="en-IN" dirty="0"/>
              <a:t>*What is </a:t>
            </a:r>
            <a:r>
              <a:rPr lang="en-IN" dirty="0" smtClean="0"/>
              <a:t>PDO </a:t>
            </a:r>
            <a:endParaRPr lang="en-IN" dirty="0"/>
          </a:p>
          <a:p>
            <a:r>
              <a:rPr lang="en-US" dirty="0"/>
              <a:t>*if you want to update the </a:t>
            </a:r>
            <a:r>
              <a:rPr lang="en-US" dirty="0" err="1"/>
              <a:t>drupal</a:t>
            </a:r>
            <a:r>
              <a:rPr lang="en-US" dirty="0"/>
              <a:t> site then go to "setting.php" file and change the value of </a:t>
            </a:r>
            <a:r>
              <a:rPr lang="en-US" dirty="0" err="1"/>
              <a:t>update_free_access</a:t>
            </a:r>
            <a:r>
              <a:rPr lang="en-US" dirty="0"/>
              <a:t> = true instead of false and once </a:t>
            </a:r>
          </a:p>
          <a:p>
            <a:r>
              <a:rPr lang="en-US" dirty="0"/>
              <a:t>*updates has been done change into false.</a:t>
            </a:r>
          </a:p>
          <a:p>
            <a:r>
              <a:rPr lang="en-US" dirty="0"/>
              <a:t>*Due to install the </a:t>
            </a:r>
            <a:r>
              <a:rPr lang="en-US" dirty="0" err="1"/>
              <a:t>drupal</a:t>
            </a:r>
            <a:r>
              <a:rPr lang="en-US" dirty="0"/>
              <a:t> DB, it takes long time. So it will throw time out error. For resolution of it you make some changes on .</a:t>
            </a:r>
            <a:r>
              <a:rPr lang="en-US" dirty="0" err="1"/>
              <a:t>htaccess</a:t>
            </a:r>
            <a:endParaRPr lang="en-US" dirty="0"/>
          </a:p>
          <a:p>
            <a:r>
              <a:rPr lang="en-US" dirty="0"/>
              <a:t>*you add one line in line number 35: </a:t>
            </a:r>
            <a:r>
              <a:rPr lang="en-US" dirty="0" err="1"/>
              <a:t>php_value</a:t>
            </a:r>
            <a:r>
              <a:rPr lang="en-US" dirty="0"/>
              <a:t> </a:t>
            </a:r>
            <a:r>
              <a:rPr lang="en-US" dirty="0" err="1"/>
              <a:t>max_execution_time</a:t>
            </a:r>
            <a:r>
              <a:rPr lang="en-US" dirty="0"/>
              <a:t> 0 or else go to php.ini and make changes on it.</a:t>
            </a:r>
          </a:p>
          <a:p>
            <a:r>
              <a:rPr lang="en-IN" dirty="0"/>
              <a:t>*Full info: http://localhost:81/Site/DrupalCPQ-App/#overlay=admin/index</a:t>
            </a:r>
          </a:p>
          <a:p>
            <a:r>
              <a:rPr lang="en-IN" dirty="0"/>
              <a:t>*Reset the Administrator password: </a:t>
            </a:r>
          </a:p>
          <a:p>
            <a:r>
              <a:rPr lang="en-US" dirty="0"/>
              <a:t>*</a:t>
            </a:r>
            <a:r>
              <a:rPr lang="en-US" dirty="0" err="1"/>
              <a:t>Drupal</a:t>
            </a:r>
            <a:r>
              <a:rPr lang="en-US" dirty="0"/>
              <a:t> 6 support the MD5 function to encrypted the password however </a:t>
            </a:r>
            <a:r>
              <a:rPr lang="en-US" dirty="0" err="1"/>
              <a:t>drupal</a:t>
            </a:r>
            <a:r>
              <a:rPr lang="en-US" dirty="0"/>
              <a:t> 7 support only </a:t>
            </a:r>
            <a:r>
              <a:rPr lang="en-US" dirty="0" err="1"/>
              <a:t>user_hash_password</a:t>
            </a:r>
            <a:r>
              <a:rPr lang="en-US" dirty="0"/>
              <a:t>('&lt;password&gt;'). This is predefine function</a:t>
            </a:r>
          </a:p>
          <a:p>
            <a:r>
              <a:rPr lang="en-US" dirty="0"/>
              <a:t>*in D7 and file stay in include/password.inc location. And update the table "user"</a:t>
            </a:r>
          </a:p>
          <a:p>
            <a:r>
              <a:rPr lang="en-US" dirty="0"/>
              <a:t>*Or run the </a:t>
            </a:r>
            <a:r>
              <a:rPr lang="en-US" dirty="0" err="1"/>
              <a:t>standerd</a:t>
            </a:r>
            <a:r>
              <a:rPr lang="en-US" dirty="0"/>
              <a:t> </a:t>
            </a:r>
            <a:r>
              <a:rPr lang="en-US" dirty="0" err="1"/>
              <a:t>drupal</a:t>
            </a:r>
            <a:r>
              <a:rPr lang="en-US" dirty="0"/>
              <a:t> script in root "./scripts/password-hash.sh &lt;Password&gt;" [Open terminal and go to root of </a:t>
            </a:r>
            <a:r>
              <a:rPr lang="en-US" dirty="0" err="1"/>
              <a:t>drupal</a:t>
            </a:r>
            <a:r>
              <a:rPr lang="en-US" dirty="0" smtClean="0"/>
              <a:t>]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7154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/*------------------Date:11/May/16</a:t>
            </a:r>
          </a:p>
          <a:p>
            <a:r>
              <a:rPr lang="en-IN" dirty="0"/>
              <a:t>***Themes Related</a:t>
            </a:r>
          </a:p>
          <a:p>
            <a:r>
              <a:rPr lang="en-IN" dirty="0"/>
              <a:t>*Theme Folder Structure</a:t>
            </a:r>
          </a:p>
          <a:p>
            <a:r>
              <a:rPr lang="en-IN" dirty="0"/>
              <a:t>*Regions</a:t>
            </a:r>
          </a:p>
          <a:p>
            <a:r>
              <a:rPr lang="en-IN" dirty="0"/>
              <a:t>*Require Files</a:t>
            </a:r>
          </a:p>
          <a:p>
            <a:r>
              <a:rPr lang="en-IN" dirty="0"/>
              <a:t>*Require Folders </a:t>
            </a:r>
          </a:p>
          <a:p>
            <a:r>
              <a:rPr lang="en-IN" dirty="0"/>
              <a:t>*</a:t>
            </a:r>
          </a:p>
          <a:p>
            <a:r>
              <a:rPr lang="en-IN" dirty="0"/>
              <a:t>*</a:t>
            </a:r>
          </a:p>
          <a:p>
            <a:r>
              <a:rPr lang="en-IN" dirty="0"/>
              <a:t>*</a:t>
            </a:r>
          </a:p>
          <a:p>
            <a:r>
              <a:rPr lang="fr-FR" dirty="0"/>
              <a:t>*/</a:t>
            </a:r>
            <a:r>
              <a:rPr lang="fr-FR" dirty="0" err="1"/>
              <a:t>css</a:t>
            </a:r>
            <a:r>
              <a:rPr lang="fr-FR" dirty="0"/>
              <a:t>, /font [</a:t>
            </a:r>
            <a:r>
              <a:rPr lang="fr-FR" dirty="0" err="1"/>
              <a:t>optional</a:t>
            </a:r>
            <a:r>
              <a:rPr lang="fr-FR" dirty="0"/>
              <a:t>], /images, /</a:t>
            </a:r>
            <a:r>
              <a:rPr lang="fr-FR" dirty="0" err="1"/>
              <a:t>js</a:t>
            </a:r>
            <a:r>
              <a:rPr lang="fr-FR" dirty="0"/>
              <a:t>, /</a:t>
            </a:r>
            <a:r>
              <a:rPr lang="fr-FR" dirty="0" err="1"/>
              <a:t>templates</a:t>
            </a:r>
            <a:endParaRPr lang="fr-FR" dirty="0"/>
          </a:p>
          <a:p>
            <a:r>
              <a:rPr lang="en-IN" dirty="0"/>
              <a:t>*&lt;</a:t>
            </a:r>
            <a:r>
              <a:rPr lang="en-IN" dirty="0" err="1"/>
              <a:t>folder_name</a:t>
            </a:r>
            <a:r>
              <a:rPr lang="en-IN" dirty="0"/>
              <a:t>&gt;.info [required],</a:t>
            </a:r>
          </a:p>
          <a:p>
            <a:r>
              <a:rPr lang="en-US" dirty="0"/>
              <a:t>*</a:t>
            </a:r>
            <a:r>
              <a:rPr lang="en-US" dirty="0" err="1"/>
              <a:t>logo.png</a:t>
            </a:r>
            <a:r>
              <a:rPr lang="en-US" dirty="0"/>
              <a:t>, screenshot.png [to display in appearance]</a:t>
            </a:r>
          </a:p>
          <a:p>
            <a:r>
              <a:rPr lang="en-IN" dirty="0"/>
              <a:t>*</a:t>
            </a:r>
            <a:r>
              <a:rPr lang="en-IN" dirty="0" err="1"/>
              <a:t>style.css</a:t>
            </a:r>
            <a:endParaRPr lang="en-IN" dirty="0"/>
          </a:p>
          <a:p>
            <a:r>
              <a:rPr lang="en-IN" dirty="0"/>
              <a:t>*</a:t>
            </a:r>
            <a:r>
              <a:rPr lang="en-IN" dirty="0" err="1"/>
              <a:t>template.php</a:t>
            </a:r>
            <a:r>
              <a:rPr lang="en-IN" dirty="0"/>
              <a:t> [Optional-</a:t>
            </a:r>
            <a:r>
              <a:rPr lang="en-IN" dirty="0" err="1"/>
              <a:t>req</a:t>
            </a:r>
            <a:r>
              <a:rPr lang="en-IN" dirty="0"/>
              <a:t>]</a:t>
            </a:r>
          </a:p>
          <a:p>
            <a:r>
              <a:rPr lang="en-IN" dirty="0"/>
              <a:t>*theme-</a:t>
            </a:r>
            <a:r>
              <a:rPr lang="en-IN" dirty="0" err="1"/>
              <a:t>setting.php</a:t>
            </a:r>
            <a:r>
              <a:rPr lang="en-IN" dirty="0"/>
              <a:t> [Optional-</a:t>
            </a:r>
            <a:r>
              <a:rPr lang="en-IN" dirty="0" err="1"/>
              <a:t>req</a:t>
            </a:r>
            <a:r>
              <a:rPr lang="en-IN" dirty="0"/>
              <a:t>]</a:t>
            </a:r>
          </a:p>
          <a:p>
            <a:r>
              <a:rPr lang="en-IN" dirty="0"/>
              <a:t>*/templates</a:t>
            </a:r>
          </a:p>
          <a:p>
            <a:r>
              <a:rPr lang="en-US" dirty="0"/>
              <a:t>**</a:t>
            </a:r>
            <a:r>
              <a:rPr lang="en-US" dirty="0" err="1"/>
              <a:t>html.tpl.php</a:t>
            </a:r>
            <a:r>
              <a:rPr lang="en-US" dirty="0"/>
              <a:t>[very imp: if it doesn't </a:t>
            </a:r>
            <a:r>
              <a:rPr lang="en-US" dirty="0" err="1"/>
              <a:t>exsit</a:t>
            </a:r>
            <a:r>
              <a:rPr lang="en-US" dirty="0"/>
              <a:t> then full site will effected]</a:t>
            </a:r>
          </a:p>
          <a:p>
            <a:r>
              <a:rPr lang="en-IN" dirty="0"/>
              <a:t>**</a:t>
            </a:r>
            <a:r>
              <a:rPr lang="en-IN" dirty="0" err="1"/>
              <a:t>page.tpl.php</a:t>
            </a:r>
            <a:r>
              <a:rPr lang="en-IN" dirty="0"/>
              <a:t> [very imp]</a:t>
            </a:r>
          </a:p>
          <a:p>
            <a:r>
              <a:rPr lang="en-IN" dirty="0"/>
              <a:t>**Different Objects</a:t>
            </a:r>
          </a:p>
          <a:p>
            <a:r>
              <a:rPr lang="en-US" dirty="0"/>
              <a:t>*$page: whatever regions you define into the *.info file. It will come up or display using $page object array $page['content']</a:t>
            </a:r>
          </a:p>
          <a:p>
            <a:r>
              <a:rPr lang="en-US" dirty="0"/>
              <a:t>*$scripts[]: To define the all the custom script, which you want to include in your app</a:t>
            </a:r>
          </a:p>
          <a:p>
            <a:r>
              <a:rPr lang="en-US" dirty="0"/>
              <a:t>*$</a:t>
            </a:r>
            <a:r>
              <a:rPr lang="en-US" dirty="0" err="1"/>
              <a:t>stylesheets</a:t>
            </a:r>
            <a:r>
              <a:rPr lang="en-US" dirty="0"/>
              <a:t>[all][]: to define the custom style</a:t>
            </a:r>
          </a:p>
          <a:p>
            <a:r>
              <a:rPr lang="en-IN" dirty="0"/>
              <a:t>*/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130710"/>
            <a:ext cx="885828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/*-----------------Date:24/May/16</a:t>
            </a:r>
          </a:p>
          <a:p>
            <a:r>
              <a:rPr lang="en-IN" dirty="0"/>
              <a:t>***Custom Module</a:t>
            </a:r>
          </a:p>
          <a:p>
            <a:r>
              <a:rPr lang="en-IN" dirty="0"/>
              <a:t>*Custom module folder structure</a:t>
            </a:r>
          </a:p>
          <a:p>
            <a:r>
              <a:rPr lang="en-IN" dirty="0"/>
              <a:t>*Require files &amp; folders</a:t>
            </a:r>
          </a:p>
          <a:p>
            <a:r>
              <a:rPr lang="en-IN" dirty="0"/>
              <a:t>*Require variables</a:t>
            </a:r>
          </a:p>
          <a:p>
            <a:r>
              <a:rPr lang="en-IN" dirty="0"/>
              <a:t>*Require pre-define functions</a:t>
            </a:r>
          </a:p>
          <a:p>
            <a:r>
              <a:rPr lang="en-IN" dirty="0"/>
              <a:t>*</a:t>
            </a:r>
          </a:p>
          <a:p>
            <a:r>
              <a:rPr lang="en-US" dirty="0"/>
              <a:t>*You can create </a:t>
            </a:r>
            <a:r>
              <a:rPr lang="en-US" dirty="0" err="1"/>
              <a:t>custome</a:t>
            </a:r>
            <a:r>
              <a:rPr lang="en-US" dirty="0"/>
              <a:t> module folder inside of sites/all/modules/&lt;</a:t>
            </a:r>
            <a:r>
              <a:rPr lang="en-US" dirty="0" err="1"/>
              <a:t>your_module_name</a:t>
            </a:r>
            <a:r>
              <a:rPr lang="en-US" dirty="0"/>
              <a:t>&gt;</a:t>
            </a:r>
          </a:p>
          <a:p>
            <a:r>
              <a:rPr lang="en-US" dirty="0"/>
              <a:t>*In side of &lt;</a:t>
            </a:r>
            <a:r>
              <a:rPr lang="en-US" dirty="0" err="1"/>
              <a:t>your_module_name</a:t>
            </a:r>
            <a:r>
              <a:rPr lang="en-US" dirty="0"/>
              <a:t>&gt;, two files are very important &lt;</a:t>
            </a:r>
            <a:r>
              <a:rPr lang="en-US" dirty="0" err="1"/>
              <a:t>your_module_name</a:t>
            </a:r>
            <a:r>
              <a:rPr lang="en-US" dirty="0"/>
              <a:t>&gt;.info &amp; &lt;</a:t>
            </a:r>
            <a:r>
              <a:rPr lang="en-US" dirty="0" err="1"/>
              <a:t>your_module_name</a:t>
            </a:r>
            <a:r>
              <a:rPr lang="en-US" dirty="0"/>
              <a:t>&gt;.module or &lt;</a:t>
            </a:r>
            <a:r>
              <a:rPr lang="en-US" dirty="0" err="1"/>
              <a:t>any_file_name</a:t>
            </a:r>
            <a:r>
              <a:rPr lang="en-US" dirty="0"/>
              <a:t>&gt;.inc files</a:t>
            </a:r>
          </a:p>
          <a:p>
            <a:r>
              <a:rPr lang="en-US" dirty="0"/>
              <a:t>*Info file contains the information about the module and few information will be </a:t>
            </a:r>
            <a:r>
              <a:rPr lang="en-US" dirty="0" err="1"/>
              <a:t>mandetory</a:t>
            </a:r>
            <a:r>
              <a:rPr lang="en-US" dirty="0"/>
              <a:t> and very specific</a:t>
            </a:r>
          </a:p>
          <a:p>
            <a:r>
              <a:rPr lang="en-US" dirty="0"/>
              <a:t>   name{*}, description{*}, core{*}, version, files, configure{*}{It will define the path, which you need to execute},</a:t>
            </a:r>
          </a:p>
          <a:p>
            <a:r>
              <a:rPr lang="en-US" dirty="0"/>
              <a:t>   package{In </a:t>
            </a:r>
            <a:r>
              <a:rPr lang="en-US" dirty="0" err="1"/>
              <a:t>drupal</a:t>
            </a:r>
            <a:r>
              <a:rPr lang="en-US" dirty="0"/>
              <a:t> we have multiple package, under of which package you need to be like </a:t>
            </a:r>
            <a:r>
              <a:rPr lang="en-US" dirty="0" err="1"/>
              <a:t>menu,path</a:t>
            </a:r>
            <a:r>
              <a:rPr lang="en-US" dirty="0"/>
              <a:t> etc}, project, date</a:t>
            </a:r>
          </a:p>
          <a:p>
            <a:r>
              <a:rPr lang="en-US" dirty="0"/>
              <a:t>*module file contain the pure PHP user define function and it takes the help of </a:t>
            </a:r>
            <a:r>
              <a:rPr lang="en-US" dirty="0" err="1"/>
              <a:t>drupal</a:t>
            </a:r>
            <a:r>
              <a:rPr lang="en-US" dirty="0"/>
              <a:t> pre-define functions. It also use the hook functionality</a:t>
            </a:r>
          </a:p>
          <a:p>
            <a:r>
              <a:rPr lang="en-IN" dirty="0"/>
              <a:t> like _menu, _block, _delete, _form etc. </a:t>
            </a:r>
          </a:p>
          <a:p>
            <a:r>
              <a:rPr lang="en-US" dirty="0"/>
              <a:t>*_menu we need to declare $items as an array() and inside of array we declare few important objects like title, description, page callback{if you</a:t>
            </a:r>
          </a:p>
          <a:p>
            <a:r>
              <a:rPr lang="en-US" dirty="0"/>
              <a:t>call the </a:t>
            </a:r>
            <a:r>
              <a:rPr lang="en-US" dirty="0" err="1"/>
              <a:t>drupal</a:t>
            </a:r>
            <a:r>
              <a:rPr lang="en-US" dirty="0"/>
              <a:t> form then direct write '</a:t>
            </a:r>
            <a:r>
              <a:rPr lang="en-US" dirty="0" err="1"/>
              <a:t>drupal_get_form</a:t>
            </a:r>
            <a:r>
              <a:rPr lang="en-US" dirty="0"/>
              <a:t>'}, page arguments {you can define the function and call in it}, Type {Very imp object, </a:t>
            </a:r>
          </a:p>
          <a:p>
            <a:r>
              <a:rPr lang="en-US" dirty="0"/>
              <a:t>which contain the following constant 'MENU_NORMAL_ITEM' etc.}</a:t>
            </a:r>
          </a:p>
          <a:p>
            <a:r>
              <a:rPr lang="en-US" dirty="0"/>
              <a:t>*_form (Which declare in the page argument in _menu), if you use the </a:t>
            </a:r>
            <a:r>
              <a:rPr lang="en-US" dirty="0" err="1"/>
              <a:t>fieldset</a:t>
            </a:r>
            <a:r>
              <a:rPr lang="en-US" dirty="0"/>
              <a:t> and you want to apply in full form then add the </a:t>
            </a:r>
            <a:r>
              <a:rPr lang="en-US" dirty="0" err="1"/>
              <a:t>fieldset</a:t>
            </a:r>
            <a:r>
              <a:rPr lang="en-US" dirty="0"/>
              <a:t> array to</a:t>
            </a:r>
          </a:p>
          <a:p>
            <a:r>
              <a:rPr lang="en-US" dirty="0"/>
              <a:t>rest array items like $form[&lt;</a:t>
            </a:r>
            <a:r>
              <a:rPr lang="en-US" dirty="0" err="1"/>
              <a:t>fieldset_value</a:t>
            </a:r>
            <a:r>
              <a:rPr lang="en-US" dirty="0"/>
              <a:t>][&lt;</a:t>
            </a:r>
            <a:r>
              <a:rPr lang="en-US" dirty="0" err="1"/>
              <a:t>formvalue</a:t>
            </a:r>
            <a:r>
              <a:rPr lang="en-US" dirty="0"/>
              <a:t>&gt;].</a:t>
            </a:r>
          </a:p>
          <a:p>
            <a:r>
              <a:rPr lang="en-IN" dirty="0"/>
              <a:t>*Few html tags in </a:t>
            </a:r>
            <a:r>
              <a:rPr lang="en-IN" dirty="0" err="1"/>
              <a:t>drupal</a:t>
            </a:r>
            <a:r>
              <a:rPr lang="en-IN" dirty="0"/>
              <a:t> manner </a:t>
            </a:r>
          </a:p>
          <a:p>
            <a:r>
              <a:rPr lang="en-US" dirty="0"/>
              <a:t>* </a:t>
            </a:r>
            <a:r>
              <a:rPr lang="en-US" dirty="0" err="1"/>
              <a:t>textfield</a:t>
            </a:r>
            <a:r>
              <a:rPr lang="en-US" dirty="0"/>
              <a:t> = text; select = option; password = password; </a:t>
            </a:r>
          </a:p>
          <a:p>
            <a:r>
              <a:rPr lang="en-IN" dirty="0"/>
              <a:t>*</a:t>
            </a:r>
          </a:p>
          <a:p>
            <a:r>
              <a:rPr lang="en-US" dirty="0"/>
              <a:t>*IMP Point: http://example.com/admin/config/people/accounts for setting the account of any users.</a:t>
            </a:r>
          </a:p>
          <a:p>
            <a:r>
              <a:rPr lang="en-IN" dirty="0"/>
              <a:t>*/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572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/*-----------------Date:31/May/16</a:t>
            </a:r>
          </a:p>
          <a:p>
            <a:r>
              <a:rPr lang="en-US" dirty="0"/>
              <a:t>***Override the predefine module like registration</a:t>
            </a:r>
          </a:p>
          <a:p>
            <a:r>
              <a:rPr lang="en-US" dirty="0"/>
              <a:t>1. You can directly make any changes in the base files</a:t>
            </a:r>
          </a:p>
          <a:p>
            <a:r>
              <a:rPr lang="en-US" dirty="0"/>
              <a:t>2. For override, you can use the function call </a:t>
            </a:r>
            <a:r>
              <a:rPr lang="en-US" dirty="0" err="1"/>
              <a:t>hook_form_alter</a:t>
            </a:r>
            <a:r>
              <a:rPr lang="en-US" dirty="0"/>
              <a:t> (</a:t>
            </a:r>
            <a:r>
              <a:rPr lang="en-US" dirty="0" err="1"/>
              <a:t>your_module_form_alter</a:t>
            </a:r>
            <a:r>
              <a:rPr lang="en-US" dirty="0"/>
              <a:t>(&amp;$form, $</a:t>
            </a:r>
            <a:r>
              <a:rPr lang="en-US" dirty="0" err="1"/>
              <a:t>form_state</a:t>
            </a:r>
            <a:r>
              <a:rPr lang="en-US" dirty="0"/>
              <a:t>, $</a:t>
            </a:r>
            <a:r>
              <a:rPr lang="en-US" dirty="0" err="1"/>
              <a:t>form_id</a:t>
            </a:r>
            <a:r>
              <a:rPr lang="en-US" dirty="0"/>
              <a:t>))</a:t>
            </a:r>
          </a:p>
          <a:p>
            <a:r>
              <a:rPr lang="en-US" dirty="0"/>
              <a:t>   a. if you are calling different menu call back function then you use </a:t>
            </a:r>
            <a:r>
              <a:rPr lang="en-US" dirty="0" err="1"/>
              <a:t>hook_menu_alter</a:t>
            </a:r>
            <a:r>
              <a:rPr lang="en-US" dirty="0"/>
              <a:t>(&amp;$items)</a:t>
            </a:r>
          </a:p>
          <a:p>
            <a:r>
              <a:rPr lang="en-IN" dirty="0"/>
              <a:t>   b. </a:t>
            </a:r>
          </a:p>
          <a:p>
            <a:r>
              <a:rPr lang="en-IN" dirty="0"/>
              <a:t>3.   </a:t>
            </a:r>
          </a:p>
          <a:p>
            <a:endParaRPr lang="en-IN" dirty="0"/>
          </a:p>
          <a:p>
            <a:r>
              <a:rPr lang="en-IN" dirty="0"/>
              <a:t>***</a:t>
            </a:r>
            <a:r>
              <a:rPr lang="en-IN" dirty="0" err="1"/>
              <a:t>Cron</a:t>
            </a:r>
            <a:r>
              <a:rPr lang="en-IN" dirty="0"/>
              <a:t> &amp; patch </a:t>
            </a:r>
            <a:r>
              <a:rPr lang="en-IN" dirty="0" smtClean="0"/>
              <a:t>files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1447</Words>
  <Application>Microsoft Office PowerPoint</Application>
  <PresentationFormat>On-screen Show (4:3)</PresentationFormat>
  <Paragraphs>132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 bose</dc:creator>
  <cp:lastModifiedBy>vikas bose</cp:lastModifiedBy>
  <cp:revision>11</cp:revision>
  <dcterms:created xsi:type="dcterms:W3CDTF">2018-06-17T14:57:45Z</dcterms:created>
  <dcterms:modified xsi:type="dcterms:W3CDTF">2018-06-17T17:11:48Z</dcterms:modified>
</cp:coreProperties>
</file>