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9" r:id="rId7"/>
    <p:sldId id="267" r:id="rId8"/>
    <p:sldId id="268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EE1C-0E86-C848-A71E-BFD10A00B01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CPSC 593 – Web Application Development</a:t>
            </a:r>
          </a:p>
          <a:p>
            <a:r>
              <a:rPr lang="en-US" sz="2000" dirty="0" smtClean="0"/>
              <a:t>Spring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1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 smtClean="0"/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Sequence Diagrams</a:t>
            </a:r>
            <a:endParaRPr lang="en-US" dirty="0" smtClean="0"/>
          </a:p>
          <a:p>
            <a:r>
              <a:rPr lang="en-US" dirty="0" smtClean="0"/>
              <a:t>Technology choices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3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3100"/>
            <a:ext cx="8229600" cy="10230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Web </a:t>
            </a:r>
            <a:r>
              <a:rPr lang="en-US" dirty="0" smtClean="0"/>
              <a:t>application developer uses </a:t>
            </a:r>
            <a:r>
              <a:rPr lang="en-US" dirty="0" smtClean="0"/>
              <a:t>the web framework to </a:t>
            </a:r>
            <a:r>
              <a:rPr lang="en-US" dirty="0" smtClean="0"/>
              <a:t>develop web </a:t>
            </a:r>
            <a:r>
              <a:rPr lang="en-US" dirty="0" smtClean="0"/>
              <a:t>applications and/or web services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678"/>
          <a:stretch/>
        </p:blipFill>
        <p:spPr>
          <a:xfrm>
            <a:off x="2191437" y="2070100"/>
            <a:ext cx="4984510" cy="21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820336" y="1431105"/>
            <a:ext cx="5672667" cy="40386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638" y="2027733"/>
            <a:ext cx="936098" cy="393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Web App Developer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" y="1629271"/>
            <a:ext cx="1143000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Actors</a:t>
            </a:r>
          </a:p>
        </p:txBody>
      </p:sp>
      <p:cxnSp>
        <p:nvCxnSpPr>
          <p:cNvPr id="9" name="Elbow Connector 140"/>
          <p:cNvCxnSpPr>
            <a:cxnSpLocks noChangeShapeType="1"/>
            <a:stCxn id="6" idx="3"/>
          </p:cNvCxnSpPr>
          <p:nvPr/>
        </p:nvCxnSpPr>
        <p:spPr bwMode="auto">
          <a:xfrm>
            <a:off x="1210736" y="2224583"/>
            <a:ext cx="618064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425"/>
          <p:cNvSpPr txBox="1">
            <a:spLocks noChangeArrowheads="1"/>
          </p:cNvSpPr>
          <p:nvPr/>
        </p:nvSpPr>
        <p:spPr bwMode="auto">
          <a:xfrm>
            <a:off x="1210736" y="1930896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/>
              <a:t>Uses</a:t>
            </a:r>
          </a:p>
        </p:txBody>
      </p:sp>
      <p:sp>
        <p:nvSpPr>
          <p:cNvPr id="11" name="TextBox 79"/>
          <p:cNvSpPr txBox="1">
            <a:spLocks noChangeArrowheads="1"/>
          </p:cNvSpPr>
          <p:nvPr/>
        </p:nvSpPr>
        <p:spPr bwMode="auto">
          <a:xfrm>
            <a:off x="3225800" y="1444605"/>
            <a:ext cx="2570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Web Framework</a:t>
            </a:r>
            <a:endParaRPr lang="en-US" sz="1800" dirty="0"/>
          </a:p>
        </p:txBody>
      </p:sp>
      <p:sp>
        <p:nvSpPr>
          <p:cNvPr id="13" name="TextBox 93"/>
          <p:cNvSpPr txBox="1">
            <a:spLocks noChangeArrowheads="1"/>
          </p:cNvSpPr>
          <p:nvPr/>
        </p:nvSpPr>
        <p:spPr bwMode="auto">
          <a:xfrm>
            <a:off x="2573867" y="864096"/>
            <a:ext cx="4114800" cy="3381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No Superordinate Systems Identified</a:t>
            </a:r>
          </a:p>
        </p:txBody>
      </p:sp>
      <p:sp>
        <p:nvSpPr>
          <p:cNvPr id="14" name="TextBox 94"/>
          <p:cNvSpPr txBox="1">
            <a:spLocks noChangeArrowheads="1"/>
          </p:cNvSpPr>
          <p:nvPr/>
        </p:nvSpPr>
        <p:spPr bwMode="auto">
          <a:xfrm>
            <a:off x="7780867" y="1576883"/>
            <a:ext cx="11430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No Peer Systems Identified</a:t>
            </a:r>
          </a:p>
          <a:p>
            <a:pPr eaLnBrk="1" hangingPunct="1"/>
            <a:endParaRPr lang="en-US" sz="1600"/>
          </a:p>
        </p:txBody>
      </p:sp>
      <p:sp>
        <p:nvSpPr>
          <p:cNvPr id="20" name="Rectangle 19"/>
          <p:cNvSpPr/>
          <p:nvPr/>
        </p:nvSpPr>
        <p:spPr bwMode="auto">
          <a:xfrm>
            <a:off x="2105818" y="2040959"/>
            <a:ext cx="1348582" cy="4059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User 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82531" y="2837148"/>
            <a:ext cx="2408966" cy="7670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Server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- request/response handler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- child listeners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05817" y="4210437"/>
            <a:ext cx="1466168" cy="6707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Model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- Worker process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794520" y="4187973"/>
            <a:ext cx="1594097" cy="6707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View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view template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881918" y="2837148"/>
            <a:ext cx="1348582" cy="4059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Logging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881918" y="4243084"/>
            <a:ext cx="1190758" cy="643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Testing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- Admin Site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040035" y="2027733"/>
            <a:ext cx="1348582" cy="4059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Configuration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93"/>
          <p:cNvSpPr txBox="1">
            <a:spLocks noChangeArrowheads="1"/>
          </p:cNvSpPr>
          <p:nvPr/>
        </p:nvSpPr>
        <p:spPr bwMode="auto">
          <a:xfrm>
            <a:off x="2329380" y="5836091"/>
            <a:ext cx="4114800" cy="3381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No </a:t>
            </a:r>
            <a:r>
              <a:rPr lang="en-US" sz="1600" dirty="0" smtClean="0"/>
              <a:t>Subordinate </a:t>
            </a:r>
            <a:r>
              <a:rPr lang="en-US" sz="1600" dirty="0"/>
              <a:t>Systems Identified</a:t>
            </a:r>
          </a:p>
        </p:txBody>
      </p:sp>
    </p:spTree>
    <p:extLst>
      <p:ext uri="{BB962C8B-B14F-4D97-AF65-F5344CB8AC3E}">
        <p14:creationId xmlns:p14="http://schemas.microsoft.com/office/powerpoint/2010/main" val="71735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interface -  handles user interaction with the framework</a:t>
            </a:r>
          </a:p>
          <a:p>
            <a:r>
              <a:rPr lang="en-US" dirty="0"/>
              <a:t>Configuration – handles initialization activities </a:t>
            </a:r>
            <a:endParaRPr lang="en-US" dirty="0" smtClean="0"/>
          </a:p>
          <a:p>
            <a:r>
              <a:rPr lang="en-US" dirty="0" smtClean="0"/>
              <a:t>Model – handles model objects</a:t>
            </a:r>
          </a:p>
          <a:p>
            <a:r>
              <a:rPr lang="en-US" dirty="0" smtClean="0"/>
              <a:t>View – handles view</a:t>
            </a:r>
          </a:p>
          <a:p>
            <a:r>
              <a:rPr lang="en-US" dirty="0" smtClean="0"/>
              <a:t>Server – handles requests/responses; spawns child listeners that handle requests</a:t>
            </a:r>
          </a:p>
          <a:p>
            <a:r>
              <a:rPr lang="en-US" dirty="0" smtClean="0"/>
              <a:t>Logging – handles logging functions</a:t>
            </a:r>
          </a:p>
          <a:p>
            <a:r>
              <a:rPr lang="en-US" dirty="0" smtClean="0"/>
              <a:t>Testing – contains testing logic/modules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6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Project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090"/>
          <a:stretch/>
        </p:blipFill>
        <p:spPr>
          <a:xfrm>
            <a:off x="2279267" y="1667123"/>
            <a:ext cx="4883494" cy="48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87" t="11691" r="1506" b="12190"/>
          <a:stretch/>
        </p:blipFill>
        <p:spPr>
          <a:xfrm>
            <a:off x="457200" y="1791754"/>
            <a:ext cx="8418573" cy="44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Receive Request 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57" t="9975" r="2143" b="21804"/>
          <a:stretch/>
        </p:blipFill>
        <p:spPr>
          <a:xfrm>
            <a:off x="901537" y="1859797"/>
            <a:ext cx="7614531" cy="40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– development environment</a:t>
            </a:r>
          </a:p>
          <a:p>
            <a:r>
              <a:rPr lang="en-US" dirty="0" smtClean="0"/>
              <a:t>JavaScript, HTML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version control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Functional inheritance</a:t>
            </a:r>
          </a:p>
          <a:p>
            <a:pPr lvl="1"/>
            <a:r>
              <a:rPr lang="en-US" dirty="0" smtClean="0"/>
              <a:t>Model-View-Controller</a:t>
            </a:r>
          </a:p>
          <a:p>
            <a:r>
              <a:rPr lang="en-US" dirty="0" smtClean="0"/>
              <a:t>Database – future release?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0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170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Web Framework Project</vt:lpstr>
      <vt:lpstr>Overview</vt:lpstr>
      <vt:lpstr>Use Cases</vt:lpstr>
      <vt:lpstr>PowerPoint Presentation</vt:lpstr>
      <vt:lpstr>Components</vt:lpstr>
      <vt:lpstr>Create New Project Sequence Diagram</vt:lpstr>
      <vt:lpstr>Startup Sequence Diagram</vt:lpstr>
      <vt:lpstr>Receive Request Sequence Diagram</vt:lpstr>
      <vt:lpstr>Technologies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Project</dc:title>
  <dc:creator>Rochelle Palting</dc:creator>
  <cp:lastModifiedBy>Rochelle Palting</cp:lastModifiedBy>
  <cp:revision>36</cp:revision>
  <dcterms:created xsi:type="dcterms:W3CDTF">2012-05-13T18:26:33Z</dcterms:created>
  <dcterms:modified xsi:type="dcterms:W3CDTF">2012-05-16T02:40:34Z</dcterms:modified>
</cp:coreProperties>
</file>