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16"/>
  </p:notesMasterIdLst>
  <p:sldIdLst>
    <p:sldId id="256" r:id="rId2"/>
    <p:sldId id="257" r:id="rId3"/>
    <p:sldId id="273" r:id="rId4"/>
    <p:sldId id="258" r:id="rId5"/>
    <p:sldId id="270" r:id="rId6"/>
    <p:sldId id="269" r:id="rId7"/>
    <p:sldId id="267" r:id="rId8"/>
    <p:sldId id="268" r:id="rId9"/>
    <p:sldId id="271" r:id="rId10"/>
    <p:sldId id="276" r:id="rId11"/>
    <p:sldId id="274" r:id="rId12"/>
    <p:sldId id="272" r:id="rId13"/>
    <p:sldId id="275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03" autoAdjust="0"/>
  </p:normalViewPr>
  <p:slideViewPr>
    <p:cSldViewPr snapToGrid="0" snapToObjects="1">
      <p:cViewPr varScale="1">
        <p:scale>
          <a:sx n="109" d="100"/>
          <a:sy n="109" d="100"/>
        </p:scale>
        <p:origin x="-3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76BDF-5B0D-194B-A506-68948374889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C0A6A-DFA6-9541-83C5-A43CC6AF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– receives/sends HTTP requests/responses between user interface (web browser or command line)</a:t>
            </a:r>
          </a:p>
          <a:p>
            <a:r>
              <a:rPr lang="en-US" dirty="0" smtClean="0"/>
              <a:t>Router – sends request to appropriate controller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Template - </a:t>
            </a:r>
          </a:p>
          <a:p>
            <a:r>
              <a:rPr lang="en-US" dirty="0" smtClean="0"/>
              <a:t>Model – contains base model that user model implements</a:t>
            </a:r>
          </a:p>
          <a:p>
            <a:r>
              <a:rPr lang="en-US" dirty="0" smtClean="0"/>
              <a:t>Logging – </a:t>
            </a:r>
            <a:r>
              <a:rPr lang="en-US" dirty="0" err="1" smtClean="0"/>
              <a:t>console.log</a:t>
            </a:r>
            <a:r>
              <a:rPr lang="en-US" dirty="0" smtClean="0"/>
              <a:t>(…) and Common Log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Creates</a:t>
            </a:r>
            <a:r>
              <a:rPr lang="en-US" baseline="0" dirty="0" smtClean="0"/>
              <a:t> model(s) – extend base Model object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Create view(s)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controller – extend base Controller object; specify actions, specify model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 Update table that maps URL to controller action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3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CAEE1C-0E86-C848-A71E-BFD10A00B014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NodeMVC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Framework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44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Kevin Cain, </a:t>
            </a:r>
            <a:r>
              <a:rPr lang="en-US" sz="1800" dirty="0" err="1" smtClean="0"/>
              <a:t>Quy</a:t>
            </a:r>
            <a:r>
              <a:rPr lang="en-US" sz="1800" dirty="0" smtClean="0"/>
              <a:t> Le, Rochelle Palting, and </a:t>
            </a:r>
            <a:r>
              <a:rPr lang="en-US" sz="1800" dirty="0" err="1" smtClean="0"/>
              <a:t>Qikai</a:t>
            </a:r>
            <a:r>
              <a:rPr lang="en-US" sz="1800" dirty="0" smtClean="0"/>
              <a:t> Zhou</a:t>
            </a:r>
          </a:p>
          <a:p>
            <a:r>
              <a:rPr lang="en-US" sz="1800" dirty="0" smtClean="0"/>
              <a:t>CPSC 593 – Web Application Development</a:t>
            </a:r>
          </a:p>
          <a:p>
            <a:r>
              <a:rPr lang="en-US" sz="1800" dirty="0" smtClean="0"/>
              <a:t>Spring 2012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012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were tested individually while being developed, and then integration tested with entire system.</a:t>
            </a:r>
          </a:p>
          <a:p>
            <a:r>
              <a:rPr lang="en-US" dirty="0" smtClean="0"/>
              <a:t>Functional testing with sample model, view, controller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Pros about our design, implementation</a:t>
            </a:r>
          </a:p>
          <a:p>
            <a:pPr lvl="2"/>
            <a:r>
              <a:rPr lang="en-US" dirty="0" smtClean="0"/>
              <a:t>MVC support </a:t>
            </a:r>
            <a:r>
              <a:rPr lang="en-US" dirty="0" smtClean="0">
                <a:sym typeface="Wingdings"/>
              </a:rPr>
              <a:t> separation of concerns, code reuse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Cons about our design, implementation</a:t>
            </a:r>
          </a:p>
          <a:p>
            <a:pPr lvl="2"/>
            <a:r>
              <a:rPr lang="en-US" dirty="0" smtClean="0"/>
              <a:t>Basic </a:t>
            </a:r>
            <a:r>
              <a:rPr lang="en-US" dirty="0" smtClean="0"/>
              <a:t>functionality</a:t>
            </a:r>
          </a:p>
          <a:p>
            <a:pPr lvl="2"/>
            <a:r>
              <a:rPr lang="en-US" dirty="0" smtClean="0"/>
              <a:t>Usability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73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Technologies </a:t>
            </a:r>
          </a:p>
          <a:p>
            <a:pPr lvl="1"/>
            <a:r>
              <a:rPr lang="en-US" dirty="0" smtClean="0"/>
              <a:t>Development environment: 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System:  JavaScript</a:t>
            </a:r>
          </a:p>
          <a:p>
            <a:pPr lvl="1"/>
            <a:r>
              <a:rPr lang="en-US" dirty="0" smtClean="0"/>
              <a:t>Views: 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emplating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ersion control: 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Patterns</a:t>
            </a:r>
          </a:p>
          <a:p>
            <a:pPr lvl="2"/>
            <a:r>
              <a:rPr lang="en-US" dirty="0" smtClean="0"/>
              <a:t>Functional inheritance</a:t>
            </a:r>
          </a:p>
          <a:p>
            <a:pPr lvl="2"/>
            <a:r>
              <a:rPr lang="en-US" dirty="0" smtClean="0"/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43147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Very helpful to look at existing web application frameworks for ideas</a:t>
            </a:r>
          </a:p>
          <a:p>
            <a:r>
              <a:rPr lang="en-US" dirty="0" smtClean="0"/>
              <a:t>Known issues/bugs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 features</a:t>
            </a:r>
          </a:p>
          <a:p>
            <a:pPr lvl="1"/>
            <a:r>
              <a:rPr lang="en-US" dirty="0" smtClean="0"/>
              <a:t>Automated initial project configuration</a:t>
            </a:r>
          </a:p>
          <a:p>
            <a:pPr lvl="1"/>
            <a:r>
              <a:rPr lang="en-US" dirty="0" smtClean="0"/>
              <a:t>Additional HTML template </a:t>
            </a:r>
            <a:r>
              <a:rPr lang="en-US" dirty="0" smtClean="0"/>
              <a:t>helpers</a:t>
            </a:r>
          </a:p>
          <a:p>
            <a:pPr lvl="1"/>
            <a:r>
              <a:rPr lang="en-US" dirty="0" smtClean="0"/>
              <a:t>Static file request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3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dirty="0" smtClean="0"/>
              <a:t>Backup Slides Beyond this Point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92131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– receives/sends HTTP requests/responses between user interface (web browser or command line)</a:t>
            </a:r>
          </a:p>
          <a:p>
            <a:r>
              <a:rPr lang="en-US" dirty="0" smtClean="0"/>
              <a:t>Router – sends request to appropriate controller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Template - </a:t>
            </a:r>
          </a:p>
          <a:p>
            <a:r>
              <a:rPr lang="en-US" dirty="0" smtClean="0"/>
              <a:t>Model – contains base model that user model implements</a:t>
            </a:r>
          </a:p>
          <a:p>
            <a:r>
              <a:rPr lang="en-US" dirty="0" smtClean="0"/>
              <a:t>Logging – </a:t>
            </a:r>
            <a:r>
              <a:rPr lang="en-US" dirty="0" err="1" smtClean="0"/>
              <a:t>console.log</a:t>
            </a:r>
            <a:r>
              <a:rPr lang="en-US" dirty="0" smtClean="0"/>
              <a:t>(…) and Common Log Format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					  1 min</a:t>
            </a:r>
          </a:p>
          <a:p>
            <a:r>
              <a:rPr lang="en-US" dirty="0" smtClean="0"/>
              <a:t>System architecture &amp; design			  3 min</a:t>
            </a:r>
          </a:p>
          <a:p>
            <a:r>
              <a:rPr lang="en-US" dirty="0" smtClean="0"/>
              <a:t>Demo						12 min</a:t>
            </a:r>
          </a:p>
          <a:p>
            <a:r>
              <a:rPr lang="en-US" dirty="0" smtClean="0"/>
              <a:t>Code Walkthrough					10 min</a:t>
            </a:r>
          </a:p>
          <a:p>
            <a:r>
              <a:rPr lang="en-US" dirty="0" smtClean="0"/>
              <a:t>Testing &amp; Analysis				</a:t>
            </a:r>
            <a:r>
              <a:rPr lang="en-US" dirty="0"/>
              <a:t>	</a:t>
            </a:r>
            <a:r>
              <a:rPr lang="en-US" dirty="0" smtClean="0"/>
              <a:t>  3 min</a:t>
            </a:r>
          </a:p>
          <a:p>
            <a:r>
              <a:rPr lang="en-US" dirty="0" smtClean="0"/>
              <a:t>Summary						  3 min</a:t>
            </a:r>
          </a:p>
          <a:p>
            <a:r>
              <a:rPr lang="en-US" dirty="0" smtClean="0"/>
              <a:t>Q&amp;A							  3 min</a:t>
            </a:r>
          </a:p>
        </p:txBody>
      </p:sp>
    </p:spTree>
    <p:extLst>
      <p:ext uri="{BB962C8B-B14F-4D97-AF65-F5344CB8AC3E}">
        <p14:creationId xmlns:p14="http://schemas.microsoft.com/office/powerpoint/2010/main" val="103235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web framework with the minimum features:</a:t>
            </a:r>
          </a:p>
          <a:p>
            <a:pPr lvl="1"/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Configurable request routing</a:t>
            </a:r>
          </a:p>
          <a:p>
            <a:pPr lvl="1"/>
            <a:r>
              <a:rPr lang="en-US" dirty="0" smtClean="0"/>
              <a:t>Request/response handling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Support for Model View Controller</a:t>
            </a:r>
          </a:p>
          <a:p>
            <a:pPr lvl="1"/>
            <a:r>
              <a:rPr lang="en-US" dirty="0" smtClean="0"/>
              <a:t>Reference application suite that demonstrates functionality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3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3100"/>
            <a:ext cx="8229600" cy="10230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Software developer uses the web framework to develop web applications.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46" t="17948" r="29171" b="57123"/>
          <a:stretch/>
        </p:blipFill>
        <p:spPr>
          <a:xfrm>
            <a:off x="2163559" y="2002692"/>
            <a:ext cx="5345740" cy="20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2"/>
            <a:endCxn id="17" idx="0"/>
          </p:cNvCxnSpPr>
          <p:nvPr/>
        </p:nvCxnSpPr>
        <p:spPr>
          <a:xfrm rot="5400000">
            <a:off x="2213602" y="1217347"/>
            <a:ext cx="942944" cy="347100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70923" y="2071070"/>
            <a:ext cx="1299308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NodeMVC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3424322"/>
            <a:ext cx="984739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09260" y="3432448"/>
            <a:ext cx="984739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79116" y="3427350"/>
            <a:ext cx="1183614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66114" y="4557197"/>
            <a:ext cx="2101810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TemplateParser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99553" y="3427350"/>
            <a:ext cx="984739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38915" y="3427350"/>
            <a:ext cx="1147885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33190" y="3424323"/>
            <a:ext cx="1123463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01052" y="4557197"/>
            <a:ext cx="1775250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HTMLHelper</a:t>
            </a:r>
            <a:endParaRPr lang="en-US" dirty="0"/>
          </a:p>
        </p:txBody>
      </p:sp>
      <p:cxnSp>
        <p:nvCxnSpPr>
          <p:cNvPr id="26" name="Straight Arrow Connector 12"/>
          <p:cNvCxnSpPr>
            <a:stCxn id="14" idx="2"/>
            <a:endCxn id="18" idx="0"/>
          </p:cNvCxnSpPr>
          <p:nvPr/>
        </p:nvCxnSpPr>
        <p:spPr>
          <a:xfrm rot="5400000">
            <a:off x="2885569" y="1897440"/>
            <a:ext cx="951070" cy="2118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/>
          <p:cNvCxnSpPr>
            <a:stCxn id="14" idx="2"/>
            <a:endCxn id="19" idx="0"/>
          </p:cNvCxnSpPr>
          <p:nvPr/>
        </p:nvCxnSpPr>
        <p:spPr>
          <a:xfrm rot="5400000">
            <a:off x="3622764" y="2629537"/>
            <a:ext cx="945972" cy="6496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2"/>
          <p:cNvCxnSpPr>
            <a:stCxn id="14" idx="2"/>
            <a:endCxn id="24" idx="0"/>
          </p:cNvCxnSpPr>
          <p:nvPr/>
        </p:nvCxnSpPr>
        <p:spPr>
          <a:xfrm rot="16200000" flipH="1">
            <a:off x="4386277" y="2515677"/>
            <a:ext cx="942945" cy="8743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2"/>
          <p:cNvCxnSpPr>
            <a:stCxn id="14" idx="2"/>
            <a:endCxn id="21" idx="0"/>
          </p:cNvCxnSpPr>
          <p:nvPr/>
        </p:nvCxnSpPr>
        <p:spPr>
          <a:xfrm rot="16200000" flipH="1">
            <a:off x="5083264" y="1818691"/>
            <a:ext cx="945972" cy="22713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2"/>
          <p:cNvCxnSpPr>
            <a:stCxn id="14" idx="2"/>
            <a:endCxn id="22" idx="0"/>
          </p:cNvCxnSpPr>
          <p:nvPr/>
        </p:nvCxnSpPr>
        <p:spPr>
          <a:xfrm rot="16200000" flipH="1">
            <a:off x="5793731" y="1108223"/>
            <a:ext cx="945972" cy="36922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2"/>
          <p:cNvCxnSpPr>
            <a:stCxn id="24" idx="2"/>
            <a:endCxn id="20" idx="0"/>
          </p:cNvCxnSpPr>
          <p:nvPr/>
        </p:nvCxnSpPr>
        <p:spPr>
          <a:xfrm rot="5400000">
            <a:off x="4344688" y="3606963"/>
            <a:ext cx="722566" cy="117790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2"/>
          <p:cNvCxnSpPr>
            <a:stCxn id="24" idx="2"/>
            <a:endCxn id="25" idx="0"/>
          </p:cNvCxnSpPr>
          <p:nvPr/>
        </p:nvCxnSpPr>
        <p:spPr>
          <a:xfrm rot="16200000" flipH="1">
            <a:off x="5480516" y="3649036"/>
            <a:ext cx="722566" cy="10937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3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Creates Web 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783" r="1834" b="5698"/>
          <a:stretch/>
        </p:blipFill>
        <p:spPr>
          <a:xfrm>
            <a:off x="1943075" y="1329964"/>
            <a:ext cx="4750962" cy="55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Starts </a:t>
            </a:r>
            <a:r>
              <a:rPr lang="en-US" dirty="0" err="1" smtClean="0"/>
              <a:t>NodeMVC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24"/>
          <a:stretch/>
        </p:blipFill>
        <p:spPr>
          <a:xfrm>
            <a:off x="1018224" y="1417638"/>
            <a:ext cx="7176195" cy="49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NodeMVC</a:t>
            </a:r>
            <a:r>
              <a:rPr lang="en-US" dirty="0" smtClean="0"/>
              <a:t> Handles 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578"/>
          <a:stretch/>
        </p:blipFill>
        <p:spPr>
          <a:xfrm>
            <a:off x="0" y="1708568"/>
            <a:ext cx="9144000" cy="40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1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creates and tests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5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449</TotalTime>
  <Words>363</Words>
  <Application>Microsoft Macintosh PowerPoint</Application>
  <PresentationFormat>On-screen Show (4:3)</PresentationFormat>
  <Paragraphs>95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NodeMVC Web Framework Project</vt:lpstr>
      <vt:lpstr>Overview</vt:lpstr>
      <vt:lpstr>Requirements</vt:lpstr>
      <vt:lpstr>Use Cases</vt:lpstr>
      <vt:lpstr>Functional Block Diagram</vt:lpstr>
      <vt:lpstr>User Creates Web Application</vt:lpstr>
      <vt:lpstr>User Starts NodeMVC</vt:lpstr>
      <vt:lpstr>NodeMVC Handles Request</vt:lpstr>
      <vt:lpstr>Demo</vt:lpstr>
      <vt:lpstr>Testing &amp; Analysis</vt:lpstr>
      <vt:lpstr>Summary (1 of 2)</vt:lpstr>
      <vt:lpstr>Summary (2 of 2)</vt:lpstr>
      <vt:lpstr>PowerPoint Presentation</vt:lpstr>
      <vt:lpstr>Functional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 Project</dc:title>
  <dc:creator>Rochelle Palting</dc:creator>
  <cp:lastModifiedBy>Rochelle Palting</cp:lastModifiedBy>
  <cp:revision>87</cp:revision>
  <dcterms:created xsi:type="dcterms:W3CDTF">2012-05-13T18:26:33Z</dcterms:created>
  <dcterms:modified xsi:type="dcterms:W3CDTF">2012-06-01T00:55:25Z</dcterms:modified>
</cp:coreProperties>
</file>