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58" r:id="rId5"/>
    <p:sldId id="270" r:id="rId6"/>
    <p:sldId id="265" r:id="rId7"/>
    <p:sldId id="269" r:id="rId8"/>
    <p:sldId id="267" r:id="rId9"/>
    <p:sldId id="268" r:id="rId10"/>
    <p:sldId id="271" r:id="rId11"/>
    <p:sldId id="274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17" autoAdjust="0"/>
  </p:normalViewPr>
  <p:slideViewPr>
    <p:cSldViewPr snapToGrid="0" snapToObjects="1">
      <p:cViewPr varScale="1">
        <p:scale>
          <a:sx n="123" d="100"/>
          <a:sy n="123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76BDF-5B0D-194B-A506-689483748893}" type="datetimeFigureOut">
              <a:rPr lang="en-US" smtClean="0"/>
              <a:t>5/28/12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C0A6A-DFA6-9541-83C5-A43CC6AF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C0A6A-DFA6-9541-83C5-A43CC6AFD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C0A6A-DFA6-9541-83C5-A43CC6AFD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2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4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0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EE1C-0E86-C848-A71E-BFD10A00B014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NodeMVC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Web </a:t>
            </a:r>
            <a:r>
              <a:rPr lang="en-US" dirty="0" smtClean="0"/>
              <a:t>Framework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44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Kevin Cain, </a:t>
            </a:r>
            <a:r>
              <a:rPr lang="en-US" sz="1800" dirty="0" err="1" smtClean="0"/>
              <a:t>Quy</a:t>
            </a:r>
            <a:r>
              <a:rPr lang="en-US" sz="1800" dirty="0" smtClean="0"/>
              <a:t> Le, </a:t>
            </a:r>
            <a:r>
              <a:rPr lang="en-US" sz="1800" dirty="0" smtClean="0"/>
              <a:t>Rochelle Palting, and </a:t>
            </a:r>
            <a:r>
              <a:rPr lang="en-US" sz="1800" dirty="0" err="1" smtClean="0"/>
              <a:t>Qikai</a:t>
            </a:r>
            <a:r>
              <a:rPr lang="en-US" sz="1800" dirty="0" smtClean="0"/>
              <a:t> Zhou</a:t>
            </a:r>
          </a:p>
          <a:p>
            <a:r>
              <a:rPr lang="en-US" sz="1800" dirty="0" smtClean="0"/>
              <a:t>CPSC </a:t>
            </a:r>
            <a:r>
              <a:rPr lang="en-US" sz="1800" dirty="0" smtClean="0"/>
              <a:t>593 – Web Application Development</a:t>
            </a:r>
          </a:p>
          <a:p>
            <a:r>
              <a:rPr lang="en-US" sz="1800" dirty="0" smtClean="0"/>
              <a:t>Spring 2012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012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5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</a:t>
            </a:r>
            <a:r>
              <a:rPr lang="en-US" dirty="0" smtClean="0"/>
              <a:t>evelopment environment: 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System:  JavaScript</a:t>
            </a:r>
          </a:p>
          <a:p>
            <a:r>
              <a:rPr lang="en-US" dirty="0" smtClean="0"/>
              <a:t>Views: 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emplating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ersion control:  Git</a:t>
            </a:r>
            <a:endParaRPr lang="en-US" dirty="0" smtClean="0"/>
          </a:p>
          <a:p>
            <a:r>
              <a:rPr lang="en-US" dirty="0" smtClean="0"/>
              <a:t>Patterns</a:t>
            </a:r>
            <a:endParaRPr lang="en-US" dirty="0" smtClean="0"/>
          </a:p>
          <a:p>
            <a:pPr lvl="1"/>
            <a:r>
              <a:rPr lang="en-US" dirty="0" smtClean="0"/>
              <a:t>Functional inheritance</a:t>
            </a:r>
          </a:p>
          <a:p>
            <a:pPr lvl="1"/>
            <a:r>
              <a:rPr lang="en-US" dirty="0" smtClean="0"/>
              <a:t>Model-View-</a:t>
            </a:r>
            <a:r>
              <a:rPr lang="en-US" dirty="0" smtClean="0"/>
              <a:t>Controller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47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TODO</a:t>
            </a:r>
          </a:p>
          <a:p>
            <a:r>
              <a:rPr lang="en-US" dirty="0" smtClean="0"/>
              <a:t>Known issues/bugs</a:t>
            </a:r>
          </a:p>
          <a:p>
            <a:pPr lvl="1"/>
            <a:r>
              <a:rPr lang="en-US" dirty="0" smtClean="0"/>
              <a:t>TODO</a:t>
            </a:r>
          </a:p>
          <a:p>
            <a:r>
              <a:rPr lang="en-US" dirty="0" smtClean="0"/>
              <a:t>Future features</a:t>
            </a:r>
          </a:p>
          <a:p>
            <a:pPr lvl="1"/>
            <a:r>
              <a:rPr lang="en-US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3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architecture &amp; design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/>
              <a:t>Technologies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Summary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35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web framework</a:t>
            </a:r>
          </a:p>
          <a:p>
            <a:r>
              <a:rPr lang="en-US" dirty="0" smtClean="0"/>
              <a:t>TODO – complete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3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3100"/>
            <a:ext cx="8229600" cy="10230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Web application developer uses the web framework to develop web </a:t>
            </a:r>
            <a:r>
              <a:rPr lang="en-US" dirty="0" smtClean="0"/>
              <a:t>applications.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46" t="17948" r="29171" b="57123"/>
          <a:stretch/>
        </p:blipFill>
        <p:spPr>
          <a:xfrm>
            <a:off x="2163559" y="2002692"/>
            <a:ext cx="5345740" cy="20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 Diagram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2"/>
            <a:endCxn id="17" idx="0"/>
          </p:cNvCxnSpPr>
          <p:nvPr/>
        </p:nvCxnSpPr>
        <p:spPr>
          <a:xfrm rot="5400000">
            <a:off x="2213602" y="1217347"/>
            <a:ext cx="942944" cy="347100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70923" y="2071070"/>
            <a:ext cx="1299308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NodeMVC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3424322"/>
            <a:ext cx="984739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09260" y="3432448"/>
            <a:ext cx="984739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79116" y="3427350"/>
            <a:ext cx="1183614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89922" y="4557197"/>
            <a:ext cx="1778002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TemplateParser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99553" y="3427350"/>
            <a:ext cx="984739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38915" y="3427350"/>
            <a:ext cx="984739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33190" y="3424323"/>
            <a:ext cx="1123463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01052" y="4557197"/>
            <a:ext cx="1397001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HTMLHelper</a:t>
            </a:r>
            <a:endParaRPr lang="en-US" dirty="0"/>
          </a:p>
        </p:txBody>
      </p:sp>
      <p:cxnSp>
        <p:nvCxnSpPr>
          <p:cNvPr id="26" name="Straight Arrow Connector 12"/>
          <p:cNvCxnSpPr>
            <a:stCxn id="14" idx="2"/>
            <a:endCxn id="18" idx="0"/>
          </p:cNvCxnSpPr>
          <p:nvPr/>
        </p:nvCxnSpPr>
        <p:spPr>
          <a:xfrm rot="5400000">
            <a:off x="2885569" y="1897440"/>
            <a:ext cx="951070" cy="2118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"/>
          <p:cNvCxnSpPr>
            <a:stCxn id="14" idx="2"/>
            <a:endCxn id="19" idx="0"/>
          </p:cNvCxnSpPr>
          <p:nvPr/>
        </p:nvCxnSpPr>
        <p:spPr>
          <a:xfrm rot="5400000">
            <a:off x="3622764" y="2629537"/>
            <a:ext cx="945972" cy="6496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2"/>
          <p:cNvCxnSpPr>
            <a:stCxn id="14" idx="2"/>
            <a:endCxn id="24" idx="0"/>
          </p:cNvCxnSpPr>
          <p:nvPr/>
        </p:nvCxnSpPr>
        <p:spPr>
          <a:xfrm rot="16200000" flipH="1">
            <a:off x="4386277" y="2515677"/>
            <a:ext cx="942945" cy="8743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2"/>
          <p:cNvCxnSpPr>
            <a:stCxn id="14" idx="2"/>
            <a:endCxn id="21" idx="0"/>
          </p:cNvCxnSpPr>
          <p:nvPr/>
        </p:nvCxnSpPr>
        <p:spPr>
          <a:xfrm rot="16200000" flipH="1">
            <a:off x="5083264" y="1818691"/>
            <a:ext cx="945972" cy="22713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2"/>
          <p:cNvCxnSpPr>
            <a:stCxn id="14" idx="2"/>
            <a:endCxn id="22" idx="0"/>
          </p:cNvCxnSpPr>
          <p:nvPr/>
        </p:nvCxnSpPr>
        <p:spPr>
          <a:xfrm rot="16200000" flipH="1">
            <a:off x="5752945" y="1149010"/>
            <a:ext cx="945972" cy="36107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2"/>
          <p:cNvCxnSpPr>
            <a:stCxn id="24" idx="2"/>
            <a:endCxn id="20" idx="0"/>
          </p:cNvCxnSpPr>
          <p:nvPr/>
        </p:nvCxnSpPr>
        <p:spPr>
          <a:xfrm rot="5400000">
            <a:off x="4425640" y="3687915"/>
            <a:ext cx="722566" cy="101599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2"/>
          <p:cNvCxnSpPr>
            <a:stCxn id="24" idx="2"/>
            <a:endCxn id="25" idx="0"/>
          </p:cNvCxnSpPr>
          <p:nvPr/>
        </p:nvCxnSpPr>
        <p:spPr>
          <a:xfrm rot="16200000" flipH="1">
            <a:off x="5385954" y="3743598"/>
            <a:ext cx="722566" cy="9046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3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Server – receives/sends HTTP requests/responses between user interface (web browser or command line)</a:t>
            </a:r>
            <a:endParaRPr lang="en-US" dirty="0" smtClean="0"/>
          </a:p>
          <a:p>
            <a:r>
              <a:rPr lang="en-US" dirty="0" smtClean="0"/>
              <a:t>Router – sends request to appropriate controller</a:t>
            </a:r>
            <a:endParaRPr lang="en-US" dirty="0" smtClean="0"/>
          </a:p>
          <a:p>
            <a:r>
              <a:rPr lang="en-US" dirty="0" smtClean="0"/>
              <a:t>Controller</a:t>
            </a:r>
            <a:endParaRPr lang="en-US" dirty="0" smtClean="0"/>
          </a:p>
          <a:p>
            <a:r>
              <a:rPr lang="en-US" dirty="0" smtClean="0"/>
              <a:t>Template - </a:t>
            </a:r>
            <a:endParaRPr lang="en-US" dirty="0" smtClean="0"/>
          </a:p>
          <a:p>
            <a:r>
              <a:rPr lang="en-US" dirty="0" smtClean="0"/>
              <a:t>Model – contains base model that user model implements</a:t>
            </a:r>
          </a:p>
          <a:p>
            <a:r>
              <a:rPr lang="en-US" dirty="0" smtClean="0"/>
              <a:t>Logging – </a:t>
            </a:r>
            <a:r>
              <a:rPr lang="en-US" dirty="0" err="1" smtClean="0"/>
              <a:t>console.log</a:t>
            </a:r>
            <a:r>
              <a:rPr lang="en-US" dirty="0" smtClean="0"/>
              <a:t>(…) and Common Log Format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6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Creates Web Application</a:t>
            </a:r>
            <a:r>
              <a:rPr lang="en-US" dirty="0" smtClean="0"/>
              <a:t> </a:t>
            </a:r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090"/>
          <a:stretch/>
        </p:blipFill>
        <p:spPr>
          <a:xfrm>
            <a:off x="2279267" y="1667123"/>
            <a:ext cx="4883494" cy="4808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600" y="1417638"/>
            <a:ext cx="333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TODO:  Need to update.  Add notes to notes section.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5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Sequence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787" t="11691" r="1506" b="12190"/>
          <a:stretch/>
        </p:blipFill>
        <p:spPr>
          <a:xfrm>
            <a:off x="457200" y="1791754"/>
            <a:ext cx="8418573" cy="4400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823" y="1269905"/>
            <a:ext cx="333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TODO:  Need to update.  Add notes to notes section.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2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Request </a:t>
            </a:r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163"/>
          <a:stretch/>
        </p:blipFill>
        <p:spPr>
          <a:xfrm>
            <a:off x="212969" y="1705562"/>
            <a:ext cx="8686800" cy="37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1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191</Words>
  <Application>Microsoft Macintosh PowerPoint</Application>
  <PresentationFormat>On-screen Show (4:3)</PresentationFormat>
  <Paragraphs>58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NodeMVC Web Framework Project</vt:lpstr>
      <vt:lpstr>Overview</vt:lpstr>
      <vt:lpstr>Requirements</vt:lpstr>
      <vt:lpstr>Use Cases</vt:lpstr>
      <vt:lpstr>Functional Block Diagram</vt:lpstr>
      <vt:lpstr>Functional Components</vt:lpstr>
      <vt:lpstr>User Creates Web Application Sequence Diagram</vt:lpstr>
      <vt:lpstr>Startup Sequence Diagram</vt:lpstr>
      <vt:lpstr>Process Request Sequence Diagram</vt:lpstr>
      <vt:lpstr>Demo</vt:lpstr>
      <vt:lpstr>Technologies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 Project</dc:title>
  <dc:creator>Rochelle Palting</dc:creator>
  <cp:lastModifiedBy>Rochelle Palting</cp:lastModifiedBy>
  <cp:revision>60</cp:revision>
  <dcterms:created xsi:type="dcterms:W3CDTF">2012-05-13T18:26:33Z</dcterms:created>
  <dcterms:modified xsi:type="dcterms:W3CDTF">2012-05-29T00:48:54Z</dcterms:modified>
</cp:coreProperties>
</file>