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75" r:id="rId3"/>
    <p:sldId id="276" r:id="rId4"/>
    <p:sldId id="277" r:id="rId5"/>
    <p:sldId id="278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4" r:id="rId21"/>
    <p:sldId id="267" r:id="rId22"/>
    <p:sldId id="266" r:id="rId23"/>
    <p:sldId id="268" r:id="rId24"/>
    <p:sldId id="269" r:id="rId25"/>
    <p:sldId id="271" r:id="rId26"/>
    <p:sldId id="281" r:id="rId27"/>
    <p:sldId id="282" r:id="rId28"/>
    <p:sldId id="283" r:id="rId29"/>
    <p:sldId id="284" r:id="rId30"/>
    <p:sldId id="285" r:id="rId31"/>
    <p:sldId id="286" r:id="rId32"/>
    <p:sldId id="299" r:id="rId33"/>
    <p:sldId id="258" r:id="rId34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660"/>
  </p:normalViewPr>
  <p:slideViewPr>
    <p:cSldViewPr>
      <p:cViewPr>
        <p:scale>
          <a:sx n="100" d="100"/>
          <a:sy n="100" d="100"/>
        </p:scale>
        <p:origin x="1260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2C67C-F1CF-4C0C-89A2-BC219079E11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1285875"/>
            <a:ext cx="34734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4951413"/>
            <a:ext cx="82296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44577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9771063"/>
            <a:ext cx="44577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0324-4EDC-4D2B-9E88-603186BD7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8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2F893-C41A-4CA3-840B-90BD47E33B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66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A23DA-A791-4FD8-8212-4BC5E7C364F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85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7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3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8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20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4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610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4pPr>
            <a:lvl5pPr marL="1028812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5pPr>
            <a:lvl6pPr marL="1286015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6pPr>
            <a:lvl7pPr marL="1543218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7pPr>
            <a:lvl8pPr marL="1800422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8pPr>
            <a:lvl9pPr marL="2057625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3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4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4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0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03" indent="0">
              <a:buNone/>
              <a:defRPr sz="1125" b="1"/>
            </a:lvl2pPr>
            <a:lvl3pPr marL="514406" indent="0">
              <a:buNone/>
              <a:defRPr sz="1013" b="1"/>
            </a:lvl3pPr>
            <a:lvl4pPr marL="771610" indent="0">
              <a:buNone/>
              <a:defRPr sz="900" b="1"/>
            </a:lvl4pPr>
            <a:lvl5pPr marL="1028812" indent="0">
              <a:buNone/>
              <a:defRPr sz="900" b="1"/>
            </a:lvl5pPr>
            <a:lvl6pPr marL="1286015" indent="0">
              <a:buNone/>
              <a:defRPr sz="900" b="1"/>
            </a:lvl6pPr>
            <a:lvl7pPr marL="1543218" indent="0">
              <a:buNone/>
              <a:defRPr sz="900" b="1"/>
            </a:lvl7pPr>
            <a:lvl8pPr marL="1800422" indent="0">
              <a:buNone/>
              <a:defRPr sz="900" b="1"/>
            </a:lvl8pPr>
            <a:lvl9pPr marL="205762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03" indent="0">
              <a:buNone/>
              <a:defRPr sz="1125" b="1"/>
            </a:lvl2pPr>
            <a:lvl3pPr marL="514406" indent="0">
              <a:buNone/>
              <a:defRPr sz="1013" b="1"/>
            </a:lvl3pPr>
            <a:lvl4pPr marL="771610" indent="0">
              <a:buNone/>
              <a:defRPr sz="900" b="1"/>
            </a:lvl4pPr>
            <a:lvl5pPr marL="1028812" indent="0">
              <a:buNone/>
              <a:defRPr sz="900" b="1"/>
            </a:lvl5pPr>
            <a:lvl6pPr marL="1286015" indent="0">
              <a:buNone/>
              <a:defRPr sz="900" b="1"/>
            </a:lvl6pPr>
            <a:lvl7pPr marL="1543218" indent="0">
              <a:buNone/>
              <a:defRPr sz="900" b="1"/>
            </a:lvl7pPr>
            <a:lvl8pPr marL="1800422" indent="0">
              <a:buNone/>
              <a:defRPr sz="900" b="1"/>
            </a:lvl8pPr>
            <a:lvl9pPr marL="205762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28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11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787"/>
            </a:lvl1pPr>
            <a:lvl2pPr marL="257203" indent="0">
              <a:buNone/>
              <a:defRPr sz="675"/>
            </a:lvl2pPr>
            <a:lvl3pPr marL="514406" indent="0">
              <a:buNone/>
              <a:defRPr sz="563"/>
            </a:lvl3pPr>
            <a:lvl4pPr marL="771610" indent="0">
              <a:buNone/>
              <a:defRPr sz="506"/>
            </a:lvl4pPr>
            <a:lvl5pPr marL="1028812" indent="0">
              <a:buNone/>
              <a:defRPr sz="506"/>
            </a:lvl5pPr>
            <a:lvl6pPr marL="1286015" indent="0">
              <a:buNone/>
              <a:defRPr sz="506"/>
            </a:lvl6pPr>
            <a:lvl7pPr marL="1543218" indent="0">
              <a:buNone/>
              <a:defRPr sz="506"/>
            </a:lvl7pPr>
            <a:lvl8pPr marL="1800422" indent="0">
              <a:buNone/>
              <a:defRPr sz="506"/>
            </a:lvl8pPr>
            <a:lvl9pPr marL="2057625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203" indent="0">
              <a:buNone/>
              <a:defRPr sz="1575"/>
            </a:lvl2pPr>
            <a:lvl3pPr marL="514406" indent="0">
              <a:buNone/>
              <a:defRPr sz="1350"/>
            </a:lvl3pPr>
            <a:lvl4pPr marL="771610" indent="0">
              <a:buNone/>
              <a:defRPr sz="1125"/>
            </a:lvl4pPr>
            <a:lvl5pPr marL="1028812" indent="0">
              <a:buNone/>
              <a:defRPr sz="1125"/>
            </a:lvl5pPr>
            <a:lvl6pPr marL="1286015" indent="0">
              <a:buNone/>
              <a:defRPr sz="1125"/>
            </a:lvl6pPr>
            <a:lvl7pPr marL="1543218" indent="0">
              <a:buNone/>
              <a:defRPr sz="1125"/>
            </a:lvl7pPr>
            <a:lvl8pPr marL="1800422" indent="0">
              <a:buNone/>
              <a:defRPr sz="1125"/>
            </a:lvl8pPr>
            <a:lvl9pPr marL="2057625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787"/>
            </a:lvl1pPr>
            <a:lvl2pPr marL="257203" indent="0">
              <a:buNone/>
              <a:defRPr sz="675"/>
            </a:lvl2pPr>
            <a:lvl3pPr marL="514406" indent="0">
              <a:buNone/>
              <a:defRPr sz="563"/>
            </a:lvl3pPr>
            <a:lvl4pPr marL="771610" indent="0">
              <a:buNone/>
              <a:defRPr sz="506"/>
            </a:lvl4pPr>
            <a:lvl5pPr marL="1028812" indent="0">
              <a:buNone/>
              <a:defRPr sz="506"/>
            </a:lvl5pPr>
            <a:lvl6pPr marL="1286015" indent="0">
              <a:buNone/>
              <a:defRPr sz="506"/>
            </a:lvl6pPr>
            <a:lvl7pPr marL="1543218" indent="0">
              <a:buNone/>
              <a:defRPr sz="506"/>
            </a:lvl7pPr>
            <a:lvl8pPr marL="1800422" indent="0">
              <a:buNone/>
              <a:defRPr sz="506"/>
            </a:lvl8pPr>
            <a:lvl9pPr marL="2057625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13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4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406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406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406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6/13/2021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40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406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40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14406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902" indent="-192902" algn="l" defTabSz="514406" rtl="0" eaLnBrk="1" latinLnBrk="0" hangingPunct="1">
        <a:spcBef>
          <a:spcPct val="20000"/>
        </a:spcBef>
        <a:buFont typeface="Arial" pitchFamily="34" charset="0"/>
        <a:buChar char="�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55" indent="-160752" algn="l" defTabSz="514406" rtl="0" eaLnBrk="1" latinLnBrk="0" hangingPunct="1">
        <a:spcBef>
          <a:spcPct val="20000"/>
        </a:spcBef>
        <a:buFont typeface="Arial" pitchFamily="34" charset="0"/>
        <a:buChar char="�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3008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211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414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617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820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023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227" indent="-128602" algn="l" defTabSz="514406" rtl="0" eaLnBrk="1" latinLnBrk="0" hangingPunct="1">
        <a:spcBef>
          <a:spcPct val="20000"/>
        </a:spcBef>
        <a:buFont typeface="Arial" pitchFamily="34" charset="0"/>
        <a:buChar char="�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03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406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610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812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015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218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422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625" algn="l" defTabSz="51440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hyperlink" Target="http://localhost:3001/main/QnA/Article/datg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print"/>
          <a:srcRect t="46505" r="3014"/>
          <a:stretch/>
        </p:blipFill>
        <p:spPr>
          <a:xfrm>
            <a:off x="266701" y="3314700"/>
            <a:ext cx="4953000" cy="876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6315977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2WD-A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JAVA SCRIPT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기말 과제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김 종 율 교수님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391717" y="75057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Ax1(1)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값을 받아오면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http://localhost:3001/main /Teammates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보내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란 이름으로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값을 받아옵니다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605E49D-3F32-48B6-B0A1-A8758AC8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94" y="2095500"/>
            <a:ext cx="7831685" cy="373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42479-79CD-415B-BBD3-2F2040699764}"/>
              </a:ext>
            </a:extLst>
          </p:cNvPr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0895EF05-B483-46EA-A6B7-70FE5664C5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181100" y="72009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teammate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란 주소로 보내서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main.js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있는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teammates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받아 연결시켜주면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team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모델에 있던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받아옵니다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받아온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result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변수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data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저장시켜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data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내보냅니다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B73291-2B8F-45D3-B178-F9B53D5E0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28637"/>
            <a:ext cx="5334000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0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295400" y="66675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응답을 받으면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변수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문자열이었던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합쳐서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이란 형태로 저장하여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나이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번호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이메일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을 나이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+ 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있던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age, phone, email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합쳐 다시 저장시켜줍니다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최종적으로 조원을 클릭하면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team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모델에 있는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가져오게 되는 것입니다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605E49D-3F32-48B6-B0A1-A8758AC8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38300"/>
            <a:ext cx="7831685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6AD84-7B74-4E33-83E1-9AE80F5BE166}"/>
              </a:ext>
            </a:extLst>
          </p:cNvPr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FB0578E0-D075-4786-8E82-8E1B3B3CEF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9116875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4300" y="2460670"/>
            <a:ext cx="297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전공 소개</a:t>
            </a: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7317" y="3451557"/>
            <a:ext cx="2132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Major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2A075B-1B37-429D-BC54-7663CE245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814"/>
            <a:ext cx="10287000" cy="33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2D2694B-25B0-4DB4-B176-C6CEE6E5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334"/>
            <a:ext cx="3848100" cy="5031633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259201" y="513774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533" y="212748"/>
            <a:ext cx="2565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Group introduce 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666" y="7790542"/>
            <a:ext cx="8100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시퀄라이즈를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이용하여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WD, CP, GC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모델을 생성시켜주었습니다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그리고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index.js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만들어둔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Team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모델을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init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메서드로 호출하고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객체를 넘겨줍니다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넘겨받은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객체를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app2.js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최종적으로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mysql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연동시킵니다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57226D5-B89C-456B-99D1-9444604A0E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35"/>
          <a:stretch/>
        </p:blipFill>
        <p:spPr>
          <a:xfrm>
            <a:off x="3436081" y="1221384"/>
            <a:ext cx="3414840" cy="505915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07888D8-F2CD-410C-8A8F-8050D7F0AF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79"/>
          <a:stretch/>
        </p:blipFill>
        <p:spPr>
          <a:xfrm>
            <a:off x="6850920" y="1220334"/>
            <a:ext cx="3436080" cy="50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295400" y="7004186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이것도 마찬가지로 전공 소개를 클릭하면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이용하여 정보를 보여주는 형식으로 구현하였습니다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gc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cp 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값을 문자열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저장시켜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클릭하면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(1)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을 받아옵니다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A674619-11E7-483D-921A-E20FAC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81371"/>
            <a:ext cx="8397968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0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295399" y="7251535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만약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(1)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값을 받아오면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http://localhost:3001/main /introduction/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연결되고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란 이름으로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의 값을 받아옵니다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5C7C6A-5997-44B0-8AAD-C8913CF1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2" y="1465805"/>
            <a:ext cx="7321955" cy="48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8001E-44BC-41BF-A318-B2BA5D4EF7D0}"/>
              </a:ext>
            </a:extLst>
          </p:cNvPr>
          <p:cNvSpPr txBox="1"/>
          <p:nvPr/>
        </p:nvSpPr>
        <p:spPr>
          <a:xfrm>
            <a:off x="1181100" y="73533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란 주소로 보내서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main.js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있는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/introduction/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받아 연결시켜주면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모델에 있던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받아옵니다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받아온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result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변수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data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저장시켜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data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내보냅니다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0BEE58-EE15-47D3-A9C6-00519039F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1" y="2455846"/>
            <a:ext cx="926616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9778D-BA25-4B3A-ADBF-8DC762F8EB74}"/>
              </a:ext>
            </a:extLst>
          </p:cNvPr>
          <p:cNvSpPr txBox="1"/>
          <p:nvPr/>
        </p:nvSpPr>
        <p:spPr>
          <a:xfrm>
            <a:off x="1110798" y="68961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응답을 받으면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변수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id2,id3,id4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문자열이었던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2,3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합쳐서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11,12,13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이란 형태로 저장하여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인력양성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교육목표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주요취업처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 나타나게 해줍니다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최종적으로 전공을 클릭하면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모델에 있는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가져오게 되는 것입니다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56D9167-C202-4DE3-8DCC-ACD73888FA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2"/>
          <a:stretch/>
        </p:blipFill>
        <p:spPr>
          <a:xfrm>
            <a:off x="12921" y="1662506"/>
            <a:ext cx="4974552" cy="424299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95365A9-84D2-43CA-9FBF-3752B098BD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"/>
          <a:stretch/>
        </p:blipFill>
        <p:spPr>
          <a:xfrm>
            <a:off x="4958898" y="1662506"/>
            <a:ext cx="5328102" cy="42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4300" y="2460670"/>
            <a:ext cx="297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700" b="1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질의응답 게시판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5017" y="3339572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300" y="4466442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질의 응답 게시판을 소개해드리겠습니다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A628E0-B65D-488D-ABEA-3E23F83DD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0366"/>
            <a:ext cx="10287000" cy="45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1001"/>
          <p:cNvGrpSpPr/>
          <p:nvPr/>
        </p:nvGrpSpPr>
        <p:grpSpPr>
          <a:xfrm>
            <a:off x="4013611" y="6475252"/>
            <a:ext cx="1103571" cy="1103571"/>
            <a:chOff x="859800" y="4477501"/>
            <a:chExt cx="1103571" cy="1103571"/>
          </a:xfrm>
        </p:grpSpPr>
        <p:pic>
          <p:nvPicPr>
            <p:cNvPr id="91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800" y="4477501"/>
              <a:ext cx="1103571" cy="1103571"/>
            </a:xfrm>
            <a:prstGeom prst="rect">
              <a:avLst/>
            </a:prstGeom>
          </p:spPr>
        </p:pic>
      </p:grpSp>
      <p:grpSp>
        <p:nvGrpSpPr>
          <p:cNvPr id="84" name="그룹 1001"/>
          <p:cNvGrpSpPr/>
          <p:nvPr/>
        </p:nvGrpSpPr>
        <p:grpSpPr>
          <a:xfrm>
            <a:off x="876973" y="6494293"/>
            <a:ext cx="1103571" cy="1103571"/>
            <a:chOff x="859800" y="4477501"/>
            <a:chExt cx="1103571" cy="1103571"/>
          </a:xfrm>
        </p:grpSpPr>
        <p:pic>
          <p:nvPicPr>
            <p:cNvPr id="8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800" y="4477501"/>
              <a:ext cx="1103571" cy="110357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859800" y="4477501"/>
            <a:ext cx="1103571" cy="1103571"/>
            <a:chOff x="859800" y="4477501"/>
            <a:chExt cx="1103571" cy="1103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800" y="4477501"/>
              <a:ext cx="1103571" cy="1103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9543" y="4477501"/>
            <a:ext cx="1103571" cy="1103571"/>
            <a:chOff x="2449543" y="4477501"/>
            <a:chExt cx="1103571" cy="1103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543" y="4477501"/>
              <a:ext cx="1103571" cy="1103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39286" y="4477501"/>
            <a:ext cx="1103571" cy="1103571"/>
            <a:chOff x="4039286" y="4477501"/>
            <a:chExt cx="1103571" cy="1103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9286" y="4477501"/>
              <a:ext cx="1103571" cy="1103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856" y="7718304"/>
            <a:ext cx="157454" cy="1414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9762" y="3097860"/>
            <a:ext cx="2076002" cy="10406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9132" y="3975800"/>
            <a:ext cx="1102903" cy="1623214"/>
            <a:chOff x="1501002" y="4218285"/>
            <a:chExt cx="1102903" cy="162321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1002" y="4218285"/>
              <a:ext cx="1102903" cy="16232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49543" y="3957858"/>
            <a:ext cx="1102903" cy="1623214"/>
            <a:chOff x="2449543" y="3957858"/>
            <a:chExt cx="1102903" cy="16232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9543" y="3957858"/>
              <a:ext cx="1102903" cy="1623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39954" y="3957858"/>
            <a:ext cx="1102903" cy="1623214"/>
            <a:chOff x="4039954" y="3957858"/>
            <a:chExt cx="1102903" cy="162321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9954" y="3957858"/>
              <a:ext cx="1102903" cy="16232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011396" y="5616955"/>
            <a:ext cx="85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이세진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97249" y="5877382"/>
            <a:ext cx="85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조장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449" y="6077436"/>
            <a:ext cx="781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BACKEND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51180" y="5620112"/>
            <a:ext cx="85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황예슬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9637" y="5616955"/>
            <a:ext cx="85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이재영</a:t>
            </a:r>
          </a:p>
        </p:txBody>
      </p:sp>
      <p:grpSp>
        <p:nvGrpSpPr>
          <p:cNvPr id="86" name="그룹 1008"/>
          <p:cNvGrpSpPr/>
          <p:nvPr/>
        </p:nvGrpSpPr>
        <p:grpSpPr>
          <a:xfrm>
            <a:off x="857953" y="5986570"/>
            <a:ext cx="1102903" cy="1623214"/>
            <a:chOff x="2720483" y="4173835"/>
            <a:chExt cx="1102903" cy="1623214"/>
          </a:xfrm>
        </p:grpSpPr>
        <p:pic>
          <p:nvPicPr>
            <p:cNvPr id="87" name="Object 7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0483" y="4173835"/>
              <a:ext cx="1102903" cy="1623214"/>
            </a:xfrm>
            <a:prstGeom prst="rect">
              <a:avLst/>
            </a:prstGeom>
          </p:spPr>
        </p:pic>
      </p:grpSp>
      <p:grpSp>
        <p:nvGrpSpPr>
          <p:cNvPr id="88" name="그룹 1008"/>
          <p:cNvGrpSpPr/>
          <p:nvPr/>
        </p:nvGrpSpPr>
        <p:grpSpPr>
          <a:xfrm>
            <a:off x="4013611" y="5955509"/>
            <a:ext cx="1102903" cy="1623214"/>
            <a:chOff x="1501002" y="4218285"/>
            <a:chExt cx="1102903" cy="1623214"/>
          </a:xfrm>
        </p:grpSpPr>
        <p:pic>
          <p:nvPicPr>
            <p:cNvPr id="89" name="Object 7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1002" y="4218285"/>
              <a:ext cx="1102903" cy="1623214"/>
            </a:xfrm>
            <a:prstGeom prst="rect">
              <a:avLst/>
            </a:prstGeom>
          </p:spPr>
        </p:pic>
      </p:grpSp>
      <p:sp>
        <p:nvSpPr>
          <p:cNvPr id="98" name="TextBox 97"/>
          <p:cNvSpPr txBox="1"/>
          <p:nvPr/>
        </p:nvSpPr>
        <p:spPr>
          <a:xfrm>
            <a:off x="2547956" y="5896482"/>
            <a:ext cx="85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조원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57764" y="6073763"/>
            <a:ext cx="781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BACKEND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3727" y="5871798"/>
            <a:ext cx="85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조원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133535" y="6049079"/>
            <a:ext cx="781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BACKEND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95120" y="7798318"/>
            <a:ext cx="85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조원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04928" y="7975599"/>
            <a:ext cx="781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FRONTEND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82403" y="7542778"/>
            <a:ext cx="85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정찬엽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20274" y="7822164"/>
            <a:ext cx="85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조원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130082" y="7999445"/>
            <a:ext cx="781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FRONTEND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07557" y="7566624"/>
            <a:ext cx="85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고동현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1451" y="6291558"/>
            <a:ext cx="788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Page Design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55649" y="6038743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디자인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3437" y="6275197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홈페이지의 전체적인 디자인 및 레이아웃 설정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43700" y="6037462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정찬엽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474143" y="6037462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고동현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67270" y="4734482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성능 구현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44791" y="6698751"/>
            <a:ext cx="589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디자인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92067" y="502928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필요한 페이지 기능을 구현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Java Script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및 노드 등으로 기능 구현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31451" y="4990420"/>
            <a:ext cx="78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Feature Implementation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43700" y="4733356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이세진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63285" y="4734637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이재영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451094" y="4733356"/>
            <a:ext cx="589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황예슬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57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81854" y="626705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133" y="374252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833" y="7598119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시퀄라이즈를</a:t>
            </a: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이용하여 게시판 내용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en-US" altLang="ko-KR" sz="2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postTitle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(</a:t>
            </a: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게시판 이름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), writer</a:t>
            </a: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를 생성시켰습니다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그리고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index.js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만들어둔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모델을 </a:t>
            </a:r>
            <a:r>
              <a:rPr lang="en-US" altLang="ko-KR" sz="2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init</a:t>
            </a: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메서드로 호출하고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en-US" altLang="ko-KR" sz="2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db</a:t>
            </a: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객체를 넘겨줍니다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넘겨받은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객체를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app2.js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최종적으로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mysql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연동시킵니다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1F3DAF-3476-4EBC-B144-38768A8968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9"/>
          <a:stretch/>
        </p:blipFill>
        <p:spPr>
          <a:xfrm>
            <a:off x="159398" y="919826"/>
            <a:ext cx="4838700" cy="617273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BA66C20-92B1-42D8-8D5D-74F524A73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409242"/>
            <a:ext cx="5159187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8E56D1-0BC5-46E9-8CEB-FC8FEA6F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678"/>
            <a:ext cx="10287000" cy="5415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631733" y="7157537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저희는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게시판을 배열의 형태로 구현했습니다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DB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에서 </a:t>
            </a: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만들어둔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id,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postTiltle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Writer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필드를 연결해주었고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Date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는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createAt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으로 생성시간을 만들어주었습니다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글쓰기 버튼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을 클릭하면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처음에는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get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방식으로 주소를 보내게 됩니다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27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024967" y="5783432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qna.js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 있는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get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방식으로 받아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write.ejs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를 </a:t>
            </a: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렌더하여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write.ejs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를 홈페이지에 띄워주고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게시글을 작성할 수 있게 됩니다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게시글을 다 작성해서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글쓰기 버튼을 누르게 되면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이번에는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post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방식으로 주소를 다시 보내서 최종적으로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post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주소를 받아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Post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테이블의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DB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를 새로 생성시키고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다시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main.js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의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/post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으로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get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방식으로 요청을 보냅니다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C880B6A-8233-4D19-ADCE-07270BEFC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50547"/>
            <a:ext cx="4168501" cy="380271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AAB1D9E-DF81-41EB-93C3-D046E07EC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8" y="1401170"/>
            <a:ext cx="4551784" cy="34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4914900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4C96F5-B88A-4548-BC5C-8D4347C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8" y="1601352"/>
            <a:ext cx="3917019" cy="1920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616C0-5C4B-40B7-865D-1C0860789885}"/>
              </a:ext>
            </a:extLst>
          </p:cNvPr>
          <p:cNvSpPr txBox="1"/>
          <p:nvPr/>
        </p:nvSpPr>
        <p:spPr>
          <a:xfrm>
            <a:off x="876300" y="3997099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Main.js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 있는 코드를 보시면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/post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로 주소를 받아서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Async await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을 사용하여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Post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db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 있는 </a:t>
            </a: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유효값인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데이터만 다시 </a:t>
            </a: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로드해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게시판에 새로운 글이 나타납니다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그리고 다시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/main/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QnA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로 주소가 보내지고 최종적으로 새로운 게시글이 생겨납니다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9C26AD-870C-4620-A3E9-B379214CE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0097"/>
            <a:ext cx="10287000" cy="24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2247900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616C0-5C4B-40B7-865D-1C0860789885}"/>
              </a:ext>
            </a:extLst>
          </p:cNvPr>
          <p:cNvSpPr txBox="1"/>
          <p:nvPr/>
        </p:nvSpPr>
        <p:spPr>
          <a:xfrm>
            <a:off x="2114550" y="2644509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게시글 제목을 누르면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게시글의 내용을 볼 수 있도록 해주었습니다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25E347-F3A3-400E-BD82-2183F4BB38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4"/>
          <a:stretch/>
        </p:blipFill>
        <p:spPr>
          <a:xfrm>
            <a:off x="1638300" y="10668"/>
            <a:ext cx="8648700" cy="235682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F950977-E34C-4BCF-A04D-6DA1CC56CE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5" b="24358"/>
          <a:stretch/>
        </p:blipFill>
        <p:spPr>
          <a:xfrm>
            <a:off x="-7620" y="3734275"/>
            <a:ext cx="10287000" cy="198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A47CB9-F481-4149-BD21-EE6EE29093F7}"/>
              </a:ext>
            </a:extLst>
          </p:cNvPr>
          <p:cNvSpPr txBox="1"/>
          <p:nvPr/>
        </p:nvSpPr>
        <p:spPr>
          <a:xfrm>
            <a:off x="2583180" y="6061188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아까전에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본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write.ejs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에서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title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href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를 달아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Article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게시글의 배열형식의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id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를 받아 주소를 보내줍니다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11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9888" y="6591829"/>
            <a:ext cx="87993" cy="795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2239794" y="3839146"/>
            <a:ext cx="499740" cy="79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2939" y="3611282"/>
            <a:ext cx="1044496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406">
              <a:defRPr/>
            </a:pPr>
            <a:r>
              <a:rPr lang="en-US" altLang="ko-KR" sz="1519" b="1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About Page</a:t>
            </a:r>
            <a:endParaRPr lang="ko-KR" altLang="en-US" sz="1519" b="1" dirty="0">
              <a:solidFill>
                <a:srgbClr val="9BBB59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9687" y="4380543"/>
            <a:ext cx="770831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406">
              <a:defRPr/>
            </a:pPr>
            <a:r>
              <a:rPr lang="ko-KR" altLang="en-US" sz="844" b="1" dirty="0">
                <a:solidFill>
                  <a:prstClr val="black"/>
                </a:solidFill>
                <a:latin typeface="Calibri"/>
              </a:rPr>
              <a:t>수정하기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5430" y="4602783"/>
            <a:ext cx="1940376" cy="595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406">
              <a:defRPr/>
            </a:pP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이부분에서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현재 사용자를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writer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받아와서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if(writer ==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user.nick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res.send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('ok');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}else 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res.send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('fail');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}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})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현재 사용자와 글작성한사용자가 같으면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ok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보내주게되며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Ok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받으면 다시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/main/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QnA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updatewrite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get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방식으로 요청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Updatewrite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불러옵니다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fail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보내주게되면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스크립트 부분의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then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으로 가서 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if(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res.data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=='fail'){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        alert('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글 작성자가 아닙니다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'); 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이부분이 실행되어 글 작성자가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아닙니라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라는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알림창이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뜨게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defTabSz="514406">
              <a:defRPr/>
            </a:pP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Updatewirte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에서 수정하기 버튼을 누르면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.post(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async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req,res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)=&gt;{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const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{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content,postTiltle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 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req.body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await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db.Post.update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({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content:content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},{where:{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id:postId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}})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res.redirect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('/main/post');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});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가서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해당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게시글의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content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을 수정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할수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있습니다</a:t>
            </a:r>
          </a:p>
          <a:p>
            <a:pPr defTabSz="514406">
              <a:defRPr/>
            </a:pPr>
            <a:endParaRPr lang="en-US" altLang="ko-KR" sz="563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defTabSz="514406">
              <a:defRPr/>
            </a:pPr>
            <a:endParaRPr lang="ko-KR" altLang="en-US" sz="563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31" y="0"/>
            <a:ext cx="5122070" cy="17804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931" y="1763322"/>
            <a:ext cx="5122069" cy="3527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585" y="2105074"/>
            <a:ext cx="5146753" cy="24511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100" y="4556219"/>
            <a:ext cx="5122069" cy="57418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7505" y="4870285"/>
            <a:ext cx="1940376" cy="365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수정하기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&lt;button&gt;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태그에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onclick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함수를 달아주고 값을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up()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이라고 주었습니다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버튼을 클릭하면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onclick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up()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이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script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up()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으로 이동하게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여기서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ajax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방식을 사용했으며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get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방식으로 데이터를 받아오며  적힌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url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이동하게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그럼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qnA.js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router.route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(‘/update’)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</a:p>
          <a:p>
            <a:pPr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  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.get(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async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req,res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)=&gt;{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var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writer;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await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db.Post.findOne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raw : true,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where: {id :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postId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}).then((result) =&gt; 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writer 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result.writer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}).catch((error) =&gt; {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console.log(error);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    return next(error);</a:t>
            </a:r>
          </a:p>
          <a:p>
            <a:pPr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});</a:t>
            </a:r>
          </a:p>
          <a:p>
            <a:pPr defTabSz="514406">
              <a:defRPr/>
            </a:pPr>
            <a:endParaRPr lang="en-US" altLang="ko-KR" sz="563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defTabSz="514406">
              <a:defRPr/>
            </a:pPr>
            <a:endParaRPr lang="ko-KR" altLang="en-US" sz="563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>
            <a:off x="2095500" y="1989853"/>
            <a:ext cx="3069431" cy="2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>
            <a:off x="2247900" y="2972897"/>
            <a:ext cx="3115436" cy="320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>
            <a:off x="2136279" y="5253454"/>
            <a:ext cx="3379457" cy="19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7161147"/>
            <a:ext cx="1269929" cy="209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1" y="4191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게시글 제목을 클릭해서 해당 </a:t>
            </a:r>
            <a:endParaRPr lang="en-US" altLang="ko-KR" b="1">
              <a:solidFill>
                <a:prstClr val="white">
                  <a:lumMod val="50000"/>
                </a:prst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게시물로 들어오게 되면</a:t>
            </a:r>
            <a:endParaRPr lang="en-US" altLang="ko-KR" b="1">
              <a:solidFill>
                <a:prstClr val="white">
                  <a:lumMod val="50000"/>
                </a:prst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게시글 삭제 </a:t>
            </a:r>
            <a:r>
              <a:rPr lang="en-US" altLang="ko-KR" b="1">
                <a:solidFill>
                  <a:prstClr val="white">
                    <a:lumMod val="50000"/>
                  </a:prstClr>
                </a:solidFill>
              </a:rPr>
              <a:t>&amp; </a:t>
            </a: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수정 기능이 있습니다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6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9888" y="6591829"/>
            <a:ext cx="87993" cy="795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2239794" y="3839146"/>
            <a:ext cx="499740" cy="79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1825" y="4029075"/>
            <a:ext cx="1044496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14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19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About Page</a:t>
            </a:r>
            <a:endParaRPr kumimoji="0" lang="ko-KR" altLang="en-US" sz="1519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2637" y="4599378"/>
            <a:ext cx="770831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14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44" b="1" dirty="0">
                <a:solidFill>
                  <a:prstClr val="black"/>
                </a:solidFill>
                <a:latin typeface="Calibri"/>
              </a:rPr>
              <a:t>삭제</a:t>
            </a:r>
            <a:r>
              <a:rPr kumimoji="0" lang="ko-KR" altLang="en-US" sz="8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6765" y="4866713"/>
            <a:ext cx="19403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console.log(input);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if(input == 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삭제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 &amp;&amp; writer ==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user.nick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){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await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db.Post.destroy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({where:{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id:postId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}});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res.send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일치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');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}else if(writer !=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user.nick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 {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res.send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불일치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');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 else if(input != 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삭제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'){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res.send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오타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');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</a:t>
            </a:r>
          </a:p>
          <a:p>
            <a:pPr lvl="0" defTabSz="514406">
              <a:defRPr/>
            </a:pP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lvl="0" defTabSz="514406">
              <a:defRPr/>
            </a:pP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이부분에서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글작성자와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현재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로그인된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사용자의 이름을 비교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하게되는데</a:t>
            </a:r>
            <a:endParaRPr lang="ko-KR" altLang="en-US" sz="1000" b="1" dirty="0">
              <a:solidFill>
                <a:prstClr val="white">
                  <a:lumMod val="50000"/>
                </a:prstClr>
              </a:solidFill>
            </a:endParaRP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writer ==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user.nick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값이 맞으면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삭제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입력했을때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글삭제가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이루어지며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/main/post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가게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삭제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이외의 다른 것을 입력해주면 잘못 입력하였다는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알림창이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뜨게 됩니다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writer ==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user.nick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값이 맞지 않으면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불일치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'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 보내주게 되는데 보낸 불일치는</a:t>
            </a:r>
          </a:p>
          <a:p>
            <a:pPr lvl="0"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스크립트 부분의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then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으로가서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글작성자가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아닙니다  라는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알림창을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띄어줍니다</a:t>
            </a:r>
            <a:endParaRPr lang="ko-KR" altLang="en-US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505" y="4870285"/>
            <a:ext cx="1940376" cy="387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삭제하기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&lt;button&gt;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태그에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onclick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함수를 달아주고 값을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del()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주었습니다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lvl="0"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버튼을 클릭하면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onclick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del()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이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script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del()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으로 이동하게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lvl="0"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여기서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ajax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방식을 사용했으며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post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방식으로 데이터를 보내주며 적힌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url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이동하게 됩니다</a:t>
            </a:r>
          </a:p>
          <a:p>
            <a:pPr lvl="0"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그럼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qna.js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router.post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('/Article/delete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부분으로 이동하게 되며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await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db.Post.findOne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({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raw : true,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where: {id :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postId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}).then((result) =&gt; {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writer =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result.writer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}).catch((error) =&gt; {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console.log(error);</a:t>
            </a:r>
          </a:p>
          <a:p>
            <a:pPr lvl="0" defTabSz="514406">
              <a:defRPr/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       return next(error);</a:t>
            </a:r>
          </a:p>
          <a:p>
            <a:pPr lvl="0" defTabSz="514406"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부분에서 글 작성자를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writer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</a:rPr>
              <a:t>받아와주고</a:t>
            </a:r>
            <a:endParaRPr lang="ko-KR" altLang="en-US" sz="1000" b="1" dirty="0">
              <a:solidFill>
                <a:prstClr val="white">
                  <a:lumMod val="50000"/>
                </a:prstClr>
              </a:solidFill>
            </a:endParaRPr>
          </a:p>
          <a:p>
            <a:pPr lvl="0" defTabSz="514406">
              <a:defRPr/>
            </a:pPr>
            <a:endParaRPr lang="ko-KR" altLang="en-US" sz="1000" b="1" dirty="0">
              <a:solidFill>
                <a:prstClr val="white">
                  <a:lumMod val="50000"/>
                </a:prstClr>
              </a:solidFill>
            </a:endParaRPr>
          </a:p>
          <a:p>
            <a:pPr marL="0" marR="0" lvl="0" indent="0" algn="l" defTabSz="514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63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0"/>
            <a:ext cx="45434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574" y="419100"/>
            <a:ext cx="4543425" cy="41698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74" y="4599378"/>
            <a:ext cx="4543425" cy="32111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100" y="7810500"/>
            <a:ext cx="4533899" cy="24765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>
            <a:off x="2171700" y="209550"/>
            <a:ext cx="3602340" cy="51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>
            <a:off x="2324100" y="4733038"/>
            <a:ext cx="3581605" cy="27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>
            <a:off x="2171700" y="944600"/>
            <a:ext cx="4104435" cy="511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 flipV="1">
            <a:off x="4757141" y="6204939"/>
            <a:ext cx="1518994" cy="3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439253-CE16-42DA-B25B-5C38FAB540E6}"/>
              </a:ext>
            </a:extLst>
          </p:cNvPr>
          <p:cNvCxnSpPr>
            <a:cxnSpLocks/>
          </p:cNvCxnSpPr>
          <p:nvPr/>
        </p:nvCxnSpPr>
        <p:spPr>
          <a:xfrm flipH="1" flipV="1">
            <a:off x="4918738" y="8699224"/>
            <a:ext cx="1507129" cy="29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58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856" y="4316275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댓글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47CB9-F481-4149-BD21-EE6EE29093F7}"/>
              </a:ext>
            </a:extLst>
          </p:cNvPr>
          <p:cNvSpPr txBox="1"/>
          <p:nvPr/>
        </p:nvSpPr>
        <p:spPr>
          <a:xfrm>
            <a:off x="511288" y="2789476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게시글 제목을 클릭해서 해당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게시물로 들어오게 되면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게시글 삭제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&amp;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수정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기능뿐만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아니라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댓글기능이 있습니다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3837A8-90E1-4F39-9C9F-BC22628E7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736"/>
            <a:ext cx="9220200" cy="124343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429F7E-963D-4B1E-B537-2F251F0E1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45" y="5227777"/>
            <a:ext cx="7270110" cy="1501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E75D1C-A14A-44BE-9405-4B1059D62E09}"/>
              </a:ext>
            </a:extLst>
          </p:cNvPr>
          <p:cNvSpPr txBox="1"/>
          <p:nvPr/>
        </p:nvSpPr>
        <p:spPr>
          <a:xfrm>
            <a:off x="1295400" y="7696306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댓글달기를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입력하면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sumitComment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함수를 호출하게 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16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4316275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댓글 기능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8CF88A-7E7E-4140-9501-9EDB14AB0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495300"/>
            <a:ext cx="4557155" cy="611939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5967FA4-7CA1-4181-B303-CD3085031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36" y="2578195"/>
            <a:ext cx="2804403" cy="2560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B0E160-5972-47D0-952A-9C16EB3BA8EE}"/>
              </a:ext>
            </a:extLst>
          </p:cNvPr>
          <p:cNvSpPr txBox="1"/>
          <p:nvPr/>
        </p:nvSpPr>
        <p:spPr>
          <a:xfrm>
            <a:off x="1490010" y="75819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시퀄라이즈를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이용하여 댓글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 table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생성시켰습니다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여기서 중요한 점은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post table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과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Eotrmf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table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관계정의해주었습니다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689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4316275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댓글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75D1C-A14A-44BE-9405-4B1059D62E09}"/>
              </a:ext>
            </a:extLst>
          </p:cNvPr>
          <p:cNvSpPr txBox="1"/>
          <p:nvPr/>
        </p:nvSpPr>
        <p:spPr>
          <a:xfrm>
            <a:off x="1028700" y="71247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sumitComment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함수는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이용하여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  <a:hlinkClick r:id="rId4"/>
              </a:rPr>
              <a:t>http://localhost:3001/main/QnA/Article/datgle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주소를 보내고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data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에는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datgle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저장하게 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B0AE9-3C0C-4A62-B2B4-606565F9B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7406" y="1281728"/>
            <a:ext cx="5547036" cy="46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8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8300" y="3162300"/>
            <a:ext cx="1856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About Page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1964" y="4176171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로그인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344" y="4651433"/>
            <a:ext cx="28422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첫 시작은 로그인 화면입니다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저희는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로그인을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하게 되면 메인페이지에 들어갈 수 있도록 설정을 했습니다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코드를 보시면 기본적인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HTML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코드와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CSS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코드를 적용시켰습니다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&lt;form&gt;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태그를 사용해 로그인시 필요한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Email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과 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비밀번호 회원가입 버튼 및 로그인 버튼을 구현하였고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&lt;form&gt;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태그에서 데이터를 전송하는 방식은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형식으로 구성했습니다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아래부분을 보시게 되면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&lt;script&gt;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태그 안에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window.onload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= ()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If(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newURL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location.href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).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searchParams.get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(‘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loginError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’)){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alert(new URL(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location.href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).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searchParams.get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(‘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loginError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’));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코드를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분석해보자면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window.onload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화면이 열렸을 때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new URL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새로운 객체를 만들고 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거기 현재주소를 넣습니다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searchParams.get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으로 이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주소안에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loginError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가 포함되어 있으면 현재 페이지에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loginError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출력한다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991100"/>
            <a:ext cx="5219700" cy="5295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0"/>
            <a:ext cx="5219701" cy="4991100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10800000">
            <a:off x="4456640" y="6057900"/>
            <a:ext cx="991660" cy="838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10" idx="3"/>
          </p:cNvCxnSpPr>
          <p:nvPr/>
        </p:nvCxnSpPr>
        <p:spPr>
          <a:xfrm rot="16200000" flipV="1">
            <a:off x="3845333" y="7617231"/>
            <a:ext cx="2404776" cy="118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6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4316275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댓글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75D1C-A14A-44BE-9405-4B1059D62E09}"/>
              </a:ext>
            </a:extLst>
          </p:cNvPr>
          <p:cNvSpPr txBox="1"/>
          <p:nvPr/>
        </p:nvSpPr>
        <p:spPr>
          <a:xfrm>
            <a:off x="952500" y="1866900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보낸 주소를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qna.js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있는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/Article/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datgle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연결되어서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async await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방식으로 응답을 받으면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Eotrmf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모델에다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필드를 생성해주고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postId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인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db.Eotrmf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검색해줍니다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대신 이건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ejs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에서 쓰는 데이터배열을 </a:t>
            </a: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다시받아오는거여서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새로고침을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해야 나타납니다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6A0EA3F-931D-49FF-9BF1-1D2A20ABB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62"/>
            <a:ext cx="4648200" cy="64782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5EF48E5-03F1-4FF4-A35D-27925F014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3300"/>
            <a:ext cx="5311600" cy="133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F2FB9-EBFC-41BC-95A2-4D2424955BBC}"/>
              </a:ext>
            </a:extLst>
          </p:cNvPr>
          <p:cNvSpPr txBox="1"/>
          <p:nvPr/>
        </p:nvSpPr>
        <p:spPr>
          <a:xfrm>
            <a:off x="6057900" y="7353300"/>
            <a:ext cx="323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코드를 써야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findAll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할 때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include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쓰면 댓글 테이블을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받을때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Article.ejs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아이다와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댓글 내용이 보여지게 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27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4316275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댓글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75D1C-A14A-44BE-9405-4B1059D62E09}"/>
              </a:ext>
            </a:extLst>
          </p:cNvPr>
          <p:cNvSpPr txBox="1"/>
          <p:nvPr/>
        </p:nvSpPr>
        <p:spPr>
          <a:xfrm>
            <a:off x="1028700" y="62865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그래서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이용하여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User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배열을 만들고 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++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다음칸에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계속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입력을받고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Object.keys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(users).map()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을 이용하여 각 키마다 태그들을 생성해주게 해서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즉시 화면에 댓글이 보이도록 하였습니다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B0AE9-3C0C-4A62-B2B4-606565F9B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7406" y="1281728"/>
            <a:ext cx="5547036" cy="46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6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143" y="2231920"/>
            <a:ext cx="10317857" cy="5803795"/>
            <a:chOff x="-32143" y="2231920"/>
            <a:chExt cx="10317857" cy="58037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143" y="2231920"/>
              <a:ext cx="10317857" cy="58037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4782" y="4928752"/>
            <a:ext cx="2276199" cy="6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8300" y="3162300"/>
            <a:ext cx="1856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About Page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1964" y="4176171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로그인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344" y="4651433"/>
            <a:ext cx="28422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로그인 버튼을 누르게 되면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auth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파일에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login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으로 이동하게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해당 부분을 확인하게 되면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lvl="0"/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pass.port.authenticate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(‘/local’,(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authError,user,info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))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부분이 있습니다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lvl="0"/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lvl="0"/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이 부분에 의해서 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lvl="0"/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localStrategy.js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파일을 불러오게 되는데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localStrategy.js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로 이동을 해보면 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lvl="0"/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usernameField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: 'email',</a:t>
            </a:r>
          </a:p>
          <a:p>
            <a:pPr lvl="0"/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passwordField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: 'password',</a:t>
            </a:r>
          </a:p>
          <a:p>
            <a:pPr lvl="0"/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introduceField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: 'introduce',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형식으로 설정을 해주고 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그 후 </a:t>
            </a:r>
            <a:r>
              <a:rPr lang="en-US" altLang="ko-KR" sz="1000" b="1" noProof="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exUser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는 데이터베이스에 저장된</a:t>
            </a: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ko-KR" altLang="en-US" sz="1000" b="1" noProof="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회원가입시</a:t>
            </a: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작성한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email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을 </a:t>
            </a:r>
            <a:r>
              <a:rPr lang="ko-KR" altLang="en-US" sz="10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가지고와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저장합니다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1" noProof="0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lvl="0"/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if(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exUser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){</a:t>
            </a:r>
          </a:p>
          <a:p>
            <a:pPr lvl="0"/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	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const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result = await 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bcrypt.compare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ko-KR" sz="1000" b="1" dirty="0" err="1">
                <a:solidFill>
                  <a:prstClr val="white">
                    <a:lumMod val="50000"/>
                  </a:prstClr>
                </a:solidFill>
              </a:rPr>
              <a:t>password,exUser.password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 lvl="0"/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}</a:t>
            </a:r>
          </a:p>
          <a:p>
            <a:pPr lvl="0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Result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변수에 암호화된  입력한 비밀번호와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exUser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의 비밀번호를 비교하고 두 비밀번호가 일치하면 </a:t>
            </a:r>
            <a:r>
              <a:rPr lang="ko-KR" altLang="en-US" sz="1000" b="1" noProof="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로그인이</a:t>
            </a: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성공 그렇지 않으면 </a:t>
            </a:r>
            <a:r>
              <a:rPr lang="en-US" altLang="ko-KR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“</a:t>
            </a: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비밀번호가 일치하지 않습니다</a:t>
            </a:r>
            <a:r>
              <a:rPr lang="en-US" altLang="ko-KR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”</a:t>
            </a:r>
            <a:r>
              <a:rPr lang="ko-KR" altLang="en-US" sz="1000" b="1" noProof="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라는 메시지 출력</a:t>
            </a:r>
            <a:endParaRPr lang="en-US" altLang="ko-KR" sz="1000" b="1" noProof="0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lvl="0"/>
            <a:r>
              <a:rPr kumimoji="0" lang="ko-KR" altLang="en-US" sz="1000" b="1" i="0" u="none" strike="noStrike" kern="1200" cap="none" spc="0" normalizeH="0" baseline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둘</a:t>
            </a:r>
            <a:r>
              <a:rPr kumimoji="0" lang="ko-KR" altLang="en-US" sz="1000" b="1" i="0" u="none" strike="noStrike" kern="1200" cap="none" spc="0" normalizeH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다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허용하지 않으면 가입되지 않은 회원입니다 라는 메시지를 출력하게 됩니다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lvl="0"/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155" y="0"/>
            <a:ext cx="5286375" cy="4873520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5400000">
            <a:off x="2494472" y="1923649"/>
            <a:ext cx="4287067" cy="1275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155" y="4873520"/>
            <a:ext cx="5334001" cy="5413480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 rot="10800000">
            <a:off x="4229100" y="6057900"/>
            <a:ext cx="1363474" cy="26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4229101" y="6896100"/>
            <a:ext cx="1585633" cy="22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0800000" flipV="1">
            <a:off x="4229101" y="7580259"/>
            <a:ext cx="1585632" cy="75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8300" y="3162300"/>
            <a:ext cx="1856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About Page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1964" y="4176171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회원가입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344" y="4651433"/>
            <a:ext cx="284229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회원가입 페이지입니다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회원가입 시 필요한 정보를 입력해주는 칸을 만들었고 각 칸에 대해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name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값을 줍니다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각각의 값이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post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형식으로 보내지며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req.body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저장됩니다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저장된 값을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const{email, nick, password,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introudce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}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각각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req.body.email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req.body.nick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..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등에 에 담아줍니다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findOne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(where : {email})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으로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있는 데이터 중 입력한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email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값과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가지고있는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email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값이 일치하는 데이터를 가지고 와서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exUser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라는 변수에 담습니다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If(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exUser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return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res.redirect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(‘/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join?error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=exist’)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exUser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는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email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일치하는 유저의 데이터를 담아둔 변수입니다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Exuser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데이터가 있다는 것은 회원이 이미 있다는 뜻이기에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중복확인할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수 있는 코드입니다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hash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변수에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bcrypt.hash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(password,12)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담습니다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이는 비밀번호를 암호화하는데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hash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형태로 암호화 한다는 의미입니다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User.create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는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User.js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파일에 있는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User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 관한 테이블 정보를 담고있습니다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각각의 필드에 회원이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회원가입시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적었던 정보가 들어가게 됩니다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에러가 발생 시 에러를 출력한다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0"/>
            <a:ext cx="4160520" cy="491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574" y="4914900"/>
            <a:ext cx="4170045" cy="5372100"/>
          </a:xfrm>
          <a:prstGeom prst="rect">
            <a:avLst/>
          </a:prstGeom>
        </p:spPr>
      </p:pic>
      <p:cxnSp>
        <p:nvCxnSpPr>
          <p:cNvPr id="21" name="꺾인 연결선 20"/>
          <p:cNvCxnSpPr/>
          <p:nvPr/>
        </p:nvCxnSpPr>
        <p:spPr>
          <a:xfrm rot="10800000">
            <a:off x="4456639" y="5890337"/>
            <a:ext cx="1976970" cy="65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456641" y="6174372"/>
            <a:ext cx="2367489" cy="695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0800000" flipV="1">
            <a:off x="4456640" y="6969998"/>
            <a:ext cx="1930506" cy="819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V="1">
            <a:off x="4456638" y="7246018"/>
            <a:ext cx="2027240" cy="1326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V="1">
            <a:off x="4456637" y="9078704"/>
            <a:ext cx="2002106" cy="103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5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8300" y="3162300"/>
            <a:ext cx="1856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About Page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1964" y="4176171"/>
            <a:ext cx="1370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Main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344" y="4651433"/>
            <a:ext cx="28422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메인 페이지 접속 시 보이게 되는 화면입니다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페이지에서 각 카테고리 별로 이동을 할 수 있습니다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전공 소개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/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조원 소개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/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QnA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하단 부분에 아이콘을 클릭하면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인스타그램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페이스북 학교홈페이지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깃허브로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이동가능합니다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메인페이지는 다른 페이지로 넘어가기 위한 하나의 수단으로 만들었습니다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화면 우측상단에 보시면 로그인 한 회원님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!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안녕하세요 라는 문구를 볼 수 있는데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 부분은 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ejs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문법인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&lt;%=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user.nick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%&gt;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사용해 현재 로그인한 사람의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회원이름을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받아와서 나타나도록 하였습니다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로그아웃 기능의 경우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&lt;a&gt;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태그를 주어 링크를 걸어주었고 그 링크는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/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auth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파일의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logout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로그아웃을 누르게 되면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req.logout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()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이라는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메소드를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호출하고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session.destroy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()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세션을 전부 지워줍니다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그후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res.redirect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(‘/’)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localhost:3001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번으로 돌아가도록 명령을 내립니다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98" y="1"/>
            <a:ext cx="4886326" cy="270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99" y="2705101"/>
            <a:ext cx="4886325" cy="2438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5143500"/>
            <a:ext cx="4886325" cy="2216367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10800000">
            <a:off x="4229100" y="6438900"/>
            <a:ext cx="2142557" cy="336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197" y="7513755"/>
            <a:ext cx="4886327" cy="27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2824646"/>
            <a:ext cx="888427" cy="14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4300" y="2460670"/>
            <a:ext cx="297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조원 소개</a:t>
            </a: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7317" y="3451557"/>
            <a:ext cx="2132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Group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D0979F-16A0-4717-A34C-5DB775427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158"/>
            <a:ext cx="10287000" cy="34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59201" y="513774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533" y="212748"/>
            <a:ext cx="2565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Group introduce 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666" y="7790542"/>
            <a:ext cx="8100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시퀄라이즈를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이용하여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work(back-end or Front-end), age, phone, email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생성시켰습니다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그리고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index.js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만들어둔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Team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모델을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init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메서드로 호출하고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객체를 넘겨줍니다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넘겨받은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db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객체를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app2.js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에서 최종적으로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mysql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연동시킵니다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BA66C20-92B1-42D8-8D5D-74F524A73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09242"/>
            <a:ext cx="5159187" cy="668331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B116C7C-0089-474F-9DDF-27C252644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36302"/>
            <a:ext cx="4625741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56" y="7718304"/>
            <a:ext cx="156432" cy="141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8645" y="747752"/>
            <a:ext cx="888427" cy="14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91" y="495300"/>
            <a:ext cx="2109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roup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introduce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Page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38AF-1A93-4543-AFFD-EAA2F13A41E2}"/>
              </a:ext>
            </a:extLst>
          </p:cNvPr>
          <p:cNvSpPr txBox="1"/>
          <p:nvPr/>
        </p:nvSpPr>
        <p:spPr>
          <a:xfrm>
            <a:off x="1295400" y="7004186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저희는 조원 소개를 클릭하면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axios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 이용하여 정보를 보여주는 형식으로 구현하였습니다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Id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값을 문자열인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로 지정해주고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클릭하면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ax1(1)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받아옵니다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0638E7F-8AAE-4266-85ED-AB72248DF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6" y="1992037"/>
            <a:ext cx="94861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2060</Words>
  <Application>Microsoft Office PowerPoint</Application>
  <PresentationFormat>사용자 지정</PresentationFormat>
  <Paragraphs>282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blackfeather227@gmail.com</cp:lastModifiedBy>
  <cp:revision>59</cp:revision>
  <dcterms:created xsi:type="dcterms:W3CDTF">2021-06-12T17:02:46Z</dcterms:created>
  <dcterms:modified xsi:type="dcterms:W3CDTF">2021-06-13T14:37:44Z</dcterms:modified>
</cp:coreProperties>
</file>