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72" r:id="rId5"/>
    <p:sldId id="261" r:id="rId6"/>
    <p:sldId id="262" r:id="rId7"/>
    <p:sldId id="259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2BCAFC7A-71DD-4C2C-B63D-60FDC7DD5449}" type="datetimeFigureOut">
              <a:rPr lang="en-US" altLang="zh-CN" smtClean="0"/>
              <a:t>11/29/2016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DA6FC261-E491-4C42-A663-B95247CC46D9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/>
            </a:lvl1pPr>
          </a:lstStyle>
          <a:p>
            <a:fld id="{D85ECAFD-F005-4163-B10D-85806DC43F93}" type="datetimeFigureOut">
              <a:t>2016/11/29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/>
            </a:lvl1pPr>
          </a:lstStyle>
          <a:p>
            <a:fld id="{333E963C-1534-4F8D-B2A7-66D81AA2595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CN" smtClean="0"/>
              <a:pPr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CN" smtClean="0"/>
              <a:pPr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833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br>
              <a:rPr lang="en-US" altLang="zh-CN" dirty="0"/>
            </a:br>
            <a:r>
              <a:rPr lang="zh-CN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11/29/2016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latinLnBrk="0">
              <a:defRPr lang="zh-CN" sz="1400" cap="small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8295" y="1624602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30490" y="2438400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br>
              <a:rPr lang="en-US" altLang="zh-CN" dirty="0"/>
            </a:br>
            <a:r>
              <a:rPr lang="zh-CN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11/29/2016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98295" y="134674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209405" y="2595461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 algn="r" latinLnBrk="0">
              <a:defRPr lang="zh-CN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9A250-FF31-4206-8172-F9D3106AACB1}" type="datetimeFigureOut">
              <a:rPr lang="en-US" altLang="zh-CN" smtClean="0"/>
              <a:pPr/>
              <a:t>11/29/2016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9" name="直线连接线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线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t>2016/11/29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AD347D-5ACD-4C99-B74B-A9C85AD731AF}" type="datetimeFigureOut">
              <a:rPr lang="en-US" altLang="zh-CN" smtClean="0"/>
              <a:pPr/>
              <a:t>11/29/2016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20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jsref/met_canvas_getcontex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HTML5 canvas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>
          <a:xfrm>
            <a:off x="639193" y="106533"/>
            <a:ext cx="9411642" cy="1855432"/>
          </a:xfr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HTML5</a:t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1800" dirty="0"/>
              <a:t>html 5</a:t>
            </a:r>
            <a:r>
              <a:rPr lang="zh-CN" altLang="en-US" sz="1800" dirty="0"/>
              <a:t>一般指其本身和相应的</a:t>
            </a:r>
            <a:r>
              <a:rPr lang="en-US" altLang="zh-CN" sz="1800" dirty="0"/>
              <a:t>javascript,css3</a:t>
            </a:r>
            <a:r>
              <a:rPr lang="zh-CN" altLang="en-US" sz="1800" dirty="0"/>
              <a:t>技术。</a:t>
            </a:r>
            <a:br>
              <a:rPr lang="en-US" altLang="zh-CN" dirty="0"/>
            </a:br>
            <a:br>
              <a:rPr lang="en-US" altLang="zh-CN" dirty="0"/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>
          <a:xfrm>
            <a:off x="1242874" y="1447060"/>
            <a:ext cx="8806979" cy="5335480"/>
          </a:xfrm>
        </p:spPr>
        <p:txBody>
          <a:bodyPr>
            <a:normAutofit/>
          </a:bodyPr>
          <a:lstStyle/>
          <a:p>
            <a:r>
              <a:rPr lang="zh-CN" altLang="en-US" sz="1600" b="1" dirty="0"/>
              <a:t>语义特性</a:t>
            </a:r>
            <a:endParaRPr lang="en-US" altLang="zh-CN" sz="1600" b="1" dirty="0"/>
          </a:p>
          <a:p>
            <a:pPr lvl="1"/>
            <a:r>
              <a:rPr lang="en-GB" altLang="zh-CN" sz="1400" dirty="0"/>
              <a:t>HTML5</a:t>
            </a:r>
            <a:r>
              <a:rPr lang="zh-CN" altLang="en-US" sz="1400" dirty="0"/>
              <a:t>赋予网页更好的意义和结构。有利于搜索引擎搜索</a:t>
            </a:r>
            <a:endParaRPr lang="en-US" altLang="zh-CN" sz="1400" dirty="0"/>
          </a:p>
          <a:p>
            <a:r>
              <a:rPr lang="zh-CN" altLang="en-US" sz="1600" b="1" dirty="0"/>
              <a:t>本地存储特性</a:t>
            </a:r>
            <a:endParaRPr lang="en-US" altLang="zh-CN" sz="1600" b="1" dirty="0"/>
          </a:p>
          <a:p>
            <a:pPr lvl="1"/>
            <a:r>
              <a:rPr lang="zh-CN" altLang="en-US" sz="1400" dirty="0"/>
              <a:t>基于</a:t>
            </a:r>
            <a:r>
              <a:rPr lang="en-GB" altLang="zh-CN" sz="1400" dirty="0"/>
              <a:t>HTML5</a:t>
            </a:r>
            <a:r>
              <a:rPr lang="zh-CN" altLang="en-US" sz="1400" dirty="0"/>
              <a:t>开发的网页</a:t>
            </a:r>
            <a:r>
              <a:rPr lang="en-GB" altLang="zh-CN" sz="1400" dirty="0"/>
              <a:t>APP</a:t>
            </a:r>
            <a:r>
              <a:rPr lang="zh-CN" altLang="en-US" sz="1400" dirty="0"/>
              <a:t>拥有更短的启动时间，更快的联网速度，这些全得益于</a:t>
            </a:r>
            <a:r>
              <a:rPr lang="en-GB" altLang="zh-CN" sz="1400" dirty="0"/>
              <a:t>HTML5 APP Cache</a:t>
            </a:r>
            <a:r>
              <a:rPr lang="zh-CN" altLang="en-GB" sz="1400" dirty="0"/>
              <a:t>，</a:t>
            </a:r>
            <a:r>
              <a:rPr lang="zh-CN" altLang="en-US" sz="1400" dirty="0"/>
              <a:t>以及本地存储功能。</a:t>
            </a:r>
          </a:p>
          <a:p>
            <a:r>
              <a:rPr lang="zh-CN" altLang="en-US" sz="1600" b="1" dirty="0"/>
              <a:t>网页多媒体特性</a:t>
            </a:r>
            <a:endParaRPr lang="en-US" altLang="zh-CN" sz="1600" b="1" dirty="0"/>
          </a:p>
          <a:p>
            <a:pPr lvl="1"/>
            <a:r>
              <a:rPr lang="zh-CN" altLang="en-US" sz="1400" dirty="0"/>
              <a:t>支持网页端的</a:t>
            </a:r>
            <a:r>
              <a:rPr lang="en-GB" altLang="zh-CN" sz="1400" dirty="0"/>
              <a:t>Audio</a:t>
            </a:r>
            <a:r>
              <a:rPr lang="zh-CN" altLang="en-GB" sz="1400" dirty="0"/>
              <a:t>、</a:t>
            </a:r>
            <a:r>
              <a:rPr lang="en-GB" altLang="zh-CN" sz="1400" dirty="0"/>
              <a:t>Video</a:t>
            </a:r>
            <a:r>
              <a:rPr lang="zh-CN" altLang="en-US" sz="1400" dirty="0"/>
              <a:t>等多媒体功能</a:t>
            </a:r>
            <a:endParaRPr lang="en-US" altLang="zh-CN" sz="1400" dirty="0"/>
          </a:p>
          <a:p>
            <a:r>
              <a:rPr lang="zh-CN" altLang="en-US" sz="1600" b="1" dirty="0"/>
              <a:t>三维、图形及特效特性</a:t>
            </a:r>
            <a:endParaRPr lang="en-US" altLang="zh-CN" sz="1600" b="1" dirty="0"/>
          </a:p>
          <a:p>
            <a:pPr lvl="1"/>
            <a:r>
              <a:rPr lang="zh-CN" altLang="en-US" sz="1400" dirty="0"/>
              <a:t>基于</a:t>
            </a:r>
            <a:r>
              <a:rPr lang="en-GB" altLang="zh-CN" sz="1400" dirty="0"/>
              <a:t>SVG</a:t>
            </a:r>
            <a:r>
              <a:rPr lang="zh-CN" altLang="en-GB" sz="1400" dirty="0"/>
              <a:t>、</a:t>
            </a:r>
            <a:r>
              <a:rPr lang="en-GB" altLang="zh-CN" sz="1400" dirty="0"/>
              <a:t>Canvas</a:t>
            </a:r>
            <a:r>
              <a:rPr lang="zh-CN" altLang="en-GB" sz="1400" dirty="0"/>
              <a:t>、</a:t>
            </a:r>
            <a:r>
              <a:rPr lang="en-GB" altLang="zh-CN" sz="1400" dirty="0" err="1"/>
              <a:t>WebGL</a:t>
            </a:r>
            <a:r>
              <a:rPr lang="zh-CN" altLang="en-US" sz="1400" dirty="0"/>
              <a:t>及</a:t>
            </a:r>
            <a:r>
              <a:rPr lang="en-GB" altLang="zh-CN" sz="1400" dirty="0"/>
              <a:t>CSS3</a:t>
            </a:r>
            <a:r>
              <a:rPr lang="zh-CN" altLang="en-US" sz="1400" dirty="0"/>
              <a:t>的</a:t>
            </a:r>
            <a:r>
              <a:rPr lang="en-US" altLang="zh-CN" sz="1400" dirty="0"/>
              <a:t>3</a:t>
            </a:r>
            <a:r>
              <a:rPr lang="en-GB" altLang="zh-CN" sz="1400" dirty="0"/>
              <a:t>D</a:t>
            </a:r>
            <a:r>
              <a:rPr lang="zh-CN" altLang="en-US" sz="1400" dirty="0"/>
              <a:t>功能，可以在</a:t>
            </a:r>
            <a:r>
              <a:rPr lang="zh-CN" altLang="en-US" sz="1400"/>
              <a:t>浏览器中实现一些惊人</a:t>
            </a:r>
            <a:r>
              <a:rPr lang="zh-CN" altLang="en-US" sz="1400" dirty="0"/>
              <a:t>视觉效果。</a:t>
            </a:r>
          </a:p>
          <a:p>
            <a:r>
              <a:rPr lang="zh-CN" altLang="en-US" sz="1600" b="1" dirty="0"/>
              <a:t>性能与集成特性</a:t>
            </a:r>
            <a:endParaRPr lang="en-US" altLang="zh-CN" sz="1600" b="1" dirty="0"/>
          </a:p>
          <a:p>
            <a:pPr lvl="1"/>
            <a:r>
              <a:rPr lang="en-GB" altLang="zh-CN" sz="1400" dirty="0"/>
              <a:t>HTML5</a:t>
            </a:r>
            <a:r>
              <a:rPr lang="zh-CN" altLang="en-US" sz="1400" dirty="0"/>
              <a:t>会通过</a:t>
            </a:r>
            <a:r>
              <a:rPr lang="en-GB" altLang="zh-CN" sz="1400" dirty="0"/>
              <a:t>XMLHttpRequest2</a:t>
            </a:r>
            <a:r>
              <a:rPr lang="zh-CN" altLang="en-US" sz="1400" dirty="0"/>
              <a:t>等技术，解决以前的跨域等问题，使</a:t>
            </a:r>
            <a:r>
              <a:rPr lang="en-GB" altLang="zh-CN" sz="1400" dirty="0"/>
              <a:t>Web</a:t>
            </a:r>
            <a:r>
              <a:rPr lang="zh-CN" altLang="en-US" sz="1400" dirty="0"/>
              <a:t>应用和网站能够更快速的工作。</a:t>
            </a:r>
            <a:endParaRPr lang="en-US" altLang="zh-CN" sz="1400" dirty="0"/>
          </a:p>
          <a:p>
            <a:r>
              <a:rPr lang="zh-CN" altLang="en-US" sz="1600" b="1" dirty="0"/>
              <a:t>等等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Canvas </a:t>
            </a:r>
            <a:r>
              <a:rPr lang="zh-CN" altLang="en-US" dirty="0"/>
              <a:t>是什么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Canvas</a:t>
            </a:r>
            <a:r>
              <a:rPr lang="zh-CN" altLang="en-US" dirty="0"/>
              <a:t>是</a:t>
            </a:r>
            <a:r>
              <a:rPr lang="en-US" altLang="zh-CN" dirty="0"/>
              <a:t>html5</a:t>
            </a:r>
            <a:r>
              <a:rPr lang="zh-CN" altLang="en-US" dirty="0"/>
              <a:t>的一个新标签</a:t>
            </a:r>
            <a:endParaRPr lang="en-US" altLang="zh-CN" dirty="0"/>
          </a:p>
          <a:p>
            <a:r>
              <a:rPr lang="en-US" altLang="zh-CN" dirty="0"/>
              <a:t>Canvas</a:t>
            </a:r>
            <a:r>
              <a:rPr lang="zh-CN" altLang="en-US" dirty="0"/>
              <a:t>，顾名思义，是一块画布，通过 </a:t>
            </a:r>
            <a:r>
              <a:rPr lang="en-US" altLang="zh-CN" dirty="0"/>
              <a:t>JavaScript </a:t>
            </a:r>
            <a:r>
              <a:rPr lang="zh-CN" altLang="en-US" dirty="0"/>
              <a:t>来绘制 </a:t>
            </a:r>
            <a:r>
              <a:rPr lang="en-US" altLang="zh-CN" dirty="0"/>
              <a:t>2D </a:t>
            </a:r>
            <a:r>
              <a:rPr lang="zh-CN" altLang="en-US" dirty="0"/>
              <a:t>图形。 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我们通过一系列的 </a:t>
            </a:r>
            <a:r>
              <a:rPr lang="en-US" altLang="zh-CN" dirty="0" err="1"/>
              <a:t>javascript</a:t>
            </a:r>
            <a:r>
              <a:rPr lang="zh-CN" altLang="en-US" dirty="0"/>
              <a:t>绘制</a:t>
            </a:r>
            <a:r>
              <a:rPr lang="en-GB" altLang="zh-CN" dirty="0"/>
              <a:t>API</a:t>
            </a:r>
            <a:r>
              <a:rPr lang="zh-CN" altLang="en-US" dirty="0"/>
              <a:t>来进行绘图或是操作图像</a:t>
            </a:r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52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怎样使用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canvas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大多数 </a:t>
            </a:r>
            <a:r>
              <a:rPr lang="en-US" altLang="zh-CN" dirty="0"/>
              <a:t>Canvas </a:t>
            </a:r>
            <a:r>
              <a:rPr lang="zh-CN" altLang="en-US" dirty="0"/>
              <a:t>绘图 </a:t>
            </a:r>
            <a:r>
              <a:rPr lang="en-US" altLang="zh-CN" dirty="0"/>
              <a:t>API </a:t>
            </a:r>
            <a:r>
              <a:rPr lang="zh-CN" altLang="en-US" dirty="0"/>
              <a:t>都没有定义在 </a:t>
            </a:r>
            <a:r>
              <a:rPr lang="en-US" altLang="zh-CN" dirty="0"/>
              <a:t>&lt;canvas&gt; </a:t>
            </a:r>
            <a:r>
              <a:rPr lang="zh-CN" altLang="en-US" dirty="0"/>
              <a:t>元素本身上，而是定义在通过画布的 </a:t>
            </a:r>
            <a:r>
              <a:rPr lang="en-US" altLang="zh-CN" u="sng" dirty="0" err="1">
                <a:hlinkClick r:id="rId3" tooltip="HTML DOM getContext() 方法"/>
              </a:rPr>
              <a:t>getContext</a:t>
            </a:r>
            <a:r>
              <a:rPr lang="en-US" altLang="zh-CN" u="sng" dirty="0">
                <a:hlinkClick r:id="rId3" tooltip="HTML DOM getContext() 方法"/>
              </a:rPr>
              <a:t>() </a:t>
            </a:r>
            <a:r>
              <a:rPr lang="zh-CN" altLang="en-US" u="sng" dirty="0">
                <a:hlinkClick r:id="rId3" tooltip="HTML DOM getContext() 方法"/>
              </a:rPr>
              <a:t>方法</a:t>
            </a:r>
            <a:r>
              <a:rPr lang="zh-CN" altLang="en-US" dirty="0"/>
              <a:t>获得的一个“绘图环境”对象上</a:t>
            </a:r>
            <a:endParaRPr lang="en-US" altLang="zh-CN" dirty="0"/>
          </a:p>
          <a:p>
            <a:r>
              <a:rPr lang="zh-CN" altLang="en-US" dirty="0"/>
              <a:t>所以我们首先得得到一个绘图环境。</a:t>
            </a:r>
            <a:r>
              <a:rPr lang="en-GB" altLang="zh-CN" dirty="0"/>
              <a:t>JavaScript </a:t>
            </a:r>
            <a:r>
              <a:rPr lang="zh-CN" altLang="en-US" dirty="0"/>
              <a:t>使用 </a:t>
            </a:r>
            <a:r>
              <a:rPr lang="en-GB" altLang="zh-CN" dirty="0"/>
              <a:t>id </a:t>
            </a:r>
            <a:r>
              <a:rPr lang="zh-CN" altLang="en-US" dirty="0"/>
              <a:t>来寻找 </a:t>
            </a:r>
            <a:r>
              <a:rPr lang="en-GB" altLang="zh-CN" dirty="0"/>
              <a:t>canvas </a:t>
            </a:r>
            <a:r>
              <a:rPr lang="zh-CN" altLang="en-US" dirty="0"/>
              <a:t>元素，然后，创建 </a:t>
            </a:r>
            <a:r>
              <a:rPr lang="en-GB" altLang="zh-CN" dirty="0"/>
              <a:t>context 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然后就可以进行具体的绘制了</a:t>
            </a:r>
            <a:endParaRPr lang="en-US" altLang="zh-CN" dirty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Canvas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能做什么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Canvas</a:t>
            </a:r>
            <a:r>
              <a:rPr lang="zh-CN" altLang="en-US" b="1" dirty="0"/>
              <a:t>适用场景</a:t>
            </a:r>
          </a:p>
          <a:p>
            <a:r>
              <a:rPr lang="en-GB" altLang="zh-CN" dirty="0"/>
              <a:t>Canvas</a:t>
            </a:r>
            <a:r>
              <a:rPr lang="zh-CN" altLang="en-US" dirty="0"/>
              <a:t>提供的功能比较原始，适合像素级的处理</a:t>
            </a:r>
            <a:endParaRPr lang="en-US" altLang="zh-CN" dirty="0"/>
          </a:p>
          <a:p>
            <a:r>
              <a:rPr lang="zh-CN" altLang="en-US" dirty="0"/>
              <a:t>适合图像密集型的小游戏，因为其中的许多对象会被频繁重绘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>
          <a:xfrm>
            <a:off x="4864963" y="3533312"/>
            <a:ext cx="2388093" cy="1222933"/>
          </a:xfrm>
        </p:spPr>
        <p:txBody>
          <a:bodyPr/>
          <a:lstStyle/>
          <a:p>
            <a:r>
              <a:rPr lang="zh-CN" altLang="en-US" dirty="0"/>
              <a:t>  谢谢！</a:t>
            </a:r>
            <a:endParaRPr lang="zh-C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业务计划演示文稿（宽屏 Ion 绿色设计）</Template>
  <TotalTime>321</TotalTime>
  <Words>232</Words>
  <Application>Microsoft Office PowerPoint</Application>
  <PresentationFormat>宽屏</PresentationFormat>
  <Paragraphs>32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Microsoft YaHei UI</vt:lpstr>
      <vt:lpstr>宋体</vt:lpstr>
      <vt:lpstr>Calibri</vt:lpstr>
      <vt:lpstr>Wingdings 3</vt:lpstr>
      <vt:lpstr>离子</vt:lpstr>
      <vt:lpstr>HTML5 canvas</vt:lpstr>
      <vt:lpstr>HTML5 html 5一般指其本身和相应的javascript,css3技术。  </vt:lpstr>
      <vt:lpstr>Canvas 是什么</vt:lpstr>
      <vt:lpstr>怎样使用canvas</vt:lpstr>
      <vt:lpstr>Canvas能做什么</vt:lpstr>
      <vt:lpstr> 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canvas</dc:title>
  <dc:creator>q z</dc:creator>
  <cp:keywords/>
  <cp:lastModifiedBy>q z</cp:lastModifiedBy>
  <cp:revision>25</cp:revision>
  <cp:lastPrinted>2012-08-15T21:38:02Z</cp:lastPrinted>
  <dcterms:created xsi:type="dcterms:W3CDTF">2016-11-29T07:25:26Z</dcterms:created>
  <dcterms:modified xsi:type="dcterms:W3CDTF">2016-11-29T12:47:52Z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