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71" r:id="rId17"/>
    <p:sldId id="272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17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13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6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1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7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47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97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60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1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26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1CA0-FA2A-4D58-9428-3ACE7DBF6EA8}" type="datetimeFigureOut">
              <a:rPr lang="tr-TR" smtClean="0"/>
              <a:t>24.11.2016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7B01-BF19-4B67-BDB8-379CFB81BA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5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ozilla.github.io/nunjuck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deschool-istanbul/istak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NodeSchool Istanbul</a:t>
            </a:r>
            <a:br>
              <a:rPr lang="tr-TR" dirty="0"/>
            </a:br>
            <a:r>
              <a:rPr lang="tr-TR" dirty="0"/>
              <a:t>Express.js Atölyesi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«Özgür» Yasin Aydın</a:t>
            </a:r>
          </a:p>
          <a:p>
            <a:r>
              <a:rPr lang="tr-TR" dirty="0"/>
              <a:t>github.com/yasinaydin</a:t>
            </a:r>
          </a:p>
          <a:p>
            <a:r>
              <a:rPr lang="tr-TR" dirty="0"/>
              <a:t>linkedin.com/in/aydinyasin</a:t>
            </a:r>
          </a:p>
        </p:txBody>
      </p:sp>
    </p:spTree>
    <p:extLst>
      <p:ext uri="{BB962C8B-B14F-4D97-AF65-F5344CB8AC3E}">
        <p14:creationId xmlns:p14="http://schemas.microsoft.com/office/powerpoint/2010/main" val="101921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Birinci Etkinliğin özeti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Node.js nedir?</a:t>
            </a:r>
          </a:p>
          <a:p>
            <a:r>
              <a:rPr lang="tr-TR" dirty="0"/>
              <a:t>Javascript + V8 + CommonJs + Libuv + Core Node</a:t>
            </a:r>
          </a:p>
          <a:p>
            <a:r>
              <a:rPr lang="tr-TR" dirty="0"/>
              <a:t>Node.js kurulumu, windows kurulumu, PATH</a:t>
            </a:r>
          </a:p>
          <a:p>
            <a:r>
              <a:rPr lang="tr-TR" dirty="0"/>
              <a:t>Node.js ne için iyidir? Async, lightweight, microservices</a:t>
            </a:r>
          </a:p>
          <a:p>
            <a:r>
              <a:rPr lang="tr-TR" dirty="0"/>
              <a:t>Express.js nedir? Unopiniated/genel amaçlı, middleware</a:t>
            </a:r>
          </a:p>
          <a:p>
            <a:r>
              <a:rPr lang="tr-TR" dirty="0"/>
              <a:t>Express middleware yapısı</a:t>
            </a:r>
          </a:p>
          <a:p>
            <a:r>
              <a:rPr lang="tr-TR" dirty="0"/>
              <a:t>Template engine’lere giriş</a:t>
            </a:r>
          </a:p>
          <a:p>
            <a:r>
              <a:rPr lang="tr-TR" dirty="0"/>
              <a:t>Basit bir uygulama: Node.js, Express, Nunjucks</a:t>
            </a:r>
          </a:p>
        </p:txBody>
      </p:sp>
    </p:spTree>
    <p:extLst>
      <p:ext uri="{BB962C8B-B14F-4D97-AF65-F5344CB8AC3E}">
        <p14:creationId xmlns:p14="http://schemas.microsoft.com/office/powerpoint/2010/main" val="371205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Express Middleware’leri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Birinci etkinlikte kısaca giriş yapmıştık</a:t>
            </a:r>
          </a:p>
          <a:p>
            <a:r>
              <a:rPr lang="tr-TR" dirty="0"/>
              <a:t>Controller’lar da, ara katmanlar da aslında birer «middleware»</a:t>
            </a:r>
          </a:p>
          <a:p>
            <a:r>
              <a:rPr lang="tr-TR" dirty="0"/>
              <a:t>Her middleware’de request, response, next ve error değişkenleri</a:t>
            </a:r>
          </a:p>
          <a:p>
            <a:r>
              <a:rPr lang="tr-TR" dirty="0"/>
              <a:t>Her bir middleware ya next ya da response bitiş metodları ile bitiyor</a:t>
            </a:r>
          </a:p>
          <a:p>
            <a:pPr lvl="1"/>
            <a:r>
              <a:rPr lang="tr-TR" dirty="0"/>
              <a:t>response.end (API), response.redirect (Request) , response.render (Template)</a:t>
            </a:r>
          </a:p>
          <a:p>
            <a:r>
              <a:rPr lang="tr-TR" dirty="0"/>
              <a:t>HTTP metodu bağımsız (app.use) veya metodlarla:</a:t>
            </a:r>
          </a:p>
          <a:p>
            <a:pPr lvl="1"/>
            <a:r>
              <a:rPr lang="tr-TR" dirty="0"/>
              <a:t>app.get, app.post, app.put, app.delete ...</a:t>
            </a:r>
          </a:p>
          <a:p>
            <a:r>
              <a:rPr lang="tr-TR" dirty="0"/>
              <a:t>Örnek: Compression, session, cookie, security, CSRF, rate limiting, body-parser... Detayları birazdan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411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Middleware’ler için örnek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34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Template engine – Arayüz motorları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Nunjucks, Hogan, Moustache, Swig vs..</a:t>
            </a:r>
          </a:p>
          <a:p>
            <a:r>
              <a:rPr lang="tr-TR" dirty="0"/>
              <a:t>Çoğu Python Jinja’dan esinlenmiş, Angular.js’e benzeyen</a:t>
            </a:r>
          </a:p>
          <a:p>
            <a:r>
              <a:rPr lang="tr-TR" dirty="0"/>
              <a:t>Render için app.use veya kendi metoduyla Express’in render metoduna bind etme</a:t>
            </a:r>
          </a:p>
        </p:txBody>
      </p:sp>
    </p:spTree>
    <p:extLst>
      <p:ext uri="{BB962C8B-B14F-4D97-AF65-F5344CB8AC3E}">
        <p14:creationId xmlns:p14="http://schemas.microsoft.com/office/powerpoint/2010/main" val="363154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Nunjucks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Mozilla (Firefox’u geliştiren firma) geliştirdi</a:t>
            </a:r>
          </a:p>
          <a:p>
            <a:r>
              <a:rPr lang="tr-TR" dirty="0">
                <a:hlinkClick r:id="rId2"/>
              </a:rPr>
              <a:t>https://mozilla.github.io/nunjucks/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en-US" dirty="0" err="1"/>
              <a:t>nunjucks.configure</a:t>
            </a:r>
            <a:r>
              <a:rPr lang="en-US" dirty="0"/>
              <a:t>('views',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autoescape</a:t>
            </a:r>
            <a:r>
              <a:rPr lang="en-US" dirty="0"/>
              <a:t>: true,</a:t>
            </a:r>
          </a:p>
          <a:p>
            <a:pPr marL="0" indent="0">
              <a:buNone/>
            </a:pPr>
            <a:r>
              <a:rPr lang="en-US" dirty="0"/>
              <a:t>    express: app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576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Extends, include, değişkenler, döngüler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{% extends %}</a:t>
            </a:r>
          </a:p>
          <a:p>
            <a:r>
              <a:rPr lang="tr-TR" dirty="0"/>
              <a:t>{% include %}</a:t>
            </a:r>
          </a:p>
          <a:p>
            <a:r>
              <a:rPr lang="tr-TR" dirty="0"/>
              <a:t>{% if ... %} {% endif %}</a:t>
            </a:r>
          </a:p>
          <a:p>
            <a:r>
              <a:rPr lang="tr-TR" dirty="0"/>
              <a:t>{% for ... %} {% endfor %}</a:t>
            </a:r>
          </a:p>
          <a:p>
            <a:r>
              <a:rPr lang="tr-TR" dirty="0"/>
              <a:t>{{ }}</a:t>
            </a:r>
          </a:p>
        </p:txBody>
      </p:sp>
    </p:spTree>
    <p:extLst>
      <p:ext uri="{BB962C8B-B14F-4D97-AF65-F5344CB8AC3E}">
        <p14:creationId xmlns:p14="http://schemas.microsoft.com/office/powerpoint/2010/main" val="66956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uygulamada Templating özellikleri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562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Uygulamamızda form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420912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Uygulamamızda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Session + cookie parser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591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yarı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232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Bugün yapacaklarımız ve işleniş şekli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İlk etkinliğe gelmeyenlere açıklamalar</a:t>
            </a:r>
          </a:p>
          <a:p>
            <a:r>
              <a:rPr lang="tr-TR" dirty="0"/>
              <a:t>Ortam kurulumu</a:t>
            </a:r>
          </a:p>
          <a:p>
            <a:r>
              <a:rPr lang="tr-TR" dirty="0"/>
              <a:t>Geçen etkinliğin özeti</a:t>
            </a:r>
          </a:p>
          <a:p>
            <a:r>
              <a:rPr lang="tr-TR" dirty="0"/>
              <a:t>Bu etkinlikte işleyeceğimiz konular ve kazanımlar</a:t>
            </a:r>
          </a:p>
          <a:p>
            <a:r>
              <a:rPr lang="tr-TR" dirty="0"/>
              <a:t>Konuların sunum destekli, daha çok uygulamalı işlenmesi</a:t>
            </a:r>
          </a:p>
          <a:p>
            <a:r>
              <a:rPr lang="tr-TR" dirty="0"/>
              <a:t>Başlangıç/giriş seviyesinde konular</a:t>
            </a:r>
          </a:p>
          <a:p>
            <a:r>
              <a:rPr lang="tr-TR" dirty="0"/>
              <a:t>1 saat + mola + 1 saat + sorular</a:t>
            </a:r>
          </a:p>
        </p:txBody>
      </p:sp>
    </p:spTree>
    <p:extLst>
      <p:ext uri="{BB962C8B-B14F-4D97-AF65-F5344CB8AC3E}">
        <p14:creationId xmlns:p14="http://schemas.microsoft.com/office/powerpoint/2010/main" val="12719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Sorularınız ve görüşler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875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 etkinlikte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Server-side bir uygulama geliştirme</a:t>
            </a:r>
          </a:p>
          <a:p>
            <a:r>
              <a:rPr lang="tr-TR" dirty="0"/>
              <a:t>Belli başlı Express middleware’lerini tanıma ve kullanma</a:t>
            </a:r>
          </a:p>
          <a:p>
            <a:r>
              <a:rPr lang="tr-TR" dirty="0"/>
              <a:t>Session, login</a:t>
            </a:r>
          </a:p>
          <a:p>
            <a:r>
              <a:rPr lang="tr-TR" dirty="0"/>
              <a:t>Template engine detayları</a:t>
            </a:r>
          </a:p>
          <a:p>
            <a:r>
              <a:rPr lang="tr-TR" dirty="0"/>
              <a:t>Bower ile BootStrap, Express static	</a:t>
            </a:r>
          </a:p>
        </p:txBody>
      </p:sp>
    </p:spTree>
    <p:extLst>
      <p:ext uri="{BB962C8B-B14F-4D97-AF65-F5344CB8AC3E}">
        <p14:creationId xmlns:p14="http://schemas.microsoft.com/office/powerpoint/2010/main" val="381127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sonraki etkinlikte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Session’ların redis’te tutulması</a:t>
            </a:r>
          </a:p>
          <a:p>
            <a:r>
              <a:rPr lang="tr-TR" dirty="0"/>
              <a:t>MongoDB ve Mongoose ile veritabanı erişimi</a:t>
            </a:r>
          </a:p>
          <a:p>
            <a:r>
              <a:rPr lang="tr-TR" dirty="0"/>
              <a:t>Basit bir iş takip uygulaması</a:t>
            </a:r>
          </a:p>
          <a:p>
            <a:pPr lvl="1"/>
            <a:r>
              <a:rPr lang="tr-TR" dirty="0">
                <a:hlinkClick r:id="rId2"/>
              </a:rPr>
              <a:t>https://github.com/nodeschool-istanbul/istakip</a:t>
            </a:r>
            <a:endParaRPr lang="tr-TR" dirty="0"/>
          </a:p>
          <a:p>
            <a:r>
              <a:rPr lang="tr-TR" dirty="0"/>
              <a:t>4. ve 5. etkinlikte:</a:t>
            </a:r>
          </a:p>
          <a:p>
            <a:pPr marL="457200" lvl="1" indent="0">
              <a:buNone/>
            </a:pPr>
            <a:r>
              <a:rPr lang="tr-TR" dirty="0"/>
              <a:t>Node.js ile API yazımı</a:t>
            </a:r>
          </a:p>
          <a:p>
            <a:pPr marL="457200" lvl="1" indent="0">
              <a:buNone/>
            </a:pPr>
            <a:r>
              <a:rPr lang="tr-TR" dirty="0"/>
              <a:t>Best practices</a:t>
            </a:r>
          </a:p>
          <a:p>
            <a:pPr marL="457200" lvl="1" indent="0">
              <a:buNone/>
            </a:pPr>
            <a:r>
              <a:rPr lang="tr-TR" dirty="0"/>
              <a:t>Heroku üzerinde yayına alma</a:t>
            </a:r>
          </a:p>
        </p:txBody>
      </p:sp>
    </p:spTree>
    <p:extLst>
      <p:ext uri="{BB962C8B-B14F-4D97-AF65-F5344CB8AC3E}">
        <p14:creationId xmlns:p14="http://schemas.microsoft.com/office/powerpoint/2010/main" val="258337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etkinliğe gelmeyenler</a:t>
            </a:r>
            <a:br>
              <a:rPr lang="tr-TR" dirty="0"/>
            </a:br>
            <a:r>
              <a:rPr lang="tr-TR" dirty="0"/>
              <a:t>el kaldırabilir mi?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91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Node.js Kurulumu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Öncelikle bir taraftan gerekli kurulumları yapalım</a:t>
            </a:r>
          </a:p>
          <a:p>
            <a:r>
              <a:rPr lang="tr-TR" dirty="0"/>
              <a:t>Server üzerinden erişebilirsiniz</a:t>
            </a:r>
          </a:p>
          <a:p>
            <a:r>
              <a:rPr lang="tr-TR" dirty="0"/>
              <a:t>Git: Compile araçları için</a:t>
            </a:r>
          </a:p>
          <a:p>
            <a:r>
              <a:rPr lang="tr-TR" dirty="0"/>
              <a:t>Node ve Git kurulumlarında Windows Path’e ekleyin</a:t>
            </a:r>
          </a:p>
          <a:p>
            <a:r>
              <a:rPr lang="tr-TR" dirty="0"/>
              <a:t>Editör şart!</a:t>
            </a:r>
          </a:p>
          <a:p>
            <a:endParaRPr lang="tr-TR" dirty="0"/>
          </a:p>
          <a:p>
            <a:r>
              <a:rPr lang="tr-TR" dirty="0"/>
              <a:t>http://172.29.8.64:8080</a:t>
            </a:r>
          </a:p>
        </p:txBody>
      </p:sp>
    </p:spTree>
    <p:extLst>
      <p:ext uri="{BB962C8B-B14F-4D97-AF65-F5344CB8AC3E}">
        <p14:creationId xmlns:p14="http://schemas.microsoft.com/office/powerpoint/2010/main" val="14215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defa gelenler için özet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3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Ben kimim?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«Özgür» Yasin Aydın</a:t>
            </a:r>
          </a:p>
          <a:p>
            <a:r>
              <a:rPr lang="tr-TR" dirty="0"/>
              <a:t>6 yıl sistem + 5 yıl yazılım</a:t>
            </a:r>
          </a:p>
          <a:p>
            <a:r>
              <a:rPr lang="tr-TR" dirty="0"/>
              <a:t>2 yıl part time + 2 yıl full-time full-stack PHP (Symfony)</a:t>
            </a:r>
          </a:p>
          <a:p>
            <a:r>
              <a:rPr lang="tr-TR" dirty="0"/>
              <a:t>Groovy&amp;Grails, Java, Assembly</a:t>
            </a:r>
          </a:p>
          <a:p>
            <a:r>
              <a:rPr lang="tr-TR" dirty="0"/>
              <a:t>3 yıldır Node.js</a:t>
            </a:r>
          </a:p>
          <a:p>
            <a:r>
              <a:rPr lang="tr-TR" dirty="0"/>
              <a:t>Zingat.com, 70,000 req/sec</a:t>
            </a:r>
          </a:p>
          <a:p>
            <a:r>
              <a:rPr lang="tr-TR" dirty="0"/>
              <a:t>Solvoyo</a:t>
            </a:r>
          </a:p>
          <a:p>
            <a:r>
              <a:rPr lang="tr-TR" dirty="0"/>
              <a:t>Linux Foundation &amp; Node Foundation &amp; Core Node.js Foundation</a:t>
            </a:r>
          </a:p>
        </p:txBody>
      </p:sp>
    </p:spTree>
    <p:extLst>
      <p:ext uri="{BB962C8B-B14F-4D97-AF65-F5344CB8AC3E}">
        <p14:creationId xmlns:p14="http://schemas.microsoft.com/office/powerpoint/2010/main" val="273112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NodeSchool &amp; NodeSchool Istanbul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Dünyada Node.js atölyeleri için 80’in üzerinde şehirde</a:t>
            </a:r>
          </a:p>
          <a:p>
            <a:r>
              <a:rPr lang="tr-TR" dirty="0"/>
              <a:t>Istanbul chapter’ı Arif Çakıroğlu, Hüseyin Babal, Yasin Aydın</a:t>
            </a:r>
          </a:p>
          <a:p>
            <a:r>
              <a:rPr lang="tr-TR" dirty="0"/>
              <a:t>Türkiye’deki tek aktif Node.js topluluğu</a:t>
            </a:r>
          </a:p>
          <a:p>
            <a:r>
              <a:rPr lang="tr-TR" dirty="0"/>
              <a:t>Şubattaki ilk etkinlik yine burada, 200+ katılımcı</a:t>
            </a:r>
          </a:p>
          <a:p>
            <a:r>
              <a:rPr lang="tr-TR" dirty="0"/>
              <a:t>Arif Çakıroğlu ile Electron.js etkinliklerimiz ve Electron.js kulübü</a:t>
            </a:r>
          </a:p>
          <a:p>
            <a:r>
              <a:rPr lang="tr-TR" dirty="0"/>
              <a:t>Express Serisi</a:t>
            </a:r>
          </a:p>
          <a:p>
            <a:r>
              <a:rPr lang="tr-TR" dirty="0"/>
              <a:t>IBM ve BKM sponsorumuz</a:t>
            </a:r>
          </a:p>
          <a:p>
            <a:r>
              <a:rPr lang="tr-TR" dirty="0"/>
              <a:t>İleride katılım sertifikalı IBM serisi olabilir</a:t>
            </a:r>
          </a:p>
        </p:txBody>
      </p:sp>
    </p:spTree>
    <p:extLst>
      <p:ext uri="{BB962C8B-B14F-4D97-AF65-F5344CB8AC3E}">
        <p14:creationId xmlns:p14="http://schemas.microsoft.com/office/powerpoint/2010/main" val="208798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508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NodeSchool Istanbul Express.js Atölyesi #2</vt:lpstr>
      <vt:lpstr>Bugün yapacaklarımız ve işleniş şekli</vt:lpstr>
      <vt:lpstr>Bu etkinlikte</vt:lpstr>
      <vt:lpstr>Bir sonraki etkinlikte</vt:lpstr>
      <vt:lpstr>İlk etkinliğe gelmeyenler el kaldırabilir mi?</vt:lpstr>
      <vt:lpstr>Node.js Kurulumu</vt:lpstr>
      <vt:lpstr>İlk defa gelenler için özet</vt:lpstr>
      <vt:lpstr>Ben kimim?</vt:lpstr>
      <vt:lpstr>NodeSchool &amp; NodeSchool Istanbul</vt:lpstr>
      <vt:lpstr>Birinci Etkinliğin özeti</vt:lpstr>
      <vt:lpstr>Express Middleware’leri</vt:lpstr>
      <vt:lpstr>Middleware’ler için örnek</vt:lpstr>
      <vt:lpstr>Template engine – Arayüz motorları</vt:lpstr>
      <vt:lpstr>Nunjucks</vt:lpstr>
      <vt:lpstr>Extends, include, değişkenler, döngüler</vt:lpstr>
      <vt:lpstr>Örnek uygulamada Templating özellikleri</vt:lpstr>
      <vt:lpstr>Uygulamamızda form post</vt:lpstr>
      <vt:lpstr>Uygulamamızda session</vt:lpstr>
      <vt:lpstr>2. yarı</vt:lpstr>
      <vt:lpstr>Sorularınız ve görüşler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NodeSchool Istanbul Express.js Atölyesi #2</dc:title>
  <dc:creator>yasin</dc:creator>
  <cp:lastModifiedBy>yasin</cp:lastModifiedBy>
  <cp:revision>11</cp:revision>
  <dcterms:created xsi:type="dcterms:W3CDTF">2016-11-24T15:14:43Z</dcterms:created>
  <dcterms:modified xsi:type="dcterms:W3CDTF">2016-11-24T20:42:31Z</dcterms:modified>
</cp:coreProperties>
</file>