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1C58E06-253E-4AAD-BF3F-A837B8FD778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228600" y="1143000"/>
            <a:ext cx="2057400" cy="2286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Spark application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Driver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Your glue code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PySpark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Scala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SQL Statements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Your application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ETL/Processing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6172200" y="228600"/>
            <a:ext cx="2514600" cy="3657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VM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sngStrike">
                <a:latin typeface="Arial"/>
              </a:rPr>
              <a:t>4,  </a:t>
            </a:r>
            <a:r>
              <a:rPr b="0" lang="en-US" sz="1800" spc="-1" strike="noStrike">
                <a:latin typeface="Arial"/>
              </a:rPr>
              <a:t> 2 free</a:t>
            </a:r>
            <a:r>
              <a:rPr b="0" lang="en-US" sz="1800" spc="-1" strike="noStrike">
                <a:latin typeface="Arial"/>
              </a:rPr>
              <a:t> core vCPU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sngStrike">
                <a:latin typeface="Arial"/>
              </a:rPr>
              <a:t>16 </a:t>
            </a:r>
            <a:r>
              <a:rPr b="0" lang="en-US" sz="1800" spc="-1" strike="noStrike">
                <a:latin typeface="Arial"/>
              </a:rPr>
              <a:t> 8</a:t>
            </a:r>
            <a:r>
              <a:rPr b="0" lang="en-US" sz="1800" spc="-1" strike="noStrike">
                <a:latin typeface="Arial"/>
              </a:rPr>
              <a:t> GB 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6208200" y="1263600"/>
            <a:ext cx="13716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Worker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JVM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3429000" y="1143000"/>
            <a:ext cx="1371600" cy="1600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Manager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Yarn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2286000" y="2057400"/>
            <a:ext cx="1143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V="1">
            <a:off x="4800600" y="1600200"/>
            <a:ext cx="14076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 txBox="1"/>
          <p:nvPr/>
        </p:nvSpPr>
        <p:spPr>
          <a:xfrm>
            <a:off x="2318400" y="1672200"/>
            <a:ext cx="1046520" cy="145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Submit app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While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Submitting,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Num exec- 1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VCPU- 2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RAM – 8 GB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172200" y="4114800"/>
            <a:ext cx="1371600" cy="1600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VM2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16 core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64 GB 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772400" y="4114800"/>
            <a:ext cx="1371600" cy="1555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VM3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16 core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64 GB 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400800" y="4114800"/>
            <a:ext cx="914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Worker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JVM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8001000" y="4114800"/>
            <a:ext cx="914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Worker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JVM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800600" y="2057400"/>
            <a:ext cx="1600200" cy="2286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4800600" y="1828800"/>
            <a:ext cx="3200400" cy="2514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400800" y="2381400"/>
            <a:ext cx="1600200" cy="1371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Executor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JVM/Process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2 vpus,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8 GB 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7086600" y="1949400"/>
            <a:ext cx="228600" cy="43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create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28600" y="4343400"/>
            <a:ext cx="1828800" cy="1143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Spark app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ETL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V="1">
            <a:off x="2057400" y="2743200"/>
            <a:ext cx="1600200" cy="1828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 txBox="1"/>
          <p:nvPr/>
        </p:nvSpPr>
        <p:spPr>
          <a:xfrm>
            <a:off x="2514600" y="4264560"/>
            <a:ext cx="1665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Numb exec - 1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 core vcpu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16 GB 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400800" y="5257800"/>
            <a:ext cx="914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executor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343400" y="2743200"/>
            <a:ext cx="2057400" cy="2743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2057400" y="5257800"/>
            <a:ext cx="43434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2286000" y="3200400"/>
            <a:ext cx="4114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 txBox="1"/>
          <p:nvPr/>
        </p:nvSpPr>
        <p:spPr>
          <a:xfrm>
            <a:off x="3429000" y="3200400"/>
            <a:ext cx="1374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Submit task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5943600" y="228600"/>
            <a:ext cx="2286000" cy="2057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VM-1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943600" y="2743200"/>
            <a:ext cx="2286000" cy="2057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VM-2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28600" y="685800"/>
            <a:ext cx="1371600" cy="1371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Spark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App/Driver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057400" y="685800"/>
            <a:ext cx="1143000" cy="1143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600200" y="13716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 txBox="1"/>
          <p:nvPr/>
        </p:nvSpPr>
        <p:spPr>
          <a:xfrm>
            <a:off x="685800" y="2286000"/>
            <a:ext cx="20962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 executors – 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VCPUS – 2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RAM – 8 GB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172200" y="1143000"/>
            <a:ext cx="13716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Executor 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2 vcpu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8 GB 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172200" y="3429000"/>
            <a:ext cx="13716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Executor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 vcpu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8 GB 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3200400" y="1143000"/>
            <a:ext cx="27432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3200400" y="1143000"/>
            <a:ext cx="2743200" cy="2514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4572000" y="228600"/>
            <a:ext cx="2514600" cy="5257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Executor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JVM/Process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228600" y="541800"/>
            <a:ext cx="2971800" cy="1600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en-US" sz="1800" spc="-1" strike="noStrike">
                <a:latin typeface="Arial"/>
              </a:rPr>
              <a:t>Application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Spark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457200" y="4343400"/>
            <a:ext cx="13716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S3/HDFS</a:t>
            </a:r>
            <a:endParaRPr b="0" lang="en-US" sz="1200" spc="-1" strike="noStrike">
              <a:latin typeface="Arial"/>
            </a:endParaRPr>
          </a:p>
          <a:p>
            <a:pPr algn="ctr"/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Words.txt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Line 1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Line 2...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57200" y="2057400"/>
            <a:ext cx="2223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readFile(“words.txt”)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.splitLines()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.splitWords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.countWord()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.collect()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2971800" y="228600"/>
            <a:ext cx="1600200" cy="457200"/>
          </a:xfrm>
          <a:prstGeom prst="rect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readFile(“words.txt”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Task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971800" y="914400"/>
            <a:ext cx="1600200" cy="457200"/>
          </a:xfrm>
          <a:prstGeom prst="rect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splitLines()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7086600" y="1828800"/>
            <a:ext cx="1600200" cy="457200"/>
          </a:xfrm>
          <a:prstGeom prst="rect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SplitLines()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Task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7086600" y="3200400"/>
            <a:ext cx="1600200" cy="457200"/>
          </a:xfrm>
          <a:prstGeom prst="rect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SplitWords()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Task 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7086600" y="4343400"/>
            <a:ext cx="1600200" cy="457200"/>
          </a:xfrm>
          <a:prstGeom prst="rect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splitWords()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 flipV="1">
            <a:off x="3200400" y="2057400"/>
            <a:ext cx="1371600" cy="84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Submit 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828800" y="1371600"/>
            <a:ext cx="3200400" cy="3200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 txBox="1"/>
          <p:nvPr/>
        </p:nvSpPr>
        <p:spPr>
          <a:xfrm>
            <a:off x="2971800" y="3886200"/>
            <a:ext cx="9273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readfile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944600" y="1420200"/>
            <a:ext cx="1828800" cy="685800"/>
          </a:xfrm>
          <a:prstGeom prst="rect">
            <a:avLst/>
          </a:prstGeom>
          <a:solidFill>
            <a:srgbClr val="800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Words.txt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Content in RAM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Partition(s)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943600" y="2106000"/>
            <a:ext cx="0" cy="40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029200" y="2286000"/>
            <a:ext cx="1828800" cy="685800"/>
          </a:xfrm>
          <a:prstGeom prst="rect">
            <a:avLst/>
          </a:prstGeom>
          <a:solidFill>
            <a:srgbClr val="800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Line Array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RAM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paritions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6773400" y="1828800"/>
            <a:ext cx="313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 flipH="1">
            <a:off x="6858000" y="2286000"/>
            <a:ext cx="2286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5029200" y="3549600"/>
            <a:ext cx="1828800" cy="685800"/>
          </a:xfrm>
          <a:prstGeom prst="rect">
            <a:avLst/>
          </a:prstGeom>
          <a:solidFill>
            <a:srgbClr val="800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Word Array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RAM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partitions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6400800" y="2971800"/>
            <a:ext cx="13716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 flipH="1">
            <a:off x="6858000" y="3657600"/>
            <a:ext cx="6858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986400" y="1371600"/>
            <a:ext cx="1600200" cy="457200"/>
          </a:xfrm>
          <a:prstGeom prst="rect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..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Collect() - action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5029200" y="4572000"/>
            <a:ext cx="1828800" cy="685800"/>
          </a:xfrm>
          <a:prstGeom prst="rect">
            <a:avLst/>
          </a:prstGeom>
          <a:solidFill>
            <a:srgbClr val="800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…</a:t>
            </a:r>
            <a:r>
              <a:rPr b="0" lang="en-US" sz="1200" spc="-1" strike="noStrike">
                <a:latin typeface="Arial"/>
              </a:rPr>
              <a:t>.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(Orange, 4)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(Appple, 2)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flipH="1" flipV="1">
            <a:off x="2514600" y="1828800"/>
            <a:ext cx="2514600" cy="2971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457200" y="685800"/>
            <a:ext cx="2971800" cy="3429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VM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486400" y="228600"/>
            <a:ext cx="2971800" cy="2514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VM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429000" y="2057400"/>
            <a:ext cx="2057400" cy="457200"/>
          </a:xfrm>
          <a:custGeom>
            <a:avLst/>
            <a:gdLst/>
            <a:ahLst/>
            <a:rect l="0" t="0" r="r" b="b"/>
            <a:pathLst>
              <a:path w="5716" h="1272">
                <a:moveTo>
                  <a:pt x="0" y="635"/>
                </a:moveTo>
                <a:lnTo>
                  <a:pt x="1137" y="0"/>
                </a:lnTo>
                <a:lnTo>
                  <a:pt x="1137" y="317"/>
                </a:lnTo>
                <a:lnTo>
                  <a:pt x="4578" y="317"/>
                </a:lnTo>
                <a:lnTo>
                  <a:pt x="4578" y="0"/>
                </a:lnTo>
                <a:lnTo>
                  <a:pt x="5715" y="635"/>
                </a:lnTo>
                <a:lnTo>
                  <a:pt x="4578" y="1271"/>
                </a:lnTo>
                <a:lnTo>
                  <a:pt x="4578" y="953"/>
                </a:lnTo>
                <a:lnTo>
                  <a:pt x="1137" y="953"/>
                </a:lnTo>
                <a:lnTo>
                  <a:pt x="1137" y="1271"/>
                </a:lnTo>
                <a:lnTo>
                  <a:pt x="0" y="63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Network I/O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486400" y="3200400"/>
            <a:ext cx="2971800" cy="2057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VM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429000" y="3429000"/>
            <a:ext cx="2057400" cy="457200"/>
          </a:xfrm>
          <a:custGeom>
            <a:avLst/>
            <a:gdLst/>
            <a:ahLst/>
            <a:rect l="0" t="0" r="r" b="b"/>
            <a:pathLst>
              <a:path w="5716" h="1272">
                <a:moveTo>
                  <a:pt x="0" y="635"/>
                </a:moveTo>
                <a:lnTo>
                  <a:pt x="1137" y="0"/>
                </a:lnTo>
                <a:lnTo>
                  <a:pt x="1137" y="317"/>
                </a:lnTo>
                <a:lnTo>
                  <a:pt x="4578" y="317"/>
                </a:lnTo>
                <a:lnTo>
                  <a:pt x="4578" y="0"/>
                </a:lnTo>
                <a:lnTo>
                  <a:pt x="5715" y="635"/>
                </a:lnTo>
                <a:lnTo>
                  <a:pt x="4578" y="1271"/>
                </a:lnTo>
                <a:lnTo>
                  <a:pt x="4578" y="953"/>
                </a:lnTo>
                <a:lnTo>
                  <a:pt x="1137" y="953"/>
                </a:lnTo>
                <a:lnTo>
                  <a:pt x="1137" y="1271"/>
                </a:lnTo>
                <a:lnTo>
                  <a:pt x="0" y="635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Network I/O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85800" y="1371600"/>
            <a:ext cx="2057400" cy="1143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Partition 1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1,2,3,4,5,6,7,8,9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10,11..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5943600" y="685800"/>
            <a:ext cx="20574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Parttition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1,3,5,7,9,11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943600" y="3562200"/>
            <a:ext cx="20574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Parttition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2,4,6,8,10,12..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501000" y="714600"/>
            <a:ext cx="1845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Suffling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Moving data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Across systems/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143000" y="2743200"/>
            <a:ext cx="1828800" cy="1371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Stage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828800" y="2743200"/>
            <a:ext cx="9144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Task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828800" y="2971800"/>
            <a:ext cx="9144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Task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286000" y="25146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5715000" y="1600200"/>
            <a:ext cx="16002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Stage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486400" y="4572000"/>
            <a:ext cx="9144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Stage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400800" y="1600200"/>
            <a:ext cx="9144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Task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6400800" y="1828800"/>
            <a:ext cx="9144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Task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086600" y="13716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457200" y="685800"/>
            <a:ext cx="2743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P0: 1, 2, 3, 4,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457200" y="1371600"/>
            <a:ext cx="2743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P1: 6, 7, 8, 9, 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200400" y="79668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Filter(...)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343400" y="457200"/>
            <a:ext cx="1600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P0: 1, 3,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343400" y="1143000"/>
            <a:ext cx="1600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P1: 7, 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5943600" y="79668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collect(...)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7315200" y="228600"/>
            <a:ext cx="2514600" cy="1828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Spark Driver/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5943600" y="685800"/>
            <a:ext cx="1600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 flipV="1">
            <a:off x="5943600" y="685800"/>
            <a:ext cx="1600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7543800" y="457200"/>
            <a:ext cx="1828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Python list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[1,3,5,7,9]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4343400" y="2342160"/>
            <a:ext cx="55738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10 workers, each works has 4 core cpus – 40 cores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228600" y="2743200"/>
            <a:ext cx="27432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P0: 1, 2, 3, 4, 5,….N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2971800" y="3200400"/>
            <a:ext cx="11430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 txBox="1"/>
          <p:nvPr/>
        </p:nvSpPr>
        <p:spPr>
          <a:xfrm>
            <a:off x="3932640" y="3429000"/>
            <a:ext cx="543996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 task per partition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Parallel execution shall be only 1 task – 5 Minutes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</a:t>
            </a:r>
            <a:r>
              <a:rPr b="0" lang="en-US" sz="1800" spc="-1" strike="noStrike">
                <a:latin typeface="Arial"/>
              </a:rPr>
              <a:t>It will use only 1 CPU, I won’t use more CPUs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228600" y="3886200"/>
            <a:ext cx="2743200" cy="457200"/>
          </a:xfrm>
          <a:prstGeom prst="rect">
            <a:avLst/>
          </a:prstGeom>
          <a:solidFill>
            <a:srgbClr val="81ac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P0: 1, 2, 3, 4, 5..300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371600" y="3200400"/>
            <a:ext cx="228600" cy="685800"/>
          </a:xfrm>
          <a:custGeom>
            <a:avLst/>
            <a:gdLst/>
            <a:ahLst/>
            <a:rect l="0" t="0" r="r" b="b"/>
            <a:pathLst>
              <a:path w="637" h="1907">
                <a:moveTo>
                  <a:pt x="159" y="0"/>
                </a:moveTo>
                <a:lnTo>
                  <a:pt x="159" y="1429"/>
                </a:lnTo>
                <a:lnTo>
                  <a:pt x="0" y="1429"/>
                </a:lnTo>
                <a:lnTo>
                  <a:pt x="318" y="1906"/>
                </a:lnTo>
                <a:lnTo>
                  <a:pt x="636" y="1429"/>
                </a:lnTo>
                <a:lnTo>
                  <a:pt x="477" y="1429"/>
                </a:lnTo>
                <a:lnTo>
                  <a:pt x="477" y="0"/>
                </a:lnTo>
                <a:lnTo>
                  <a:pt x="159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228600" y="4426200"/>
            <a:ext cx="2743200" cy="457200"/>
          </a:xfrm>
          <a:prstGeom prst="rect">
            <a:avLst/>
          </a:prstGeom>
          <a:solidFill>
            <a:srgbClr val="81ac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P1: 301,...500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228600" y="4930200"/>
            <a:ext cx="2743200" cy="457200"/>
          </a:xfrm>
          <a:prstGeom prst="rect">
            <a:avLst/>
          </a:prstGeom>
          <a:solidFill>
            <a:srgbClr val="81ac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P...06: 900 ...1000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3704040" y="4399560"/>
            <a:ext cx="562428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 task per partition, we have total 6 parititons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 tasks shall be created. Able to use 6 CPUs at a time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2971800" y="4572000"/>
            <a:ext cx="7322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5771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2021-10-25T15:24:04Z</dcterms:created>
  <dc:creator/>
  <dc:description/>
  <dc:language>en-US</dc:language>
  <cp:lastModifiedBy/>
  <dcterms:modified xsi:type="dcterms:W3CDTF">2021-10-29T18:18:26Z</dcterms:modified>
  <cp:revision>1</cp:revision>
  <dc:subject/>
  <dc:title/>
</cp:coreProperties>
</file>