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96"/>
  </p:normalViewPr>
  <p:slideViewPr>
    <p:cSldViewPr snapToGrid="0">
      <p:cViewPr>
        <p:scale>
          <a:sx n="86" d="100"/>
          <a:sy n="86" d="100"/>
        </p:scale>
        <p:origin x="14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0EB6-34F5-E8A2-B546-4E973A957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C3DB8-4E33-2431-A2DE-AF8DDBC0B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9B5E-A258-1E42-F06F-F37DCBBD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C9B1-181B-4547-A843-75115111958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460E1-4448-B73B-EAF4-E5A60AA4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30053-FF80-53C1-5EC0-A17C3200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5327-CF55-5144-8819-20ABFC175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7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AC0C-D402-B918-6A98-E3128A4B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8039E-3E42-9456-B226-055B24EDC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9105-0ADB-2562-C47A-C57959D0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C9B1-181B-4547-A843-75115111958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30B3-21E0-D5B1-BEA7-7922CCAB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583B-34D0-A320-34C6-7296EC13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5327-CF55-5144-8819-20ABFC175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2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33B83-1F08-A6DA-B6C7-48BD31753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1FAA7-E0FC-11DC-DDB5-816104E0A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8ED6D-E49C-A3BE-0432-A2D0689F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C9B1-181B-4547-A843-75115111958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0B7E9-7893-9D54-BA63-148E427B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D7DC6-CB27-A07B-64BD-FC5E7F96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5327-CF55-5144-8819-20ABFC175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A91A-6F9C-FD7D-7035-1BE81F4B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367F-1BA7-B487-53F0-A42AF4F3C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C6884-8F82-BA0B-1B15-D094C95F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C9B1-181B-4547-A843-75115111958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EE8E4-1043-96B5-8AF5-5396A63E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C489B-145D-1915-60A7-AB7C981F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5327-CF55-5144-8819-20ABFC175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9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2106-F54A-97AF-FF82-C5936C22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096D-BB52-7D4A-BF87-9588CC8F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8020-DEB9-A15A-FDB7-BC95F440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C9B1-181B-4547-A843-75115111958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2AEC7-78CD-029D-54A5-DB957AD6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8C04D-919B-E113-8568-E9ED5D84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5327-CF55-5144-8819-20ABFC175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1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3520-802A-9C01-6A9C-AB4DFD37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55F1-3018-23CB-13E7-AF7BE36D2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EACFE-E690-4D51-2102-C85496706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EF91B-FAEE-4574-2266-76353F07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C9B1-181B-4547-A843-75115111958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6DF1C-8604-B659-DFC0-8CDDD5D2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A970B-392B-7B7F-D6BD-A71EAC7E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5327-CF55-5144-8819-20ABFC175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E0E6-9929-CE3B-F217-5624290D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41190-1236-7C9D-BE54-59FA5FF1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77CD9-B284-2EE6-0928-6A7582760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43763-F3C3-E52C-7905-425AABA3B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829EF-1BA5-5E53-D354-5F9DDA016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98CFB-D6DD-E8A7-BEA4-CA33783E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C9B1-181B-4547-A843-75115111958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268F8-9753-2D42-E00B-B7BDBE22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90B3F-10E1-911B-EBD6-4C17F8C8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5327-CF55-5144-8819-20ABFC175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CD3D-2751-7485-5A0C-F08846D3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A43D8-153A-3E06-FD3F-8A99BC2E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C9B1-181B-4547-A843-75115111958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E5F18-9DA9-0C10-4EDA-54D2E793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E440C-37AB-1E61-028E-E11E910C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5327-CF55-5144-8819-20ABFC175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7FACB-4F9A-7A0A-E171-965BBA81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C9B1-181B-4547-A843-75115111958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C6F36-E10D-1FE9-3201-A5D3EC46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D0915-5938-1EEE-00A9-AE726F0A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5327-CF55-5144-8819-20ABFC175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1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AF04-720F-9A7D-AC8D-6C68B81C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4348-051E-C02F-DA56-826854D8E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93B88-EF48-594B-5F1E-8A8C621A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C1916-9DFC-E5E5-4484-98634A2C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C9B1-181B-4547-A843-75115111958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B2AE5-C47E-7A9D-F4B0-9D9D47DE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F23BE-C79B-7E7B-C4A9-8DD3C207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5327-CF55-5144-8819-20ABFC175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68D2-ACAB-224B-CA90-E9D92EFF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EA2C2-F3C2-D676-3B02-62F6B4E8A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CB1AD-59F5-3054-C7B4-EE3FA1424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15E12-1CC5-4E07-3A46-CD05FA7A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C9B1-181B-4547-A843-75115111958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B57F2-9AE3-3A57-F14A-95AE5CD2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94C28-97E8-7C81-82CB-C555446E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5327-CF55-5144-8819-20ABFC175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9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7BC73-E2FF-F076-7F6F-927208CB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E9FBC-6698-F787-B4DB-586D8250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93F35-F72E-A61C-43DE-3F7A5AC05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4C9B1-181B-4547-A843-75115111958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A0387-4BC3-8DE5-316C-A6FA17FE0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9EC8-0DA8-C434-A0B6-73D7799DE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5327-CF55-5144-8819-20ABFC175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A4940-5544-C98C-F9E1-6D902388FBDF}"/>
              </a:ext>
            </a:extLst>
          </p:cNvPr>
          <p:cNvSpPr txBox="1"/>
          <p:nvPr/>
        </p:nvSpPr>
        <p:spPr>
          <a:xfrm>
            <a:off x="979715" y="696686"/>
            <a:ext cx="319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  <a:latin typeface="IBM Plex Sans" panose="020B0503050203000203" pitchFamily="34" charset="0"/>
              </a:rPr>
              <a:t>IBM </a:t>
            </a:r>
            <a:r>
              <a:rPr lang="en-US" sz="2000" b="1" dirty="0">
                <a:latin typeface="IBM Plex Sans" panose="020B0503050203000203" pitchFamily="34" charset="0"/>
              </a:rPr>
              <a:t>Cloud  - </a:t>
            </a:r>
            <a:r>
              <a:rPr lang="en-US" sz="2000" dirty="0">
                <a:latin typeface="IBM Plex Sans" panose="020B0503050203000203" pitchFamily="34" charset="0"/>
              </a:rPr>
              <a:t>Assignments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5931E-35EC-0580-A3AD-F616E8E41ADE}"/>
              </a:ext>
            </a:extLst>
          </p:cNvPr>
          <p:cNvSpPr txBox="1"/>
          <p:nvPr/>
        </p:nvSpPr>
        <p:spPr>
          <a:xfrm>
            <a:off x="979715" y="1634910"/>
            <a:ext cx="103036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Launching EC2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Show how to launch virtual servers (EC2 instances ) on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Explain different instances types, AMIs, and configuration options.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Demonstrate connecting to an instance using SSH/RDP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0C9CB-89BC-F039-AC89-A5C66DD8161F}"/>
              </a:ext>
            </a:extLst>
          </p:cNvPr>
          <p:cNvSpPr txBox="1"/>
          <p:nvPr/>
        </p:nvSpPr>
        <p:spPr>
          <a:xfrm>
            <a:off x="979715" y="3988906"/>
            <a:ext cx="103036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Creating S3 Buckets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 S3 Buckets to store objects and files in the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Show how to upload, download and manage objects in S3.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Discuss bucket versioning, sharing, lifecycle rules.</a:t>
            </a:r>
          </a:p>
        </p:txBody>
      </p:sp>
    </p:spTree>
    <p:extLst>
      <p:ext uri="{BB962C8B-B14F-4D97-AF65-F5344CB8AC3E}">
        <p14:creationId xmlns:p14="http://schemas.microsoft.com/office/powerpoint/2010/main" val="190301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A4453B-0B2A-CB4E-42BB-C0209921D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50" y="2698583"/>
            <a:ext cx="2439486" cy="14608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646818-FF68-FF54-B6AD-2226269AB23E}"/>
              </a:ext>
            </a:extLst>
          </p:cNvPr>
          <p:cNvSpPr txBox="1"/>
          <p:nvPr/>
        </p:nvSpPr>
        <p:spPr>
          <a:xfrm>
            <a:off x="6243118" y="2279297"/>
            <a:ext cx="26356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IBM Plex Sans" panose="020B0503050203000203" pitchFamily="34" charset="0"/>
              </a:rPr>
              <a:t>Live</a:t>
            </a:r>
          </a:p>
          <a:p>
            <a:r>
              <a:rPr lang="en-US" sz="6000" dirty="0">
                <a:latin typeface="IBM Plex Sans" panose="020B0503050203000203" pitchFamily="34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94466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1897452-7DF4-75C7-6BC7-88F6A42AA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282" y="632537"/>
            <a:ext cx="1039218" cy="62231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0CEEE95-1F1E-52F0-9196-D40297B2285A}"/>
              </a:ext>
            </a:extLst>
          </p:cNvPr>
          <p:cNvGrpSpPr/>
          <p:nvPr/>
        </p:nvGrpSpPr>
        <p:grpSpPr>
          <a:xfrm>
            <a:off x="2398043" y="2679437"/>
            <a:ext cx="3048000" cy="2169459"/>
            <a:chOff x="1703296" y="2679438"/>
            <a:chExt cx="3048000" cy="21694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D3B36F-5544-CEE9-2F04-B606ED32D368}"/>
                </a:ext>
              </a:extLst>
            </p:cNvPr>
            <p:cNvSpPr/>
            <p:nvPr/>
          </p:nvSpPr>
          <p:spPr>
            <a:xfrm>
              <a:off x="1703296" y="2679438"/>
              <a:ext cx="3048000" cy="21694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E86FAA-7D05-1F3F-3476-0251ECB685BB}"/>
                </a:ext>
              </a:extLst>
            </p:cNvPr>
            <p:cNvSpPr/>
            <p:nvPr/>
          </p:nvSpPr>
          <p:spPr>
            <a:xfrm>
              <a:off x="1703296" y="2679439"/>
              <a:ext cx="3048000" cy="14991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E7715E-EB28-4DA2-A6CB-91A70DDC811E}"/>
                </a:ext>
              </a:extLst>
            </p:cNvPr>
            <p:cNvSpPr txBox="1"/>
            <p:nvPr/>
          </p:nvSpPr>
          <p:spPr>
            <a:xfrm>
              <a:off x="1927103" y="2828833"/>
              <a:ext cx="152907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EC2 </a:t>
              </a:r>
            </a:p>
            <a:p>
              <a:r>
                <a:rPr lang="en-US" sz="3600" dirty="0"/>
                <a:t>Service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DE584A-0EC9-CA58-49A3-13B1BEF7B10B}"/>
              </a:ext>
            </a:extLst>
          </p:cNvPr>
          <p:cNvGrpSpPr/>
          <p:nvPr/>
        </p:nvGrpSpPr>
        <p:grpSpPr>
          <a:xfrm>
            <a:off x="6436657" y="2679437"/>
            <a:ext cx="3598513" cy="2169459"/>
            <a:chOff x="7351057" y="2679437"/>
            <a:chExt cx="3598513" cy="216945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A05B12-F712-32E6-4DA9-B98A75874141}"/>
                </a:ext>
              </a:extLst>
            </p:cNvPr>
            <p:cNvSpPr/>
            <p:nvPr/>
          </p:nvSpPr>
          <p:spPr>
            <a:xfrm>
              <a:off x="7351057" y="2679437"/>
              <a:ext cx="3048000" cy="21694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AC867E-97C5-A9D9-35B9-86B8C6A06B7F}"/>
                </a:ext>
              </a:extLst>
            </p:cNvPr>
            <p:cNvSpPr/>
            <p:nvPr/>
          </p:nvSpPr>
          <p:spPr>
            <a:xfrm>
              <a:off x="7351057" y="2679438"/>
              <a:ext cx="3048000" cy="1499121"/>
            </a:xfrm>
            <a:prstGeom prst="rect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D7B01E-F220-02CA-FEFB-84E5C2CFE961}"/>
                </a:ext>
              </a:extLst>
            </p:cNvPr>
            <p:cNvSpPr txBox="1"/>
            <p:nvPr/>
          </p:nvSpPr>
          <p:spPr>
            <a:xfrm>
              <a:off x="7471310" y="2828833"/>
              <a:ext cx="34782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S3 </a:t>
              </a:r>
            </a:p>
            <a:p>
              <a:r>
                <a:rPr lang="en-US" sz="2800" dirty="0">
                  <a:solidFill>
                    <a:schemeClr val="bg1"/>
                  </a:solidFill>
                </a:rPr>
                <a:t>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399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3AFC79-87F8-4F01-A96B-DAFC8F74EB82}"/>
              </a:ext>
            </a:extLst>
          </p:cNvPr>
          <p:cNvGrpSpPr/>
          <p:nvPr/>
        </p:nvGrpSpPr>
        <p:grpSpPr>
          <a:xfrm>
            <a:off x="1123878" y="1259541"/>
            <a:ext cx="3048000" cy="2169459"/>
            <a:chOff x="1703296" y="2679438"/>
            <a:chExt cx="3048000" cy="21694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0A06770-ED10-C7A4-1F53-91654B5D5605}"/>
                </a:ext>
              </a:extLst>
            </p:cNvPr>
            <p:cNvSpPr/>
            <p:nvPr/>
          </p:nvSpPr>
          <p:spPr>
            <a:xfrm>
              <a:off x="1703296" y="2679438"/>
              <a:ext cx="3048000" cy="21694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76F2C5-873F-B176-5A51-359C92999D2C}"/>
                </a:ext>
              </a:extLst>
            </p:cNvPr>
            <p:cNvSpPr/>
            <p:nvPr/>
          </p:nvSpPr>
          <p:spPr>
            <a:xfrm>
              <a:off x="1703296" y="2679439"/>
              <a:ext cx="3048000" cy="14991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DF5656-A4B2-FF9F-D9B3-FF9FC1F0CF43}"/>
                </a:ext>
              </a:extLst>
            </p:cNvPr>
            <p:cNvSpPr txBox="1"/>
            <p:nvPr/>
          </p:nvSpPr>
          <p:spPr>
            <a:xfrm>
              <a:off x="1927103" y="2828833"/>
              <a:ext cx="151426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Create </a:t>
              </a:r>
            </a:p>
            <a:p>
              <a:r>
                <a:rPr lang="en-US" sz="3600" dirty="0"/>
                <a:t>EC2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FEE1-8D80-E6F5-CF49-9F106B2DBAC1}"/>
              </a:ext>
            </a:extLst>
          </p:cNvPr>
          <p:cNvGrpSpPr/>
          <p:nvPr/>
        </p:nvGrpSpPr>
        <p:grpSpPr>
          <a:xfrm>
            <a:off x="7799391" y="3429000"/>
            <a:ext cx="3598513" cy="2169459"/>
            <a:chOff x="7351057" y="2679437"/>
            <a:chExt cx="3598513" cy="21694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346889-8C4B-F26D-EE89-34D0A1098053}"/>
                </a:ext>
              </a:extLst>
            </p:cNvPr>
            <p:cNvSpPr/>
            <p:nvPr/>
          </p:nvSpPr>
          <p:spPr>
            <a:xfrm>
              <a:off x="7351057" y="2679437"/>
              <a:ext cx="3048000" cy="21694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BF1F85-2113-934E-D5D2-AC1AAABC6EE8}"/>
                </a:ext>
              </a:extLst>
            </p:cNvPr>
            <p:cNvSpPr/>
            <p:nvPr/>
          </p:nvSpPr>
          <p:spPr>
            <a:xfrm>
              <a:off x="7351057" y="2679438"/>
              <a:ext cx="3048000" cy="1499121"/>
            </a:xfrm>
            <a:prstGeom prst="rect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F7FEC9-FDE1-FF5A-DCF0-7106321F5829}"/>
                </a:ext>
              </a:extLst>
            </p:cNvPr>
            <p:cNvSpPr txBox="1"/>
            <p:nvPr/>
          </p:nvSpPr>
          <p:spPr>
            <a:xfrm>
              <a:off x="7471310" y="2828833"/>
              <a:ext cx="34782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Connect  </a:t>
              </a:r>
            </a:p>
            <a:p>
              <a:r>
                <a:rPr lang="en-US" sz="2800" dirty="0">
                  <a:solidFill>
                    <a:schemeClr val="bg1"/>
                  </a:solidFill>
                </a:rPr>
                <a:t>EC2</a:t>
              </a:r>
            </a:p>
          </p:txBody>
        </p:sp>
      </p:grp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90C66E9-AB9E-4EF9-69AA-ABF2E227C65E}"/>
              </a:ext>
            </a:extLst>
          </p:cNvPr>
          <p:cNvCxnSpPr>
            <a:stCxn id="4" idx="3"/>
          </p:cNvCxnSpPr>
          <p:nvPr/>
        </p:nvCxnSpPr>
        <p:spPr>
          <a:xfrm>
            <a:off x="4171878" y="2009103"/>
            <a:ext cx="3627513" cy="250462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ADD3DA0-1A80-BC59-389E-B7D887C5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282" y="632537"/>
            <a:ext cx="1039218" cy="6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1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8CCE3B-30E6-D272-82DD-8CD79591D852}"/>
              </a:ext>
            </a:extLst>
          </p:cNvPr>
          <p:cNvGrpSpPr/>
          <p:nvPr/>
        </p:nvGrpSpPr>
        <p:grpSpPr>
          <a:xfrm>
            <a:off x="1078908" y="1420263"/>
            <a:ext cx="10274026" cy="4338918"/>
            <a:chOff x="1078908" y="1420263"/>
            <a:chExt cx="10274026" cy="433891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53AFC79-87F8-4F01-A96B-DAFC8F74EB82}"/>
                </a:ext>
              </a:extLst>
            </p:cNvPr>
            <p:cNvGrpSpPr/>
            <p:nvPr/>
          </p:nvGrpSpPr>
          <p:grpSpPr>
            <a:xfrm>
              <a:off x="1078908" y="1420263"/>
              <a:ext cx="3048000" cy="2169459"/>
              <a:chOff x="1703296" y="2679438"/>
              <a:chExt cx="3048000" cy="216945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0A06770-ED10-C7A4-1F53-91654B5D5605}"/>
                  </a:ext>
                </a:extLst>
              </p:cNvPr>
              <p:cNvSpPr/>
              <p:nvPr/>
            </p:nvSpPr>
            <p:spPr>
              <a:xfrm>
                <a:off x="1703296" y="2679438"/>
                <a:ext cx="3048000" cy="21694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D76F2C5-873F-B176-5A51-359C92999D2C}"/>
                  </a:ext>
                </a:extLst>
              </p:cNvPr>
              <p:cNvSpPr/>
              <p:nvPr/>
            </p:nvSpPr>
            <p:spPr>
              <a:xfrm>
                <a:off x="1703296" y="2679439"/>
                <a:ext cx="3048000" cy="149912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DF5656-A4B2-FF9F-D9B3-FF9FC1F0CF43}"/>
                  </a:ext>
                </a:extLst>
              </p:cNvPr>
              <p:cNvSpPr txBox="1"/>
              <p:nvPr/>
            </p:nvSpPr>
            <p:spPr>
              <a:xfrm>
                <a:off x="1927103" y="2828833"/>
                <a:ext cx="199952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</a:rPr>
                  <a:t>Create </a:t>
                </a:r>
              </a:p>
              <a:p>
                <a:r>
                  <a:rPr lang="en-US" sz="3600" dirty="0">
                    <a:solidFill>
                      <a:schemeClr val="bg1"/>
                    </a:solidFill>
                  </a:rPr>
                  <a:t>S3 Bucket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D7FEE1-8D80-E6F5-CF49-9F106B2DBAC1}"/>
                </a:ext>
              </a:extLst>
            </p:cNvPr>
            <p:cNvGrpSpPr/>
            <p:nvPr/>
          </p:nvGrpSpPr>
          <p:grpSpPr>
            <a:xfrm>
              <a:off x="7754421" y="3589722"/>
              <a:ext cx="3598513" cy="2169459"/>
              <a:chOff x="7351057" y="2679437"/>
              <a:chExt cx="3598513" cy="216945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346889-8C4B-F26D-EE89-34D0A1098053}"/>
                  </a:ext>
                </a:extLst>
              </p:cNvPr>
              <p:cNvSpPr/>
              <p:nvPr/>
            </p:nvSpPr>
            <p:spPr>
              <a:xfrm>
                <a:off x="7351057" y="2679437"/>
                <a:ext cx="3048000" cy="216945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0BF1F85-2113-934E-D5D2-AC1AAABC6EE8}"/>
                  </a:ext>
                </a:extLst>
              </p:cNvPr>
              <p:cNvSpPr/>
              <p:nvPr/>
            </p:nvSpPr>
            <p:spPr>
              <a:xfrm>
                <a:off x="7351057" y="2679438"/>
                <a:ext cx="3048000" cy="149912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F7FEC9-FDE1-FF5A-DCF0-7106321F5829}"/>
                  </a:ext>
                </a:extLst>
              </p:cNvPr>
              <p:cNvSpPr txBox="1"/>
              <p:nvPr/>
            </p:nvSpPr>
            <p:spPr>
              <a:xfrm>
                <a:off x="7471310" y="2828833"/>
                <a:ext cx="34782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</a:rPr>
                  <a:t>Upload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</a:rPr>
                  <a:t>Zip file</a:t>
                </a:r>
              </a:p>
            </p:txBody>
          </p:sp>
        </p:grp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990C66E9-AB9E-4EF9-69AA-ABF2E227C65E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4126908" y="2169825"/>
              <a:ext cx="3627513" cy="2504626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544BC-FC7E-097A-7453-5BFBCC8D1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282" y="632537"/>
            <a:ext cx="1039218" cy="6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8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3AFC79-87F8-4F01-A96B-DAFC8F74EB82}"/>
              </a:ext>
            </a:extLst>
          </p:cNvPr>
          <p:cNvGrpSpPr/>
          <p:nvPr/>
        </p:nvGrpSpPr>
        <p:grpSpPr>
          <a:xfrm>
            <a:off x="1078908" y="1420263"/>
            <a:ext cx="3271807" cy="2169459"/>
            <a:chOff x="1703296" y="2679438"/>
            <a:chExt cx="3271807" cy="21694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0A06770-ED10-C7A4-1F53-91654B5D5605}"/>
                </a:ext>
              </a:extLst>
            </p:cNvPr>
            <p:cNvSpPr/>
            <p:nvPr/>
          </p:nvSpPr>
          <p:spPr>
            <a:xfrm>
              <a:off x="1703296" y="2679438"/>
              <a:ext cx="3048000" cy="21694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76F2C5-873F-B176-5A51-359C92999D2C}"/>
                </a:ext>
              </a:extLst>
            </p:cNvPr>
            <p:cNvSpPr/>
            <p:nvPr/>
          </p:nvSpPr>
          <p:spPr>
            <a:xfrm>
              <a:off x="1703296" y="2679439"/>
              <a:ext cx="3048000" cy="149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DF5656-A4B2-FF9F-D9B3-FF9FC1F0CF43}"/>
                </a:ext>
              </a:extLst>
            </p:cNvPr>
            <p:cNvSpPr txBox="1"/>
            <p:nvPr/>
          </p:nvSpPr>
          <p:spPr>
            <a:xfrm>
              <a:off x="1927103" y="2828833"/>
              <a:ext cx="3048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Code your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Instance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FEE1-8D80-E6F5-CF49-9F106B2DBAC1}"/>
              </a:ext>
            </a:extLst>
          </p:cNvPr>
          <p:cNvGrpSpPr/>
          <p:nvPr/>
        </p:nvGrpSpPr>
        <p:grpSpPr>
          <a:xfrm>
            <a:off x="7754421" y="3589722"/>
            <a:ext cx="3598513" cy="2169459"/>
            <a:chOff x="7351057" y="2679437"/>
            <a:chExt cx="3598513" cy="21694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346889-8C4B-F26D-EE89-34D0A1098053}"/>
                </a:ext>
              </a:extLst>
            </p:cNvPr>
            <p:cNvSpPr/>
            <p:nvPr/>
          </p:nvSpPr>
          <p:spPr>
            <a:xfrm>
              <a:off x="7351057" y="2679437"/>
              <a:ext cx="3048000" cy="21694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BF1F85-2113-934E-D5D2-AC1AAABC6EE8}"/>
                </a:ext>
              </a:extLst>
            </p:cNvPr>
            <p:cNvSpPr/>
            <p:nvPr/>
          </p:nvSpPr>
          <p:spPr>
            <a:xfrm>
              <a:off x="7351057" y="2679438"/>
              <a:ext cx="3048000" cy="149912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F7FEC9-FDE1-FF5A-DCF0-7106321F5829}"/>
                </a:ext>
              </a:extLst>
            </p:cNvPr>
            <p:cNvSpPr txBox="1"/>
            <p:nvPr/>
          </p:nvSpPr>
          <p:spPr>
            <a:xfrm>
              <a:off x="7471310" y="2828833"/>
              <a:ext cx="34782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Check with</a:t>
              </a:r>
            </a:p>
            <a:p>
              <a:r>
                <a:rPr lang="en-US" sz="2800" dirty="0">
                  <a:solidFill>
                    <a:schemeClr val="bg1"/>
                  </a:solidFill>
                </a:rPr>
                <a:t>Public IPv4</a:t>
              </a:r>
            </a:p>
          </p:txBody>
        </p:sp>
      </p:grp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90C66E9-AB9E-4EF9-69AA-ABF2E227C65E}"/>
              </a:ext>
            </a:extLst>
          </p:cNvPr>
          <p:cNvCxnSpPr>
            <a:stCxn id="4" idx="3"/>
          </p:cNvCxnSpPr>
          <p:nvPr/>
        </p:nvCxnSpPr>
        <p:spPr>
          <a:xfrm>
            <a:off x="4126908" y="2169825"/>
            <a:ext cx="3627513" cy="250462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544BC-FC7E-097A-7453-5BFBCC8D1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282" y="632537"/>
            <a:ext cx="1039218" cy="6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5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F2B787-4F98-818B-DDAA-5D6204282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89" y="729077"/>
            <a:ext cx="6394554" cy="2699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2DB814-1EEA-18B4-2572-86FC258AE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10" y="2775012"/>
            <a:ext cx="6394554" cy="2707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828619-7262-A3DA-F175-DBBADD883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82" y="632537"/>
            <a:ext cx="1039218" cy="622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2ADF6-2BD2-40BB-ECA7-14847F6A0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199" y="1900789"/>
            <a:ext cx="2308486" cy="1530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C52002-DB7B-B550-4B84-7759F14C44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9325" y="4195854"/>
            <a:ext cx="2876863" cy="1712182"/>
          </a:xfrm>
          <a:prstGeom prst="rect">
            <a:avLst/>
          </a:prstGeom>
        </p:spPr>
      </p:pic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3313099-2313-41D3-FB13-CF37372EB041}"/>
              </a:ext>
            </a:extLst>
          </p:cNvPr>
          <p:cNvCxnSpPr>
            <a:cxnSpLocks/>
          </p:cNvCxnSpPr>
          <p:nvPr/>
        </p:nvCxnSpPr>
        <p:spPr>
          <a:xfrm>
            <a:off x="9488774" y="2665811"/>
            <a:ext cx="569626" cy="146310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71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98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Kumar Shukla</dc:creator>
  <cp:lastModifiedBy>Sumit Kumar Shukla</cp:lastModifiedBy>
  <cp:revision>1</cp:revision>
  <dcterms:created xsi:type="dcterms:W3CDTF">2024-02-21T05:19:25Z</dcterms:created>
  <dcterms:modified xsi:type="dcterms:W3CDTF">2024-02-21T09:11:06Z</dcterms:modified>
</cp:coreProperties>
</file>