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3" r:id="rId7"/>
    <p:sldId id="262" r:id="rId8"/>
    <p:sldId id="257" r:id="rId9"/>
    <p:sldId id="261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00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6EEC-1E69-49C0-8580-2F36B8027258}" type="datetimeFigureOut">
              <a:rPr lang="ko-KR" altLang="en-US" smtClean="0"/>
              <a:pPr/>
              <a:t>2017-07-28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DEB3-D531-42DD-9CD8-1049B55A9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smtClean="0">
                <a:solidFill>
                  <a:schemeClr val="bg1"/>
                </a:solidFill>
              </a:rPr>
              <a:t>MOVIER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박진현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강성수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곽동애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김의현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143040" y="25304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 자원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357298"/>
            <a:ext cx="2095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572008"/>
            <a:ext cx="218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5286388"/>
            <a:ext cx="13525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3600" smtClean="0">
                <a:solidFill>
                  <a:schemeClr val="bg1"/>
                </a:solidFill>
              </a:rPr>
              <a:t>2. </a:t>
            </a:r>
            <a:r>
              <a:rPr lang="ko-KR" altLang="en-US" sz="3600" smtClean="0">
                <a:solidFill>
                  <a:schemeClr val="bg1"/>
                </a:solidFill>
              </a:rPr>
              <a:t>결과물 설명 및 시연</a:t>
            </a:r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회원관리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강성수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영화관리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박진현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c. 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자유게시판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곽동애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28728" y="357166"/>
            <a:ext cx="6400800" cy="5857916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3600" smtClean="0">
                <a:solidFill>
                  <a:schemeClr val="bg1"/>
                </a:solidFill>
              </a:rPr>
              <a:t>A.</a:t>
            </a:r>
            <a:r>
              <a:rPr lang="ko-KR" altLang="en-US" sz="3600" smtClean="0">
                <a:solidFill>
                  <a:schemeClr val="bg1"/>
                </a:solidFill>
              </a:rPr>
              <a:t>회원관리</a:t>
            </a:r>
            <a:r>
              <a:rPr lang="en-US" altLang="ko-KR" sz="3600" smtClean="0">
                <a:solidFill>
                  <a:schemeClr val="bg1"/>
                </a:solidFill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</a:rPr>
              <a:t>강성수</a:t>
            </a:r>
            <a:r>
              <a:rPr lang="en-US" altLang="ko-KR" sz="360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로그인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로그아웃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회원가입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회원탈퇴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FF5050"/>
                </a:solidFill>
              </a:rPr>
              <a:t>네이버 아이디로 로그인</a:t>
            </a:r>
            <a:r>
              <a:rPr lang="en-US" altLang="ko-KR" sz="2000" smtClean="0">
                <a:solidFill>
                  <a:srgbClr val="FF5050"/>
                </a:solidFill>
              </a:rPr>
              <a:t>(api </a:t>
            </a:r>
            <a:r>
              <a:rPr lang="ko-KR" altLang="en-US" sz="2000" smtClean="0">
                <a:solidFill>
                  <a:srgbClr val="FF5050"/>
                </a:solidFill>
              </a:rPr>
              <a:t>이용</a:t>
            </a:r>
            <a:r>
              <a:rPr lang="en-US" altLang="ko-KR" sz="2000" smtClean="0">
                <a:solidFill>
                  <a:srgbClr val="FF505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FF5050"/>
                </a:solidFill>
              </a:rPr>
              <a:t>비밀번호 찾기 </a:t>
            </a:r>
            <a:r>
              <a:rPr lang="en-US" altLang="ko-KR" sz="2000" smtClean="0">
                <a:solidFill>
                  <a:srgbClr val="FF5050"/>
                </a:solidFill>
              </a:rPr>
              <a:t>(</a:t>
            </a:r>
            <a:r>
              <a:rPr lang="ko-KR" altLang="en-US" sz="2000" smtClean="0">
                <a:solidFill>
                  <a:srgbClr val="FF5050"/>
                </a:solidFill>
              </a:rPr>
              <a:t>이메일 인증 방식</a:t>
            </a:r>
            <a:r>
              <a:rPr lang="en-US" altLang="ko-KR" sz="2000" smtClean="0">
                <a:solidFill>
                  <a:srgbClr val="FF505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헤더</a:t>
            </a: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풋터</a:t>
            </a: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사이트메쉬 이용</a:t>
            </a: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rgbClr val="FF5050"/>
                </a:solidFill>
              </a:rPr>
              <a:t>닉네임  또는 비밀번호 변경</a:t>
            </a:r>
            <a:r>
              <a:rPr lang="en-US" altLang="ko-KR" sz="2000" smtClean="0">
                <a:solidFill>
                  <a:srgbClr val="FF5050"/>
                </a:solidFill>
              </a:rPr>
              <a:t>(</a:t>
            </a:r>
            <a:r>
              <a:rPr lang="ko-KR" altLang="en-US" sz="2000" smtClean="0">
                <a:solidFill>
                  <a:srgbClr val="FF5050"/>
                </a:solidFill>
              </a:rPr>
              <a:t>모달</a:t>
            </a:r>
            <a:r>
              <a:rPr lang="en-US" altLang="ko-KR" sz="2000" smtClean="0">
                <a:solidFill>
                  <a:srgbClr val="FF5050"/>
                </a:solidFill>
              </a:rPr>
              <a:t>, ajax </a:t>
            </a:r>
            <a:r>
              <a:rPr lang="ko-KR" altLang="en-US" sz="2000" smtClean="0">
                <a:solidFill>
                  <a:srgbClr val="FF5050"/>
                </a:solidFill>
              </a:rPr>
              <a:t>비동기</a:t>
            </a:r>
            <a:r>
              <a:rPr lang="en-US" altLang="ko-KR" sz="2000" smtClean="0">
                <a:solidFill>
                  <a:srgbClr val="FF5050"/>
                </a:solidFill>
              </a:rPr>
              <a:t>)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>
                <a:solidFill>
                  <a:srgbClr val="FF5050"/>
                </a:solidFill>
              </a:rPr>
              <a:t>프로필사진 변경</a:t>
            </a:r>
            <a:r>
              <a:rPr lang="en-US" altLang="ko-KR" sz="2000">
                <a:solidFill>
                  <a:srgbClr val="FF5050"/>
                </a:solidFill>
              </a:rPr>
              <a:t>(</a:t>
            </a:r>
            <a:r>
              <a:rPr lang="ko-KR" altLang="en-US" sz="2000">
                <a:solidFill>
                  <a:srgbClr val="FF5050"/>
                </a:solidFill>
              </a:rPr>
              <a:t>모달</a:t>
            </a:r>
            <a:r>
              <a:rPr lang="en-US" altLang="ko-KR" sz="2000">
                <a:solidFill>
                  <a:srgbClr val="FF5050"/>
                </a:solidFill>
              </a:rPr>
              <a:t>, ajax </a:t>
            </a:r>
            <a:r>
              <a:rPr lang="ko-KR" altLang="en-US" sz="2000">
                <a:solidFill>
                  <a:srgbClr val="FF5050"/>
                </a:solidFill>
              </a:rPr>
              <a:t>비동기</a:t>
            </a:r>
            <a:r>
              <a:rPr lang="en-US" altLang="ko-KR" sz="2000">
                <a:solidFill>
                  <a:srgbClr val="FF5050"/>
                </a:solidFill>
              </a:rPr>
              <a:t>, cos</a:t>
            </a:r>
            <a:r>
              <a:rPr lang="ko-KR" altLang="en-US" sz="2000">
                <a:solidFill>
                  <a:srgbClr val="FF5050"/>
                </a:solidFill>
              </a:rPr>
              <a:t> 파일업로드</a:t>
            </a:r>
            <a:r>
              <a:rPr lang="en-US" altLang="ko-KR" sz="2000">
                <a:solidFill>
                  <a:srgbClr val="FF505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탈퇴하기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서비스 이용약관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smtClean="0">
                <a:solidFill>
                  <a:schemeClr val="bg1">
                    <a:lumMod val="85000"/>
                  </a:schemeClr>
                </a:solidFill>
              </a:rPr>
              <a:t>개인정보 취급방침</a:t>
            </a:r>
            <a:endParaRPr lang="en-US" altLang="ko-KR" sz="200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000" smtClean="0">
              <a:solidFill>
                <a:schemeClr val="bg1"/>
              </a:solidFill>
            </a:endParaRPr>
          </a:p>
          <a:p>
            <a:endParaRPr lang="en-US" altLang="ko-KR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857916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solidFill>
                  <a:srgbClr val="FF5050"/>
                </a:solidFill>
              </a:rPr>
              <a:t>네이버 아이디로 로그인</a:t>
            </a:r>
            <a:r>
              <a:rPr lang="en-US" altLang="ko-KR" smtClean="0">
                <a:solidFill>
                  <a:srgbClr val="FF5050"/>
                </a:solidFill>
              </a:rPr>
              <a:t>(api </a:t>
            </a:r>
            <a:r>
              <a:rPr lang="ko-KR" altLang="en-US" smtClean="0">
                <a:solidFill>
                  <a:srgbClr val="FF5050"/>
                </a:solidFill>
              </a:rPr>
              <a:t>이용</a:t>
            </a:r>
            <a:r>
              <a:rPr lang="en-US" altLang="ko-KR" smtClean="0">
                <a:solidFill>
                  <a:srgbClr val="FF5050"/>
                </a:solidFill>
              </a:rPr>
              <a:t>)</a:t>
            </a:r>
          </a:p>
          <a:p>
            <a:endParaRPr lang="en-US" altLang="ko-KR" sz="1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네이버 로그인 버튼 클릭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네이버 로그인 창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네이버 로그인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콜백 페이지로 접근 토근 받음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접근 토근 이용 사용자 정보 요청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ko-KR" sz="2000" b="1" smtClean="0">
                <a:solidFill>
                  <a:schemeClr val="bg1"/>
                </a:solidFill>
              </a:rPr>
              <a:t>JSON</a:t>
            </a:r>
            <a:r>
              <a:rPr lang="ko-KR" altLang="en-US" sz="2000" b="1" smtClean="0">
                <a:solidFill>
                  <a:schemeClr val="bg1"/>
                </a:solidFill>
              </a:rPr>
              <a:t>데이터로 사용자 정보를 받음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라이브러리를 이용해 제이슨 데이터를 사용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이메일</a:t>
            </a:r>
            <a:r>
              <a:rPr lang="en-US" altLang="ko-KR" sz="2000" b="1" smtClean="0">
                <a:solidFill>
                  <a:schemeClr val="bg1"/>
                </a:solidFill>
              </a:rPr>
              <a:t>, </a:t>
            </a:r>
            <a:r>
              <a:rPr lang="ko-KR" altLang="en-US" sz="2000" b="1" smtClean="0">
                <a:solidFill>
                  <a:schemeClr val="bg1"/>
                </a:solidFill>
              </a:rPr>
              <a:t>이름 값을 가져와</a:t>
            </a:r>
            <a:r>
              <a:rPr lang="en-US" altLang="ko-KR" sz="2000" b="1" smtClean="0">
                <a:solidFill>
                  <a:schemeClr val="bg1"/>
                </a:solidFill>
              </a:rPr>
              <a:t>, </a:t>
            </a:r>
            <a:r>
              <a:rPr lang="ko-KR" altLang="en-US" sz="2000" b="1" smtClean="0">
                <a:solidFill>
                  <a:schemeClr val="bg1"/>
                </a:solidFill>
              </a:rPr>
              <a:t>이메일을 이용해 </a:t>
            </a:r>
            <a:r>
              <a:rPr lang="ko-KR" altLang="en-US" sz="20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회원여부 확인</a:t>
            </a:r>
            <a:endParaRPr lang="en-US" altLang="ko-KR" sz="2000" b="1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000" b="1" smtClean="0">
                <a:solidFill>
                  <a:schemeClr val="bg1"/>
                </a:solidFill>
              </a:rPr>
              <a:t>회원이다 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ko-KR" altLang="en-US" sz="2000" b="1" smtClean="0">
                <a:solidFill>
                  <a:schemeClr val="bg1"/>
                </a:solidFill>
              </a:rPr>
              <a:t>해당 </a:t>
            </a:r>
            <a:r>
              <a:rPr lang="en-US" altLang="ko-KR" sz="2000" b="1" smtClean="0">
                <a:solidFill>
                  <a:schemeClr val="bg1"/>
                </a:solidFill>
              </a:rPr>
              <a:t>id</a:t>
            </a:r>
            <a:r>
              <a:rPr lang="ko-KR" altLang="en-US" sz="2000" b="1" smtClean="0">
                <a:solidFill>
                  <a:schemeClr val="bg1"/>
                </a:solidFill>
              </a:rPr>
              <a:t>로 즉시 로그인</a:t>
            </a:r>
            <a:r>
              <a:rPr lang="en-US" altLang="ko-KR" sz="2000" b="1" smtClean="0">
                <a:solidFill>
                  <a:schemeClr val="bg1"/>
                </a:solidFill>
              </a:rPr>
              <a:t/>
            </a:r>
            <a:br>
              <a:rPr lang="en-US" altLang="ko-KR" sz="2000" b="1" smtClean="0">
                <a:solidFill>
                  <a:schemeClr val="bg1"/>
                </a:solidFill>
              </a:rPr>
            </a:br>
            <a:r>
              <a:rPr lang="ko-KR" altLang="en-US" sz="2000" b="1" smtClean="0">
                <a:solidFill>
                  <a:schemeClr val="bg1"/>
                </a:solidFill>
              </a:rPr>
              <a:t>회원 아니다</a:t>
            </a: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en-US" altLang="ko-KR" sz="2000" b="1" smtClean="0">
                <a:solidFill>
                  <a:schemeClr val="bg1"/>
                </a:solidFill>
              </a:rPr>
              <a:t>: </a:t>
            </a:r>
            <a:r>
              <a:rPr lang="ko-KR" altLang="en-US" sz="2000" b="1" smtClean="0">
                <a:solidFill>
                  <a:schemeClr val="bg1"/>
                </a:solidFill>
              </a:rPr>
              <a:t>해당 </a:t>
            </a:r>
            <a:r>
              <a:rPr lang="en-US" altLang="ko-KR" sz="2000" b="1" smtClean="0">
                <a:solidFill>
                  <a:schemeClr val="bg1"/>
                </a:solidFill>
              </a:rPr>
              <a:t>id</a:t>
            </a:r>
            <a:r>
              <a:rPr lang="ko-KR" altLang="en-US" sz="2000" b="1" smtClean="0">
                <a:solidFill>
                  <a:schemeClr val="bg1"/>
                </a:solidFill>
              </a:rPr>
              <a:t>와 </a:t>
            </a:r>
            <a:r>
              <a:rPr lang="en-US" altLang="ko-KR" sz="2000" b="1" smtClean="0">
                <a:solidFill>
                  <a:schemeClr val="bg1"/>
                </a:solidFill>
              </a:rPr>
              <a:t>name </a:t>
            </a:r>
            <a:r>
              <a:rPr lang="ko-KR" altLang="en-US" sz="2000" b="1" smtClean="0">
                <a:solidFill>
                  <a:schemeClr val="bg1"/>
                </a:solidFill>
              </a:rPr>
              <a:t>을 가지고 회원가입 페이지로 이동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857916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solidFill>
                  <a:srgbClr val="FF5050"/>
                </a:solidFill>
              </a:rPr>
              <a:t>네이버 아이디로 로그인</a:t>
            </a:r>
            <a:r>
              <a:rPr lang="en-US" altLang="ko-KR" smtClean="0">
                <a:solidFill>
                  <a:srgbClr val="FF5050"/>
                </a:solidFill>
              </a:rPr>
              <a:t>(api </a:t>
            </a:r>
            <a:r>
              <a:rPr lang="ko-KR" altLang="en-US" smtClean="0">
                <a:solidFill>
                  <a:srgbClr val="FF5050"/>
                </a:solidFill>
              </a:rPr>
              <a:t>이용</a:t>
            </a:r>
            <a:r>
              <a:rPr lang="en-US" altLang="ko-KR" smtClean="0">
                <a:solidFill>
                  <a:srgbClr val="FF5050"/>
                </a:solidFill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643314"/>
            <a:ext cx="878687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4"/>
            <a:ext cx="857256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-214346" y="0"/>
            <a:ext cx="64008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42984"/>
            <a:ext cx="6134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28728" y="214290"/>
            <a:ext cx="6400800" cy="4572032"/>
          </a:xfrm>
        </p:spPr>
        <p:txBody>
          <a:bodyPr/>
          <a:lstStyle/>
          <a:p>
            <a:r>
              <a:rPr lang="ko-KR" altLang="en-US" sz="3600" smtClean="0">
                <a:solidFill>
                  <a:schemeClr val="bg1"/>
                </a:solidFill>
              </a:rPr>
              <a:t>회원 여부 확인</a:t>
            </a:r>
            <a:endParaRPr lang="en-US" altLang="ko-KR" sz="3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857916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solidFill>
                  <a:srgbClr val="FF5050"/>
                </a:solidFill>
              </a:rPr>
              <a:t>비밀번호 찾기 </a:t>
            </a:r>
            <a:r>
              <a:rPr lang="en-US" altLang="ko-KR" smtClean="0">
                <a:solidFill>
                  <a:srgbClr val="FF5050"/>
                </a:solidFill>
              </a:rPr>
              <a:t>(</a:t>
            </a:r>
            <a:r>
              <a:rPr lang="ko-KR" altLang="en-US" smtClean="0">
                <a:solidFill>
                  <a:srgbClr val="FF5050"/>
                </a:solidFill>
              </a:rPr>
              <a:t>이메일 인증 방식</a:t>
            </a:r>
            <a:r>
              <a:rPr lang="en-US" altLang="ko-KR" smtClean="0">
                <a:solidFill>
                  <a:srgbClr val="FF5050"/>
                </a:solidFill>
              </a:rPr>
              <a:t>)</a:t>
            </a:r>
          </a:p>
          <a:p>
            <a:endParaRPr lang="en-US" altLang="ko-KR" sz="1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비밀번호 찾기 클릭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이메일 입력</a:t>
            </a:r>
            <a:r>
              <a:rPr lang="en-US" altLang="ko-KR" sz="2400" b="1" smtClean="0">
                <a:solidFill>
                  <a:schemeClr val="bg1"/>
                </a:solidFill>
              </a:rPr>
              <a:t>(pwfind1.jsp)</a:t>
            </a: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이메일에 랜덤 토큰 생성 후 디비 저장 </a:t>
            </a:r>
            <a:r>
              <a:rPr lang="en-US" altLang="ko-KR" sz="2400" b="1" smtClean="0">
                <a:solidFill>
                  <a:schemeClr val="bg1"/>
                </a:solidFill>
              </a:rPr>
              <a:t/>
            </a:r>
            <a:br>
              <a:rPr lang="en-US" altLang="ko-KR" sz="2400" b="1" smtClean="0">
                <a:solidFill>
                  <a:schemeClr val="bg1"/>
                </a:solidFill>
              </a:rPr>
            </a:br>
            <a:r>
              <a:rPr lang="en-US" altLang="ko-KR" sz="2400" b="1" smtClean="0">
                <a:solidFill>
                  <a:schemeClr val="bg1"/>
                </a:solidFill>
              </a:rPr>
              <a:t>(pwfindProcess.ss, dao.pwfindProcess())</a:t>
            </a: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이메일에 아이디와 토큰값을 </a:t>
            </a:r>
            <a:r>
              <a:rPr lang="en-US" altLang="ko-KR" sz="2400" b="1" smtClean="0">
                <a:solidFill>
                  <a:schemeClr val="bg1"/>
                </a:solidFill>
              </a:rPr>
              <a:t>param </a:t>
            </a:r>
            <a:r>
              <a:rPr lang="ko-KR" altLang="en-US" sz="2400" b="1" smtClean="0">
                <a:solidFill>
                  <a:schemeClr val="bg1"/>
                </a:solidFill>
              </a:rPr>
              <a:t>으로 갖는 링크 전송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링크 클릭시 아이디에 저장된 </a:t>
            </a:r>
            <a:r>
              <a:rPr lang="en-US" altLang="ko-KR" sz="2400" b="1" smtClean="0">
                <a:solidFill>
                  <a:schemeClr val="bg1"/>
                </a:solidFill>
              </a:rPr>
              <a:t>param</a:t>
            </a:r>
            <a:r>
              <a:rPr lang="ko-KR" altLang="en-US" sz="2400" b="1" smtClean="0">
                <a:solidFill>
                  <a:schemeClr val="bg1"/>
                </a:solidFill>
              </a:rPr>
              <a:t>을 인증 후 비밀번호 변경창을 열어줌</a:t>
            </a: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  <a:br>
              <a:rPr lang="en-US" altLang="ko-KR" sz="2400" b="1" smtClean="0">
                <a:solidFill>
                  <a:schemeClr val="bg1"/>
                </a:solidFill>
              </a:rPr>
            </a:br>
            <a:r>
              <a:rPr lang="en-US" altLang="ko-KR" sz="2400" b="1" smtClean="0">
                <a:solidFill>
                  <a:schemeClr val="bg1"/>
                </a:solidFill>
              </a:rPr>
              <a:t>(pwfind2.jsp, dao.pwfindConfirm, dao.pwfindChange()</a:t>
            </a:r>
            <a:br>
              <a:rPr lang="en-US" altLang="ko-KR" sz="2400" b="1" smtClean="0">
                <a:solidFill>
                  <a:schemeClr val="bg1"/>
                </a:solidFill>
              </a:rPr>
            </a:br>
            <a:r>
              <a:rPr lang="en-US" altLang="ko-KR" sz="2400" b="1" smtClean="0">
                <a:solidFill>
                  <a:schemeClr val="bg1"/>
                </a:solidFill>
              </a:rPr>
              <a:t> pwfindProcess2.ss</a:t>
            </a:r>
          </a:p>
          <a:p>
            <a:pPr marL="457200" indent="-457200">
              <a:buFont typeface="+mj-lt"/>
              <a:buAutoNum type="alphaLcPeriod"/>
            </a:pP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52"/>
            <a:ext cx="76295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29264"/>
            <a:ext cx="9144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358090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mtClean="0">
                <a:solidFill>
                  <a:srgbClr val="FF5050"/>
                </a:solidFill>
              </a:rPr>
              <a:t>닉네임  또는 비밀번호 변경</a:t>
            </a:r>
            <a:r>
              <a:rPr lang="en-US" altLang="ko-KR" smtClean="0">
                <a:solidFill>
                  <a:srgbClr val="FF5050"/>
                </a:solidFill>
              </a:rPr>
              <a:t>(</a:t>
            </a:r>
            <a:r>
              <a:rPr lang="ko-KR" altLang="en-US" smtClean="0">
                <a:solidFill>
                  <a:srgbClr val="FF5050"/>
                </a:solidFill>
              </a:rPr>
              <a:t>모달</a:t>
            </a:r>
            <a:r>
              <a:rPr lang="en-US" altLang="ko-KR" smtClean="0">
                <a:solidFill>
                  <a:srgbClr val="FF5050"/>
                </a:solidFill>
              </a:rPr>
              <a:t>, ajax </a:t>
            </a:r>
            <a:r>
              <a:rPr lang="ko-KR" altLang="en-US" smtClean="0">
                <a:solidFill>
                  <a:srgbClr val="FF5050"/>
                </a:solidFill>
              </a:rPr>
              <a:t>비동기</a:t>
            </a:r>
            <a:r>
              <a:rPr lang="en-US" altLang="ko-KR" smtClean="0">
                <a:solidFill>
                  <a:srgbClr val="FF5050"/>
                </a:solidFill>
              </a:rPr>
              <a:t>)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회원정보창을 선택해 모달창 오픈</a:t>
            </a:r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필요 기능 수행 후 확인 버튼 클릭</a:t>
            </a:r>
            <a:r>
              <a:rPr lang="en-US" altLang="ko-KR" sz="2400" b="1" smtClean="0">
                <a:solidFill>
                  <a:schemeClr val="bg1"/>
                </a:solidFill>
              </a:rPr>
              <a:t>.</a:t>
            </a:r>
          </a:p>
          <a:p>
            <a:pPr marL="457200" indent="-457200"/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-428660" y="-500090"/>
            <a:ext cx="9144000" cy="7358090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3600" b="1" smtClean="0">
                <a:solidFill>
                  <a:schemeClr val="accent6">
                    <a:lumMod val="75000"/>
                  </a:schemeClr>
                </a:solidFill>
              </a:rPr>
              <a:t>확인 버튼 로직</a:t>
            </a:r>
            <a:endParaRPr lang="en-US" altLang="ko-KR" sz="1100" b="1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닉네임 값 </a:t>
            </a:r>
            <a:r>
              <a:rPr lang="en-US" altLang="ko-KR" sz="1800" b="1" smtClean="0">
                <a:solidFill>
                  <a:schemeClr val="bg1"/>
                </a:solidFill>
              </a:rPr>
              <a:t>== </a:t>
            </a:r>
            <a:r>
              <a:rPr lang="ko-KR" altLang="en-US" sz="1800" b="1" smtClean="0">
                <a:solidFill>
                  <a:schemeClr val="bg1"/>
                </a:solidFill>
              </a:rPr>
              <a:t>세션 닉네임 값 </a:t>
            </a:r>
            <a:endParaRPr lang="en-US" altLang="ko-KR" sz="1800" b="1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1800" b="1" smtClean="0">
                <a:solidFill>
                  <a:schemeClr val="bg1"/>
                </a:solidFill>
              </a:rPr>
              <a:t>&amp;&amp;</a:t>
            </a:r>
            <a:r>
              <a:rPr lang="ko-KR" altLang="en-US" sz="1800" b="1" smtClean="0">
                <a:solidFill>
                  <a:schemeClr val="bg1"/>
                </a:solidFill>
              </a:rPr>
              <a:t> 비밀번호 칸 모두 </a:t>
            </a:r>
            <a:r>
              <a:rPr lang="en-US" altLang="ko-KR" sz="1800" b="1" smtClean="0">
                <a:solidFill>
                  <a:schemeClr val="bg1"/>
                </a:solidFill>
              </a:rPr>
              <a:t>null </a:t>
            </a:r>
            <a:r>
              <a:rPr lang="ko-KR" altLang="en-US" sz="1800" b="1" smtClean="0">
                <a:solidFill>
                  <a:schemeClr val="bg1"/>
                </a:solidFill>
              </a:rPr>
              <a:t>일 때</a:t>
            </a:r>
            <a:endParaRPr lang="en-US" altLang="ko-KR" sz="1800" b="1" smtClean="0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변경값 없는 것으로 간주 </a:t>
            </a:r>
            <a:r>
              <a:rPr lang="en-US" altLang="ko-KR" sz="1800" b="1" smtClean="0">
                <a:solidFill>
                  <a:schemeClr val="bg1"/>
                </a:solidFill>
              </a:rPr>
              <a:t>-&gt; CLOSE</a:t>
            </a:r>
          </a:p>
          <a:p>
            <a:pPr marL="457200" indent="-457200"/>
            <a:endParaRPr lang="en-US" altLang="ko-KR" sz="1800" b="1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닉네임 값 </a:t>
            </a:r>
            <a:r>
              <a:rPr lang="en-US" altLang="ko-KR" sz="1800" b="1" smtClean="0">
                <a:solidFill>
                  <a:schemeClr val="bg1"/>
                </a:solidFill>
              </a:rPr>
              <a:t>!= </a:t>
            </a:r>
            <a:r>
              <a:rPr lang="ko-KR" altLang="en-US" sz="1800" b="1" smtClean="0">
                <a:solidFill>
                  <a:schemeClr val="bg1"/>
                </a:solidFill>
              </a:rPr>
              <a:t>세션 닉네임 값</a:t>
            </a:r>
            <a:r>
              <a:rPr lang="en-US" altLang="ko-KR" sz="1800" b="1">
                <a:solidFill>
                  <a:schemeClr val="bg1"/>
                </a:solidFill>
              </a:rPr>
              <a:t> </a:t>
            </a:r>
            <a:r>
              <a:rPr lang="en-US" altLang="ko-KR" sz="1800" b="1" smtClean="0">
                <a:solidFill>
                  <a:schemeClr val="bg1"/>
                </a:solidFill>
              </a:rPr>
              <a:t>&amp;&amp;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비밀번호 칸 모두 </a:t>
            </a:r>
            <a:r>
              <a:rPr lang="en-US" altLang="ko-KR" sz="1800" b="1" smtClean="0">
                <a:solidFill>
                  <a:schemeClr val="bg1"/>
                </a:solidFill>
              </a:rPr>
              <a:t>NULL -&gt; 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아작스 이용한 프로세스에</a:t>
            </a:r>
            <a:r>
              <a:rPr lang="en-US" altLang="ko-KR" sz="1800" b="1">
                <a:solidFill>
                  <a:schemeClr val="bg1"/>
                </a:solidFill>
              </a:rPr>
              <a:t> </a:t>
            </a:r>
            <a:r>
              <a:rPr lang="ko-KR" altLang="en-US" sz="1800" b="1" smtClean="0">
                <a:solidFill>
                  <a:schemeClr val="bg1"/>
                </a:solidFill>
              </a:rPr>
              <a:t>값 전송</a:t>
            </a:r>
            <a:r>
              <a:rPr lang="en-US" altLang="ko-KR" sz="1800" b="1" smtClean="0">
                <a:solidFill>
                  <a:schemeClr val="bg1"/>
                </a:solidFill>
              </a:rPr>
              <a:t>-&gt; 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닉네임 변경 및 세션 값 변경 </a:t>
            </a:r>
            <a:r>
              <a:rPr lang="en-US" altLang="ko-KR" sz="1800" b="1" smtClean="0">
                <a:solidFill>
                  <a:schemeClr val="bg1"/>
                </a:solidFill>
              </a:rPr>
              <a:t>-&gt; 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팝업 확인시 </a:t>
            </a:r>
            <a:r>
              <a:rPr lang="en-US" altLang="ko-KR" sz="1800" b="1" smtClean="0">
                <a:solidFill>
                  <a:schemeClr val="bg1"/>
                </a:solidFill>
              </a:rPr>
              <a:t>-&gt; CLOSE</a:t>
            </a:r>
          </a:p>
          <a:p>
            <a:pPr marL="457200" indent="-457200"/>
            <a:endParaRPr lang="en-US" altLang="ko-KR" sz="1800" b="1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닉네임 값 </a:t>
            </a:r>
            <a:r>
              <a:rPr lang="en-US" altLang="ko-KR" sz="1800" b="1" smtClean="0">
                <a:solidFill>
                  <a:schemeClr val="bg1"/>
                </a:solidFill>
              </a:rPr>
              <a:t>!= </a:t>
            </a:r>
            <a:r>
              <a:rPr lang="ko-KR" altLang="en-US" sz="1800" b="1" smtClean="0">
                <a:solidFill>
                  <a:schemeClr val="bg1"/>
                </a:solidFill>
              </a:rPr>
              <a:t>세션 닉네임 값</a:t>
            </a:r>
            <a:r>
              <a:rPr lang="en-US" altLang="ko-KR" sz="1800" b="1" smtClean="0">
                <a:solidFill>
                  <a:schemeClr val="bg1"/>
                </a:solidFill>
              </a:rPr>
              <a:t> ||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비밀번호 칸 </a:t>
            </a:r>
            <a:r>
              <a:rPr lang="en-US" altLang="ko-KR" sz="1800" b="1" smtClean="0">
                <a:solidFill>
                  <a:schemeClr val="bg1"/>
                </a:solidFill>
              </a:rPr>
              <a:t>!= NULL -&gt; 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아작스 이용한 프로세스로 값 전송 </a:t>
            </a:r>
            <a:r>
              <a:rPr lang="en-US" altLang="ko-KR" sz="1800" b="1" smtClean="0">
                <a:solidFill>
                  <a:schemeClr val="bg1"/>
                </a:solidFill>
              </a:rPr>
              <a:t>-&gt; </a:t>
            </a:r>
            <a:r>
              <a:rPr lang="ko-KR" altLang="en-US" sz="1800" b="1" smtClean="0">
                <a:solidFill>
                  <a:schemeClr val="bg1"/>
                </a:solidFill>
              </a:rPr>
              <a:t>닉네임 </a:t>
            </a:r>
            <a:r>
              <a:rPr lang="en-US" altLang="ko-KR" sz="1800" b="1" smtClean="0">
                <a:solidFill>
                  <a:schemeClr val="bg1"/>
                </a:solidFill>
              </a:rPr>
              <a:t>OR </a:t>
            </a:r>
            <a:r>
              <a:rPr lang="ko-KR" altLang="en-US" sz="1800" b="1" smtClean="0">
                <a:solidFill>
                  <a:schemeClr val="bg1"/>
                </a:solidFill>
              </a:rPr>
              <a:t>비번 변경</a:t>
            </a:r>
            <a:r>
              <a:rPr lang="en-US" altLang="ko-KR" sz="1800" b="1" smtClean="0">
                <a:solidFill>
                  <a:schemeClr val="bg1"/>
                </a:solidFill>
              </a:rPr>
              <a:t>-&gt; </a:t>
            </a: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세션 닉네임값 변경</a:t>
            </a:r>
            <a:r>
              <a:rPr lang="en-US" altLang="ko-KR" sz="1800" b="1" smtClean="0">
                <a:solidFill>
                  <a:schemeClr val="bg1"/>
                </a:solidFill>
              </a:rPr>
              <a:t>, </a:t>
            </a:r>
            <a:r>
              <a:rPr lang="ko-KR" altLang="en-US" sz="1800" b="1" smtClean="0">
                <a:solidFill>
                  <a:schemeClr val="bg1"/>
                </a:solidFill>
              </a:rPr>
              <a:t>아이디와 기존비밀번호 </a:t>
            </a:r>
            <a:r>
              <a:rPr lang="en-US" altLang="ko-KR" sz="1800" b="1" smtClean="0">
                <a:solidFill>
                  <a:schemeClr val="bg1"/>
                </a:solidFill>
              </a:rPr>
              <a:t>CHECK </a:t>
            </a:r>
            <a:r>
              <a:rPr lang="ko-KR" altLang="en-US" sz="1800" b="1" smtClean="0">
                <a:solidFill>
                  <a:schemeClr val="bg1"/>
                </a:solidFill>
              </a:rPr>
              <a:t>후 결과 리턴</a:t>
            </a:r>
            <a:endParaRPr lang="en-US" altLang="ko-KR" sz="1800" b="1" smtClean="0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1800" b="1" smtClean="0">
                <a:solidFill>
                  <a:schemeClr val="bg1"/>
                </a:solidFill>
              </a:rPr>
              <a:t> </a:t>
            </a:r>
            <a:r>
              <a:rPr lang="en-US" altLang="ko-KR" sz="1800" b="1" smtClean="0">
                <a:solidFill>
                  <a:schemeClr val="bg1"/>
                </a:solidFill>
              </a:rPr>
              <a:t>-&gt; </a:t>
            </a:r>
            <a:r>
              <a:rPr lang="ko-KR" altLang="en-US" sz="1800" b="1" smtClean="0">
                <a:solidFill>
                  <a:schemeClr val="bg1"/>
                </a:solidFill>
              </a:rPr>
              <a:t>리턴값 이용 팝업으로 성공여부 확인 </a:t>
            </a:r>
            <a:r>
              <a:rPr lang="en-US" altLang="ko-KR" sz="1800" b="1" smtClean="0">
                <a:solidFill>
                  <a:schemeClr val="bg1"/>
                </a:solidFill>
              </a:rPr>
              <a:t>-&gt;  </a:t>
            </a:r>
            <a:r>
              <a:rPr lang="ko-KR" altLang="en-US" sz="1800" b="1" smtClean="0">
                <a:solidFill>
                  <a:schemeClr val="bg1"/>
                </a:solidFill>
              </a:rPr>
              <a:t>성공</a:t>
            </a:r>
            <a:r>
              <a:rPr lang="en-US" altLang="ko-KR" sz="1800" b="1" smtClean="0">
                <a:solidFill>
                  <a:schemeClr val="bg1"/>
                </a:solidFill>
              </a:rPr>
              <a:t>: CLOSE, </a:t>
            </a:r>
            <a:r>
              <a:rPr lang="ko-KR" altLang="en-US" sz="1800" b="1" smtClean="0">
                <a:solidFill>
                  <a:schemeClr val="bg1"/>
                </a:solidFill>
              </a:rPr>
              <a:t>실패</a:t>
            </a:r>
            <a:r>
              <a:rPr lang="en-US" altLang="ko-KR" sz="1800" b="1" smtClean="0">
                <a:solidFill>
                  <a:schemeClr val="bg1"/>
                </a:solidFill>
              </a:rPr>
              <a:t>: </a:t>
            </a:r>
            <a:r>
              <a:rPr lang="ko-KR" altLang="en-US" sz="1800" b="1" smtClean="0">
                <a:solidFill>
                  <a:schemeClr val="bg1"/>
                </a:solidFill>
              </a:rPr>
              <a:t>폼 초기화</a:t>
            </a:r>
            <a:endParaRPr lang="en-US" altLang="ko-KR" sz="18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500042"/>
            <a:ext cx="257830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</a:rPr>
              <a:t>목차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/>
          <a:lstStyle/>
          <a:p>
            <a:r>
              <a:rPr lang="en-US" altLang="ko-KR" sz="3600" smtClean="0">
                <a:solidFill>
                  <a:schemeClr val="bg1"/>
                </a:solidFill>
              </a:rPr>
              <a:t>1.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</a:rPr>
              <a:t>프로젝트 소개</a:t>
            </a:r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3600" smtClean="0">
                <a:solidFill>
                  <a:schemeClr val="bg1"/>
                </a:solidFill>
              </a:rPr>
              <a:t>2. </a:t>
            </a:r>
            <a:r>
              <a:rPr lang="ko-KR" altLang="en-US" sz="3600" smtClean="0">
                <a:solidFill>
                  <a:schemeClr val="bg1"/>
                </a:solidFill>
              </a:rPr>
              <a:t>결과물 설명 및 시연</a:t>
            </a:r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회원관리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강성수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영화관리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박진현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c. 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자유게시판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곽동애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-1"/>
            <a:ext cx="5467369" cy="811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5934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358090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smtClean="0">
                <a:solidFill>
                  <a:srgbClr val="FF5050"/>
                </a:solidFill>
              </a:rPr>
              <a:t>프로필사진 변경</a:t>
            </a:r>
            <a:r>
              <a:rPr lang="en-US" altLang="ko-KR" sz="2800" smtClean="0">
                <a:solidFill>
                  <a:srgbClr val="FF5050"/>
                </a:solidFill>
              </a:rPr>
              <a:t>(</a:t>
            </a:r>
            <a:r>
              <a:rPr lang="ko-KR" altLang="en-US" sz="2800" smtClean="0">
                <a:solidFill>
                  <a:srgbClr val="FF5050"/>
                </a:solidFill>
              </a:rPr>
              <a:t>모달</a:t>
            </a:r>
            <a:r>
              <a:rPr lang="en-US" altLang="ko-KR" sz="2800" smtClean="0">
                <a:solidFill>
                  <a:srgbClr val="FF5050"/>
                </a:solidFill>
              </a:rPr>
              <a:t>, ajax </a:t>
            </a:r>
            <a:r>
              <a:rPr lang="ko-KR" altLang="en-US" sz="2800" smtClean="0">
                <a:solidFill>
                  <a:srgbClr val="FF5050"/>
                </a:solidFill>
              </a:rPr>
              <a:t>비동기</a:t>
            </a:r>
            <a:r>
              <a:rPr lang="en-US" altLang="ko-KR" sz="2800" smtClean="0">
                <a:solidFill>
                  <a:srgbClr val="FF5050"/>
                </a:solidFill>
              </a:rPr>
              <a:t>, cos</a:t>
            </a:r>
            <a:r>
              <a:rPr lang="ko-KR" altLang="en-US" sz="2800" smtClean="0">
                <a:solidFill>
                  <a:srgbClr val="FF5050"/>
                </a:solidFill>
              </a:rPr>
              <a:t> 파일업로드</a:t>
            </a:r>
            <a:r>
              <a:rPr lang="en-US" altLang="ko-KR" sz="2800" smtClean="0">
                <a:solidFill>
                  <a:srgbClr val="FF5050"/>
                </a:solidFill>
              </a:rPr>
              <a:t>)</a:t>
            </a:r>
          </a:p>
          <a:p>
            <a:endParaRPr lang="en-US" altLang="ko-KR" sz="1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회원정보창을 선택해 모달창 오픈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사진을 클릭해 이미지 업로드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이미지 </a:t>
            </a:r>
            <a:r>
              <a:rPr lang="en-US" altLang="ko-KR" sz="2400" b="1" smtClean="0">
                <a:solidFill>
                  <a:schemeClr val="bg1"/>
                </a:solidFill>
              </a:rPr>
              <a:t>VAL</a:t>
            </a:r>
            <a:r>
              <a:rPr lang="ko-KR" altLang="en-US" sz="2400" b="1" smtClean="0">
                <a:solidFill>
                  <a:schemeClr val="bg1"/>
                </a:solidFill>
              </a:rPr>
              <a:t>값 </a:t>
            </a:r>
            <a:r>
              <a:rPr lang="en-US" altLang="ko-KR" sz="2400" b="1" smtClean="0">
                <a:solidFill>
                  <a:schemeClr val="bg1"/>
                </a:solidFill>
              </a:rPr>
              <a:t>CHANGE</a:t>
            </a:r>
            <a:r>
              <a:rPr lang="ko-KR" altLang="en-US" sz="2400" b="1" smtClean="0">
                <a:solidFill>
                  <a:schemeClr val="bg1"/>
                </a:solidFill>
              </a:rPr>
              <a:t>시 </a:t>
            </a:r>
            <a:r>
              <a:rPr lang="en-US" altLang="ko-KR" sz="2400" b="1" smtClean="0">
                <a:solidFill>
                  <a:schemeClr val="bg1"/>
                </a:solidFill>
              </a:rPr>
              <a:t>FUNCTION </a:t>
            </a:r>
            <a:r>
              <a:rPr lang="ko-KR" altLang="en-US" sz="2400" b="1" smtClean="0">
                <a:solidFill>
                  <a:schemeClr val="bg1"/>
                </a:solidFill>
              </a:rPr>
              <a:t>실행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ko-KR" sz="2400" b="1" smtClean="0">
                <a:solidFill>
                  <a:schemeClr val="bg1"/>
                </a:solidFill>
              </a:rPr>
              <a:t>AJAX </a:t>
            </a:r>
            <a:r>
              <a:rPr lang="ko-KR" altLang="en-US" sz="2400" b="1" smtClean="0">
                <a:solidFill>
                  <a:schemeClr val="bg1"/>
                </a:solidFill>
              </a:rPr>
              <a:t>비동기 방식으로 사진을 서비스로 날려줌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ko-KR" altLang="en-US" sz="2400" b="1" smtClean="0">
                <a:solidFill>
                  <a:schemeClr val="bg1"/>
                </a:solidFill>
              </a:rPr>
              <a:t>서비스에서 사진을 서버에 저장한 후 </a:t>
            </a:r>
            <a:r>
              <a:rPr lang="en-US" altLang="ko-KR" sz="2400" b="1" smtClean="0">
                <a:solidFill>
                  <a:schemeClr val="bg1"/>
                </a:solidFill>
              </a:rPr>
              <a:t>DB</a:t>
            </a:r>
            <a:r>
              <a:rPr lang="ko-KR" altLang="en-US" sz="2400" b="1" smtClean="0">
                <a:solidFill>
                  <a:schemeClr val="bg1"/>
                </a:solidFill>
              </a:rPr>
              <a:t>에 </a:t>
            </a:r>
            <a:r>
              <a:rPr lang="en-US" altLang="ko-KR" sz="2400" b="1" smtClean="0">
                <a:solidFill>
                  <a:schemeClr val="bg1"/>
                </a:solidFill>
              </a:rPr>
              <a:t>VAL</a:t>
            </a:r>
            <a:r>
              <a:rPr lang="ko-KR" altLang="en-US" sz="2400" b="1" smtClean="0">
                <a:solidFill>
                  <a:schemeClr val="bg1"/>
                </a:solidFill>
              </a:rPr>
              <a:t>값 올려줌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r>
              <a:rPr lang="ko-KR" altLang="en-US" sz="2400" b="1" smtClean="0">
                <a:solidFill>
                  <a:schemeClr val="bg1"/>
                </a:solidFill>
              </a:rPr>
              <a:t> </a:t>
            </a:r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>
              <a:solidFill>
                <a:schemeClr val="bg1"/>
              </a:solidFill>
            </a:endParaRPr>
          </a:p>
          <a:p>
            <a:pPr marL="457200" indent="-457200"/>
            <a:endParaRPr lang="en-US" altLang="ko-KR" sz="2400" b="1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1643042" y="1142984"/>
            <a:ext cx="6400800" cy="58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228724" y="5105400"/>
            <a:ext cx="6400800" cy="17526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5126"/>
            <a:ext cx="7277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62118"/>
            <a:ext cx="3019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57166"/>
            <a:ext cx="88583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A. </a:t>
            </a:r>
            <a:r>
              <a:rPr lang="ko-KR" altLang="en-US" smtClean="0">
                <a:solidFill>
                  <a:schemeClr val="bg1"/>
                </a:solidFill>
              </a:rPr>
              <a:t>멤버관리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ko-KR" altLang="en-US" smtClean="0">
                <a:solidFill>
                  <a:schemeClr val="bg1"/>
                </a:solidFill>
              </a:rPr>
              <a:t>강성수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 시연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428728" y="357166"/>
            <a:ext cx="6400800" cy="5857916"/>
          </a:xfrm>
        </p:spPr>
        <p:txBody>
          <a:bodyPr/>
          <a:lstStyle/>
          <a:p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3600">
                <a:solidFill>
                  <a:schemeClr val="bg1"/>
                </a:solidFill>
              </a:rPr>
              <a:t>B</a:t>
            </a:r>
            <a:r>
              <a:rPr lang="en-US" altLang="ko-KR" sz="3600" smtClean="0">
                <a:solidFill>
                  <a:schemeClr val="bg1"/>
                </a:solidFill>
              </a:rPr>
              <a:t>.</a:t>
            </a:r>
            <a:r>
              <a:rPr lang="ko-KR" altLang="en-US" sz="3600" smtClean="0">
                <a:solidFill>
                  <a:schemeClr val="bg1"/>
                </a:solidFill>
              </a:rPr>
              <a:t>영화관리</a:t>
            </a:r>
            <a:r>
              <a:rPr lang="en-US" altLang="ko-KR" sz="3600" smtClean="0">
                <a:solidFill>
                  <a:schemeClr val="bg1"/>
                </a:solidFill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</a:rPr>
              <a:t>박진현</a:t>
            </a:r>
            <a:r>
              <a:rPr lang="en-US" altLang="ko-KR" sz="360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sz="2000" smtClean="0">
              <a:solidFill>
                <a:schemeClr val="bg1"/>
              </a:solidFill>
            </a:endParaRPr>
          </a:p>
          <a:p>
            <a:endParaRPr lang="en-US" altLang="ko-KR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-71438" y="1571612"/>
            <a:ext cx="9286908" cy="5857916"/>
          </a:xfrm>
        </p:spPr>
        <p:txBody>
          <a:bodyPr/>
          <a:lstStyle/>
          <a:p>
            <a:endParaRPr lang="en-US" altLang="ko-KR" sz="5400" smtClean="0">
              <a:solidFill>
                <a:schemeClr val="bg1"/>
              </a:solidFill>
            </a:endParaRPr>
          </a:p>
          <a:p>
            <a:r>
              <a:rPr lang="en-US" altLang="ko-KR" sz="5400" smtClean="0">
                <a:solidFill>
                  <a:schemeClr val="bg1"/>
                </a:solidFill>
              </a:rPr>
              <a:t>C</a:t>
            </a:r>
            <a:r>
              <a:rPr lang="en-US" altLang="ko-KR" sz="5400" smtClean="0">
                <a:solidFill>
                  <a:schemeClr val="bg1"/>
                </a:solidFill>
              </a:rPr>
              <a:t>.</a:t>
            </a:r>
            <a:r>
              <a:rPr lang="ko-KR" altLang="en-US" sz="5400" smtClean="0">
                <a:solidFill>
                  <a:schemeClr val="bg1"/>
                </a:solidFill>
              </a:rPr>
              <a:t>자유게시</a:t>
            </a:r>
            <a:r>
              <a:rPr lang="ko-KR" altLang="en-US" sz="5400" smtClean="0">
                <a:solidFill>
                  <a:schemeClr val="bg1"/>
                </a:solidFill>
              </a:rPr>
              <a:t>판</a:t>
            </a:r>
            <a:r>
              <a:rPr lang="en-US" altLang="ko-KR" sz="5400" smtClean="0">
                <a:solidFill>
                  <a:schemeClr val="bg1"/>
                </a:solidFill>
              </a:rPr>
              <a:t>(</a:t>
            </a:r>
            <a:r>
              <a:rPr lang="ko-KR" altLang="en-US" sz="5400" smtClean="0">
                <a:solidFill>
                  <a:schemeClr val="bg1"/>
                </a:solidFill>
              </a:rPr>
              <a:t>곽동애</a:t>
            </a:r>
            <a:r>
              <a:rPr lang="en-US" altLang="ko-KR" sz="5400" smtClean="0">
                <a:solidFill>
                  <a:schemeClr val="bg1"/>
                </a:solidFill>
              </a:rPr>
              <a:t>)</a:t>
            </a:r>
            <a:endParaRPr lang="en-US" altLang="ko-KR" sz="5400" smtClean="0">
              <a:solidFill>
                <a:schemeClr val="bg1"/>
              </a:solidFill>
            </a:endParaRPr>
          </a:p>
          <a:p>
            <a:endParaRPr lang="en-US" altLang="ko-KR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/>
          <a:lstStyle/>
          <a:p>
            <a:r>
              <a:rPr lang="en-US" altLang="ko-KR" sz="3600" smtClean="0">
                <a:solidFill>
                  <a:schemeClr val="bg1"/>
                </a:solidFill>
              </a:rPr>
              <a:t>1.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ko-KR" altLang="en-US" sz="3600" smtClean="0">
                <a:solidFill>
                  <a:schemeClr val="bg1"/>
                </a:solidFill>
              </a:rPr>
              <a:t>프로젝트 소개</a:t>
            </a:r>
            <a:endParaRPr lang="en-US" altLang="ko-KR" sz="3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smtClean="0">
                <a:solidFill>
                  <a:schemeClr val="bg1"/>
                </a:solidFill>
              </a:rPr>
              <a:t>MOVIER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/>
          <a:lstStyle/>
          <a:p>
            <a:r>
              <a:rPr lang="en-US" altLang="ko-KR" sz="3600" smtClean="0">
                <a:solidFill>
                  <a:schemeClr val="bg1"/>
                </a:solidFill>
              </a:rPr>
              <a:t>MOVIE R</a:t>
            </a:r>
            <a:r>
              <a:rPr lang="ko-KR" altLang="en-US" sz="3600" smtClean="0">
                <a:solidFill>
                  <a:schemeClr val="bg1"/>
                </a:solidFill>
              </a:rPr>
              <a:t>은 </a:t>
            </a:r>
            <a:endParaRPr lang="en-US" altLang="ko-KR" sz="3600" smtClean="0">
              <a:solidFill>
                <a:schemeClr val="bg1"/>
              </a:solidFill>
            </a:endParaRPr>
          </a:p>
          <a:p>
            <a:endParaRPr lang="en-US" altLang="ko-KR" sz="3600" smtClean="0">
              <a:solidFill>
                <a:schemeClr val="bg1"/>
              </a:solidFill>
            </a:endParaRP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MOVIE+ </a:t>
            </a:r>
            <a:r>
              <a:rPr lang="en-US" altLang="ko-KR" sz="2400" smtClean="0">
                <a:solidFill>
                  <a:srgbClr val="0000FF"/>
                </a:solidFill>
              </a:rPr>
              <a:t>ER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영화를 좋아하는 사람</a:t>
            </a:r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MOVIE </a:t>
            </a:r>
            <a:r>
              <a:rPr lang="en-US" altLang="ko-KR" sz="2400" smtClean="0">
                <a:solidFill>
                  <a:srgbClr val="0000FF"/>
                </a:solidFill>
              </a:rPr>
              <a:t>R</a:t>
            </a:r>
            <a:r>
              <a:rPr lang="en-US" altLang="ko-KR" sz="2400" smtClean="0">
                <a:solidFill>
                  <a:schemeClr val="bg1">
                    <a:lumMod val="75000"/>
                  </a:schemeClr>
                </a:solidFill>
              </a:rPr>
              <a:t>ECOMENDATION : </a:t>
            </a:r>
            <a:r>
              <a:rPr lang="ko-KR" altLang="en-US" sz="2400" smtClean="0">
                <a:solidFill>
                  <a:schemeClr val="bg1">
                    <a:lumMod val="75000"/>
                  </a:schemeClr>
                </a:solidFill>
              </a:rPr>
              <a:t>영화 추천</a:t>
            </a:r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smtClean="0">
                <a:solidFill>
                  <a:schemeClr val="bg1"/>
                </a:solidFill>
              </a:rPr>
              <a:t>WHATCHA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2285968"/>
            <a:ext cx="6400800" cy="4572032"/>
          </a:xfrm>
        </p:spPr>
        <p:txBody>
          <a:bodyPr/>
          <a:lstStyle/>
          <a:p>
            <a:endParaRPr lang="en-US" altLang="ko-KR" sz="240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136785" cy="422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428728" y="2285968"/>
            <a:ext cx="64008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콘티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</a:rPr>
              <a:t>구현할 기능 정리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altLang="ko-KR" sz="2400" smtClean="0">
                <a:solidFill>
                  <a:schemeClr val="bg1"/>
                </a:solidFill>
              </a:rPr>
              <a:t>DFD - </a:t>
            </a:r>
            <a:r>
              <a:rPr lang="ko-KR" altLang="en-US" sz="2400" smtClean="0">
                <a:solidFill>
                  <a:schemeClr val="bg1"/>
                </a:solidFill>
              </a:rPr>
              <a:t>데이터 흐름파악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altLang="ko-KR" sz="2400" smtClean="0">
                <a:solidFill>
                  <a:schemeClr val="bg1"/>
                </a:solidFill>
              </a:rPr>
              <a:t>DB - </a:t>
            </a:r>
            <a:r>
              <a:rPr lang="ko-KR" altLang="en-US" sz="2400" smtClean="0">
                <a:solidFill>
                  <a:schemeClr val="bg1"/>
                </a:solidFill>
              </a:rPr>
              <a:t>테이블 및 참조관계 정리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ko-KR" altLang="en-US" sz="2400" smtClean="0">
                <a:solidFill>
                  <a:schemeClr val="bg1"/>
                </a:solidFill>
              </a:rPr>
              <a:t>패키지 </a:t>
            </a:r>
            <a:r>
              <a:rPr lang="en-US" altLang="ko-KR" sz="2400" smtClean="0">
                <a:solidFill>
                  <a:schemeClr val="bg1"/>
                </a:solidFill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</a:rPr>
              <a:t>프로그램 뼈대 정리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lphaUcPeriod"/>
            </a:pPr>
            <a:r>
              <a:rPr lang="ko-KR" altLang="en-US" sz="2400" smtClean="0">
                <a:solidFill>
                  <a:schemeClr val="bg1"/>
                </a:solidFill>
              </a:rPr>
              <a:t>코딩 코딩 코딩 코딩 코딩 코딩 코딩</a:t>
            </a:r>
            <a:endParaRPr lang="en-US" altLang="ko-KR" sz="2400">
              <a:solidFill>
                <a:schemeClr val="bg1"/>
              </a:solidFill>
            </a:endParaRPr>
          </a:p>
          <a:p>
            <a:pPr marL="457200" lvl="0" indent="-457200">
              <a:spcBef>
                <a:spcPct val="20000"/>
              </a:spcBef>
              <a:buFont typeface="+mj-lt"/>
              <a:buAutoNum type="alphaUcPeriod"/>
            </a:pPr>
            <a:r>
              <a:rPr lang="ko-KR" altLang="en-US" sz="2400" smtClean="0">
                <a:solidFill>
                  <a:schemeClr val="bg1"/>
                </a:solidFill>
              </a:rPr>
              <a:t>합치</a:t>
            </a:r>
            <a:r>
              <a:rPr lang="ko-KR" altLang="en-US" sz="2400">
                <a:solidFill>
                  <a:schemeClr val="bg1"/>
                </a:solidFill>
              </a:rPr>
              <a:t>기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85786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프로젝트 진행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85786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ko-KR" altLang="en-US" sz="60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콘</a:t>
            </a:r>
            <a:r>
              <a:rPr lang="ko-KR" alt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티</a:t>
            </a:r>
            <a:endParaRPr kumimoji="0" lang="ko-KR" altLang="en-US" sz="6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3810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000891" cy="425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85786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PACKAGE</a:t>
            </a:r>
            <a:endParaRPr kumimoji="0" lang="ko-KR" altLang="en-US" sz="6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785786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</a:t>
            </a:r>
            <a:endParaRPr kumimoji="0" lang="ko-KR" altLang="en-US" sz="6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8536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447</Words>
  <Application>Microsoft Office PowerPoint</Application>
  <PresentationFormat>화면 슬라이드 쇼(4:3)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MOVIER</vt:lpstr>
      <vt:lpstr>목차</vt:lpstr>
      <vt:lpstr>슬라이드 3</vt:lpstr>
      <vt:lpstr>MOVIER</vt:lpstr>
      <vt:lpstr>WHATCHA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MOVIER</dc:title>
  <dc:creator>sungsu kang</dc:creator>
  <cp:lastModifiedBy>sungsu kang</cp:lastModifiedBy>
  <cp:revision>18</cp:revision>
  <dcterms:created xsi:type="dcterms:W3CDTF">2017-07-27T14:23:27Z</dcterms:created>
  <dcterms:modified xsi:type="dcterms:W3CDTF">2017-07-28T01:07:46Z</dcterms:modified>
</cp:coreProperties>
</file>