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66722-A561-4DEA-AE0D-6D2C5889633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7FB7D-8DC8-4D05-8DCA-300A8CEACD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● Which movies contributed the most/least to revenue gain?    </a:t>
          </a:r>
        </a:p>
      </dgm:t>
    </dgm:pt>
    <dgm:pt modelId="{E14FA222-1F0E-4F1E-ADA1-1572E5547E86}" type="parTrans" cxnId="{B15EFF7B-D91B-42CF-88AF-8E8A388447A0}">
      <dgm:prSet/>
      <dgm:spPr/>
      <dgm:t>
        <a:bodyPr/>
        <a:lstStyle/>
        <a:p>
          <a:endParaRPr lang="en-US"/>
        </a:p>
      </dgm:t>
    </dgm:pt>
    <dgm:pt modelId="{EEBB5AF8-A211-4787-BF45-B2923AB38E07}" type="sibTrans" cxnId="{B15EFF7B-D91B-42CF-88AF-8E8A388447A0}">
      <dgm:prSet/>
      <dgm:spPr/>
      <dgm:t>
        <a:bodyPr/>
        <a:lstStyle/>
        <a:p>
          <a:endParaRPr lang="en-US"/>
        </a:p>
      </dgm:t>
    </dgm:pt>
    <dgm:pt modelId="{260E722E-3987-48B0-A723-2731C6647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● What was the average rental duration for all videos?  </a:t>
          </a:r>
        </a:p>
      </dgm:t>
    </dgm:pt>
    <dgm:pt modelId="{2EA2DA8B-9F17-4600-AFCE-598B8A0E0597}" type="parTrans" cxnId="{F24FCEC0-D9F6-4F14-9455-D973DE70B861}">
      <dgm:prSet/>
      <dgm:spPr/>
      <dgm:t>
        <a:bodyPr/>
        <a:lstStyle/>
        <a:p>
          <a:endParaRPr lang="en-US"/>
        </a:p>
      </dgm:t>
    </dgm:pt>
    <dgm:pt modelId="{2016A2C4-D590-4E4C-8EF7-C19712703FF6}" type="sibTrans" cxnId="{F24FCEC0-D9F6-4F14-9455-D973DE70B861}">
      <dgm:prSet/>
      <dgm:spPr/>
      <dgm:t>
        <a:bodyPr/>
        <a:lstStyle/>
        <a:p>
          <a:endParaRPr lang="en-US"/>
        </a:p>
      </dgm:t>
    </dgm:pt>
    <dgm:pt modelId="{CEDAA0F4-9F3F-416B-9D9B-2BF11CC66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● Which countries are Rockbuster customers based in?   </a:t>
          </a:r>
        </a:p>
      </dgm:t>
    </dgm:pt>
    <dgm:pt modelId="{C76B0C3A-99A0-4E68-8FDB-84E906C5A628}" type="parTrans" cxnId="{B4A7E875-3C3A-4984-A1B6-E9C57714D7B7}">
      <dgm:prSet/>
      <dgm:spPr/>
      <dgm:t>
        <a:bodyPr/>
        <a:lstStyle/>
        <a:p>
          <a:endParaRPr lang="en-US"/>
        </a:p>
      </dgm:t>
    </dgm:pt>
    <dgm:pt modelId="{B6DE4E88-AA27-42C1-9EAF-53846FFD6AB7}" type="sibTrans" cxnId="{B4A7E875-3C3A-4984-A1B6-E9C57714D7B7}">
      <dgm:prSet/>
      <dgm:spPr/>
      <dgm:t>
        <a:bodyPr/>
        <a:lstStyle/>
        <a:p>
          <a:endParaRPr lang="en-US"/>
        </a:p>
      </dgm:t>
    </dgm:pt>
    <dgm:pt modelId="{C2F8ED36-2FD7-4113-A7CA-692F38398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● Where are customers with a high lifetime value based?   </a:t>
          </a:r>
        </a:p>
      </dgm:t>
    </dgm:pt>
    <dgm:pt modelId="{5274C821-2420-4FB5-9086-2188A7BF90A6}" type="parTrans" cxnId="{5DBF36B1-B24D-40CD-BDAD-C5E3A2C26D20}">
      <dgm:prSet/>
      <dgm:spPr/>
      <dgm:t>
        <a:bodyPr/>
        <a:lstStyle/>
        <a:p>
          <a:endParaRPr lang="en-US"/>
        </a:p>
      </dgm:t>
    </dgm:pt>
    <dgm:pt modelId="{97187736-F8FE-40EB-98A6-2B7641F6F825}" type="sibTrans" cxnId="{5DBF36B1-B24D-40CD-BDAD-C5E3A2C26D20}">
      <dgm:prSet/>
      <dgm:spPr/>
      <dgm:t>
        <a:bodyPr/>
        <a:lstStyle/>
        <a:p>
          <a:endParaRPr lang="en-US"/>
        </a:p>
      </dgm:t>
    </dgm:pt>
    <dgm:pt modelId="{045FE816-2EB2-4CBD-BEB8-286EC8532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● Do sales figures vary between geographic regions? </a:t>
          </a:r>
        </a:p>
      </dgm:t>
    </dgm:pt>
    <dgm:pt modelId="{2E75F84F-05F4-4B65-A203-F718867B21A9}" type="parTrans" cxnId="{2BACB9F3-E81B-4B6D-8EE9-9FD784E37C7A}">
      <dgm:prSet/>
      <dgm:spPr/>
      <dgm:t>
        <a:bodyPr/>
        <a:lstStyle/>
        <a:p>
          <a:endParaRPr lang="en-US"/>
        </a:p>
      </dgm:t>
    </dgm:pt>
    <dgm:pt modelId="{8838935A-DA67-44B9-9A4A-A2DED84F2B8F}" type="sibTrans" cxnId="{2BACB9F3-E81B-4B6D-8EE9-9FD784E37C7A}">
      <dgm:prSet/>
      <dgm:spPr/>
      <dgm:t>
        <a:bodyPr/>
        <a:lstStyle/>
        <a:p>
          <a:endParaRPr lang="en-US"/>
        </a:p>
      </dgm:t>
    </dgm:pt>
    <dgm:pt modelId="{CFA1831D-65D1-4FA1-A571-2D1849BA4F49}" type="pres">
      <dgm:prSet presAssocID="{1A866722-A561-4DEA-AE0D-6D2C58896338}" presName="root" presStyleCnt="0">
        <dgm:presLayoutVars>
          <dgm:dir/>
          <dgm:resizeHandles val="exact"/>
        </dgm:presLayoutVars>
      </dgm:prSet>
      <dgm:spPr/>
    </dgm:pt>
    <dgm:pt modelId="{532CFE8B-005D-4DE3-9307-67F90FBDD5B0}" type="pres">
      <dgm:prSet presAssocID="{C2C7FB7D-8DC8-4D05-8DCA-300A8CEACDDD}" presName="compNode" presStyleCnt="0"/>
      <dgm:spPr/>
    </dgm:pt>
    <dgm:pt modelId="{C4418D34-3586-4EE1-9251-8C7EC3B04A6C}" type="pres">
      <dgm:prSet presAssocID="{C2C7FB7D-8DC8-4D05-8DCA-300A8CEACDDD}" presName="bgRect" presStyleLbl="bgShp" presStyleIdx="0" presStyleCnt="5"/>
      <dgm:spPr/>
    </dgm:pt>
    <dgm:pt modelId="{A2C7B335-52A6-4A94-BFBB-0FAB2A8CE471}" type="pres">
      <dgm:prSet presAssocID="{C2C7FB7D-8DC8-4D05-8DCA-300A8CEACD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70DED19-1CCB-4AA9-8502-18C4BA1FD048}" type="pres">
      <dgm:prSet presAssocID="{C2C7FB7D-8DC8-4D05-8DCA-300A8CEACDDD}" presName="spaceRect" presStyleCnt="0"/>
      <dgm:spPr/>
    </dgm:pt>
    <dgm:pt modelId="{E219F754-E160-4777-8E97-2576B228CC72}" type="pres">
      <dgm:prSet presAssocID="{C2C7FB7D-8DC8-4D05-8DCA-300A8CEACDDD}" presName="parTx" presStyleLbl="revTx" presStyleIdx="0" presStyleCnt="5">
        <dgm:presLayoutVars>
          <dgm:chMax val="0"/>
          <dgm:chPref val="0"/>
        </dgm:presLayoutVars>
      </dgm:prSet>
      <dgm:spPr/>
    </dgm:pt>
    <dgm:pt modelId="{70674D75-C793-479D-9196-9F18C0D60719}" type="pres">
      <dgm:prSet presAssocID="{EEBB5AF8-A211-4787-BF45-B2923AB38E07}" presName="sibTrans" presStyleCnt="0"/>
      <dgm:spPr/>
    </dgm:pt>
    <dgm:pt modelId="{17BE72D9-4530-4590-B746-27F2D0DBB63C}" type="pres">
      <dgm:prSet presAssocID="{260E722E-3987-48B0-A723-2731C6647441}" presName="compNode" presStyleCnt="0"/>
      <dgm:spPr/>
    </dgm:pt>
    <dgm:pt modelId="{763D97DF-1AB7-4E66-B7E6-651FBE338A02}" type="pres">
      <dgm:prSet presAssocID="{260E722E-3987-48B0-A723-2731C6647441}" presName="bgRect" presStyleLbl="bgShp" presStyleIdx="1" presStyleCnt="5"/>
      <dgm:spPr/>
    </dgm:pt>
    <dgm:pt modelId="{BC3A2C4C-30DA-4019-A895-69501572B860}" type="pres">
      <dgm:prSet presAssocID="{260E722E-3987-48B0-A723-2731C66474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808FAE96-B590-4982-ACBF-D9FCCA569F32}" type="pres">
      <dgm:prSet presAssocID="{260E722E-3987-48B0-A723-2731C6647441}" presName="spaceRect" presStyleCnt="0"/>
      <dgm:spPr/>
    </dgm:pt>
    <dgm:pt modelId="{CC1ED511-A7C5-43E4-BCBD-501DF1D151F6}" type="pres">
      <dgm:prSet presAssocID="{260E722E-3987-48B0-A723-2731C6647441}" presName="parTx" presStyleLbl="revTx" presStyleIdx="1" presStyleCnt="5">
        <dgm:presLayoutVars>
          <dgm:chMax val="0"/>
          <dgm:chPref val="0"/>
        </dgm:presLayoutVars>
      </dgm:prSet>
      <dgm:spPr/>
    </dgm:pt>
    <dgm:pt modelId="{EC53C9CD-9296-46CF-878B-AA51B30AF47A}" type="pres">
      <dgm:prSet presAssocID="{2016A2C4-D590-4E4C-8EF7-C19712703FF6}" presName="sibTrans" presStyleCnt="0"/>
      <dgm:spPr/>
    </dgm:pt>
    <dgm:pt modelId="{9E505BE4-3D10-43CD-A45C-7BC7C369A85B}" type="pres">
      <dgm:prSet presAssocID="{CEDAA0F4-9F3F-416B-9D9B-2BF11CC667FC}" presName="compNode" presStyleCnt="0"/>
      <dgm:spPr/>
    </dgm:pt>
    <dgm:pt modelId="{B76EA705-3D00-4AC3-9EE2-672F7EA10D55}" type="pres">
      <dgm:prSet presAssocID="{CEDAA0F4-9F3F-416B-9D9B-2BF11CC667FC}" presName="bgRect" presStyleLbl="bgShp" presStyleIdx="2" presStyleCnt="5"/>
      <dgm:spPr/>
    </dgm:pt>
    <dgm:pt modelId="{0D1E8BC6-125E-4260-B2B9-8FE28F97CB4B}" type="pres">
      <dgm:prSet presAssocID="{CEDAA0F4-9F3F-416B-9D9B-2BF11CC667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60508D4E-6A65-4C79-94AA-9B0C9C963CA3}" type="pres">
      <dgm:prSet presAssocID="{CEDAA0F4-9F3F-416B-9D9B-2BF11CC667FC}" presName="spaceRect" presStyleCnt="0"/>
      <dgm:spPr/>
    </dgm:pt>
    <dgm:pt modelId="{3745F2DE-1BC4-4832-B009-9E534B2825CD}" type="pres">
      <dgm:prSet presAssocID="{CEDAA0F4-9F3F-416B-9D9B-2BF11CC667FC}" presName="parTx" presStyleLbl="revTx" presStyleIdx="2" presStyleCnt="5">
        <dgm:presLayoutVars>
          <dgm:chMax val="0"/>
          <dgm:chPref val="0"/>
        </dgm:presLayoutVars>
      </dgm:prSet>
      <dgm:spPr/>
    </dgm:pt>
    <dgm:pt modelId="{501BED13-2535-411B-B64E-EFFD9718F55F}" type="pres">
      <dgm:prSet presAssocID="{B6DE4E88-AA27-42C1-9EAF-53846FFD6AB7}" presName="sibTrans" presStyleCnt="0"/>
      <dgm:spPr/>
    </dgm:pt>
    <dgm:pt modelId="{D23A4B6E-3C8D-4A5F-A16B-CB9F57E84A20}" type="pres">
      <dgm:prSet presAssocID="{C2F8ED36-2FD7-4113-A7CA-692F3839877A}" presName="compNode" presStyleCnt="0"/>
      <dgm:spPr/>
    </dgm:pt>
    <dgm:pt modelId="{32AEBD05-98B3-4166-B345-31E3C43AE36C}" type="pres">
      <dgm:prSet presAssocID="{C2F8ED36-2FD7-4113-A7CA-692F3839877A}" presName="bgRect" presStyleLbl="bgShp" presStyleIdx="3" presStyleCnt="5"/>
      <dgm:spPr/>
    </dgm:pt>
    <dgm:pt modelId="{48EF1735-0D7F-494F-B3CD-155224174C53}" type="pres">
      <dgm:prSet presAssocID="{C2F8ED36-2FD7-4113-A7CA-692F383987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F3D1242A-A135-4845-AC28-60AFD5D07749}" type="pres">
      <dgm:prSet presAssocID="{C2F8ED36-2FD7-4113-A7CA-692F3839877A}" presName="spaceRect" presStyleCnt="0"/>
      <dgm:spPr/>
    </dgm:pt>
    <dgm:pt modelId="{35A3661E-091A-4709-AC6B-CA31C496FA5F}" type="pres">
      <dgm:prSet presAssocID="{C2F8ED36-2FD7-4113-A7CA-692F3839877A}" presName="parTx" presStyleLbl="revTx" presStyleIdx="3" presStyleCnt="5">
        <dgm:presLayoutVars>
          <dgm:chMax val="0"/>
          <dgm:chPref val="0"/>
        </dgm:presLayoutVars>
      </dgm:prSet>
      <dgm:spPr/>
    </dgm:pt>
    <dgm:pt modelId="{3B428FF1-A4EE-48C3-8923-8B2D79FE14DA}" type="pres">
      <dgm:prSet presAssocID="{97187736-F8FE-40EB-98A6-2B7641F6F825}" presName="sibTrans" presStyleCnt="0"/>
      <dgm:spPr/>
    </dgm:pt>
    <dgm:pt modelId="{761712F5-A4F2-4ACB-854B-F56B39814C30}" type="pres">
      <dgm:prSet presAssocID="{045FE816-2EB2-4CBD-BEB8-286EC85329BF}" presName="compNode" presStyleCnt="0"/>
      <dgm:spPr/>
    </dgm:pt>
    <dgm:pt modelId="{04C1E57A-442F-4673-AAC3-8DEE0D2C18B5}" type="pres">
      <dgm:prSet presAssocID="{045FE816-2EB2-4CBD-BEB8-286EC85329BF}" presName="bgRect" presStyleLbl="bgShp" presStyleIdx="4" presStyleCnt="5"/>
      <dgm:spPr/>
    </dgm:pt>
    <dgm:pt modelId="{6295D7CE-5F8F-4833-B4FA-7D1FFA986A18}" type="pres">
      <dgm:prSet presAssocID="{045FE816-2EB2-4CBD-BEB8-286EC85329B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A0C2557-ACFC-4E8C-9444-241B1B707679}" type="pres">
      <dgm:prSet presAssocID="{045FE816-2EB2-4CBD-BEB8-286EC85329BF}" presName="spaceRect" presStyleCnt="0"/>
      <dgm:spPr/>
    </dgm:pt>
    <dgm:pt modelId="{5A0D8BDF-FBA6-4090-BD5E-8AFB4C31DDFB}" type="pres">
      <dgm:prSet presAssocID="{045FE816-2EB2-4CBD-BEB8-286EC85329B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DBCEB15-8647-4B73-A747-393ABB76EBA1}" type="presOf" srcId="{C2C7FB7D-8DC8-4D05-8DCA-300A8CEACDDD}" destId="{E219F754-E160-4777-8E97-2576B228CC72}" srcOrd="0" destOrd="0" presId="urn:microsoft.com/office/officeart/2018/2/layout/IconVerticalSolidList"/>
    <dgm:cxn modelId="{AC51536B-8DBE-4B1C-A751-BE25D1E7A38E}" type="presOf" srcId="{CEDAA0F4-9F3F-416B-9D9B-2BF11CC667FC}" destId="{3745F2DE-1BC4-4832-B009-9E534B2825CD}" srcOrd="0" destOrd="0" presId="urn:microsoft.com/office/officeart/2018/2/layout/IconVerticalSolidList"/>
    <dgm:cxn modelId="{B4A7E875-3C3A-4984-A1B6-E9C57714D7B7}" srcId="{1A866722-A561-4DEA-AE0D-6D2C58896338}" destId="{CEDAA0F4-9F3F-416B-9D9B-2BF11CC667FC}" srcOrd="2" destOrd="0" parTransId="{C76B0C3A-99A0-4E68-8FDB-84E906C5A628}" sibTransId="{B6DE4E88-AA27-42C1-9EAF-53846FFD6AB7}"/>
    <dgm:cxn modelId="{B15EFF7B-D91B-42CF-88AF-8E8A388447A0}" srcId="{1A866722-A561-4DEA-AE0D-6D2C58896338}" destId="{C2C7FB7D-8DC8-4D05-8DCA-300A8CEACDDD}" srcOrd="0" destOrd="0" parTransId="{E14FA222-1F0E-4F1E-ADA1-1572E5547E86}" sibTransId="{EEBB5AF8-A211-4787-BF45-B2923AB38E07}"/>
    <dgm:cxn modelId="{E461C6A5-EBD1-4D5C-AD8E-0D845DFEB034}" type="presOf" srcId="{260E722E-3987-48B0-A723-2731C6647441}" destId="{CC1ED511-A7C5-43E4-BCBD-501DF1D151F6}" srcOrd="0" destOrd="0" presId="urn:microsoft.com/office/officeart/2018/2/layout/IconVerticalSolidList"/>
    <dgm:cxn modelId="{EE6760B0-3ED5-4EB9-8B05-4CCA9843C396}" type="presOf" srcId="{1A866722-A561-4DEA-AE0D-6D2C58896338}" destId="{CFA1831D-65D1-4FA1-A571-2D1849BA4F49}" srcOrd="0" destOrd="0" presId="urn:microsoft.com/office/officeart/2018/2/layout/IconVerticalSolidList"/>
    <dgm:cxn modelId="{5DBF36B1-B24D-40CD-BDAD-C5E3A2C26D20}" srcId="{1A866722-A561-4DEA-AE0D-6D2C58896338}" destId="{C2F8ED36-2FD7-4113-A7CA-692F3839877A}" srcOrd="3" destOrd="0" parTransId="{5274C821-2420-4FB5-9086-2188A7BF90A6}" sibTransId="{97187736-F8FE-40EB-98A6-2B7641F6F825}"/>
    <dgm:cxn modelId="{F24FCEC0-D9F6-4F14-9455-D973DE70B861}" srcId="{1A866722-A561-4DEA-AE0D-6D2C58896338}" destId="{260E722E-3987-48B0-A723-2731C6647441}" srcOrd="1" destOrd="0" parTransId="{2EA2DA8B-9F17-4600-AFCE-598B8A0E0597}" sibTransId="{2016A2C4-D590-4E4C-8EF7-C19712703FF6}"/>
    <dgm:cxn modelId="{2BACB9F3-E81B-4B6D-8EE9-9FD784E37C7A}" srcId="{1A866722-A561-4DEA-AE0D-6D2C58896338}" destId="{045FE816-2EB2-4CBD-BEB8-286EC85329BF}" srcOrd="4" destOrd="0" parTransId="{2E75F84F-05F4-4B65-A203-F718867B21A9}" sibTransId="{8838935A-DA67-44B9-9A4A-A2DED84F2B8F}"/>
    <dgm:cxn modelId="{EA6A50F4-59ED-468E-B1D8-6C6DA4C3C556}" type="presOf" srcId="{C2F8ED36-2FD7-4113-A7CA-692F3839877A}" destId="{35A3661E-091A-4709-AC6B-CA31C496FA5F}" srcOrd="0" destOrd="0" presId="urn:microsoft.com/office/officeart/2018/2/layout/IconVerticalSolidList"/>
    <dgm:cxn modelId="{A3D062FA-0339-4788-94B3-9ABB4C0FBB9E}" type="presOf" srcId="{045FE816-2EB2-4CBD-BEB8-286EC85329BF}" destId="{5A0D8BDF-FBA6-4090-BD5E-8AFB4C31DDFB}" srcOrd="0" destOrd="0" presId="urn:microsoft.com/office/officeart/2018/2/layout/IconVerticalSolidList"/>
    <dgm:cxn modelId="{B4AE6A89-B7BB-4DD0-A845-8E2C501B8F80}" type="presParOf" srcId="{CFA1831D-65D1-4FA1-A571-2D1849BA4F49}" destId="{532CFE8B-005D-4DE3-9307-67F90FBDD5B0}" srcOrd="0" destOrd="0" presId="urn:microsoft.com/office/officeart/2018/2/layout/IconVerticalSolidList"/>
    <dgm:cxn modelId="{B92DAC7F-C93B-4CB3-8202-8EBED6015C61}" type="presParOf" srcId="{532CFE8B-005D-4DE3-9307-67F90FBDD5B0}" destId="{C4418D34-3586-4EE1-9251-8C7EC3B04A6C}" srcOrd="0" destOrd="0" presId="urn:microsoft.com/office/officeart/2018/2/layout/IconVerticalSolidList"/>
    <dgm:cxn modelId="{35D5B836-3157-46F3-8DA1-864843D6B6B6}" type="presParOf" srcId="{532CFE8B-005D-4DE3-9307-67F90FBDD5B0}" destId="{A2C7B335-52A6-4A94-BFBB-0FAB2A8CE471}" srcOrd="1" destOrd="0" presId="urn:microsoft.com/office/officeart/2018/2/layout/IconVerticalSolidList"/>
    <dgm:cxn modelId="{D55161DA-263A-4CA7-AB41-7DBF46271EAB}" type="presParOf" srcId="{532CFE8B-005D-4DE3-9307-67F90FBDD5B0}" destId="{270DED19-1CCB-4AA9-8502-18C4BA1FD048}" srcOrd="2" destOrd="0" presId="urn:microsoft.com/office/officeart/2018/2/layout/IconVerticalSolidList"/>
    <dgm:cxn modelId="{4BDAC137-CC11-4D20-BFE9-5489C3FBA0FC}" type="presParOf" srcId="{532CFE8B-005D-4DE3-9307-67F90FBDD5B0}" destId="{E219F754-E160-4777-8E97-2576B228CC72}" srcOrd="3" destOrd="0" presId="urn:microsoft.com/office/officeart/2018/2/layout/IconVerticalSolidList"/>
    <dgm:cxn modelId="{04808EF0-184A-478B-BF7A-0346A39E5418}" type="presParOf" srcId="{CFA1831D-65D1-4FA1-A571-2D1849BA4F49}" destId="{70674D75-C793-479D-9196-9F18C0D60719}" srcOrd="1" destOrd="0" presId="urn:microsoft.com/office/officeart/2018/2/layout/IconVerticalSolidList"/>
    <dgm:cxn modelId="{C4D1DB0F-EB25-46B9-A175-0317F640CFB7}" type="presParOf" srcId="{CFA1831D-65D1-4FA1-A571-2D1849BA4F49}" destId="{17BE72D9-4530-4590-B746-27F2D0DBB63C}" srcOrd="2" destOrd="0" presId="urn:microsoft.com/office/officeart/2018/2/layout/IconVerticalSolidList"/>
    <dgm:cxn modelId="{7A9F21D7-84F2-4AED-9430-9C86DD8A0735}" type="presParOf" srcId="{17BE72D9-4530-4590-B746-27F2D0DBB63C}" destId="{763D97DF-1AB7-4E66-B7E6-651FBE338A02}" srcOrd="0" destOrd="0" presId="urn:microsoft.com/office/officeart/2018/2/layout/IconVerticalSolidList"/>
    <dgm:cxn modelId="{695D3639-6051-4BD5-A6BA-CFC57B089DA7}" type="presParOf" srcId="{17BE72D9-4530-4590-B746-27F2D0DBB63C}" destId="{BC3A2C4C-30DA-4019-A895-69501572B860}" srcOrd="1" destOrd="0" presId="urn:microsoft.com/office/officeart/2018/2/layout/IconVerticalSolidList"/>
    <dgm:cxn modelId="{4B533809-64D0-4C38-BFDC-AD3E66C3D36E}" type="presParOf" srcId="{17BE72D9-4530-4590-B746-27F2D0DBB63C}" destId="{808FAE96-B590-4982-ACBF-D9FCCA569F32}" srcOrd="2" destOrd="0" presId="urn:microsoft.com/office/officeart/2018/2/layout/IconVerticalSolidList"/>
    <dgm:cxn modelId="{29EC6614-C3B2-4A08-99F5-A35905470AE1}" type="presParOf" srcId="{17BE72D9-4530-4590-B746-27F2D0DBB63C}" destId="{CC1ED511-A7C5-43E4-BCBD-501DF1D151F6}" srcOrd="3" destOrd="0" presId="urn:microsoft.com/office/officeart/2018/2/layout/IconVerticalSolidList"/>
    <dgm:cxn modelId="{2FE8350C-2E90-4034-BD8C-D65B647F19E7}" type="presParOf" srcId="{CFA1831D-65D1-4FA1-A571-2D1849BA4F49}" destId="{EC53C9CD-9296-46CF-878B-AA51B30AF47A}" srcOrd="3" destOrd="0" presId="urn:microsoft.com/office/officeart/2018/2/layout/IconVerticalSolidList"/>
    <dgm:cxn modelId="{D74AF670-4B94-4656-8AC7-77A33E9B9864}" type="presParOf" srcId="{CFA1831D-65D1-4FA1-A571-2D1849BA4F49}" destId="{9E505BE4-3D10-43CD-A45C-7BC7C369A85B}" srcOrd="4" destOrd="0" presId="urn:microsoft.com/office/officeart/2018/2/layout/IconVerticalSolidList"/>
    <dgm:cxn modelId="{4A2BE069-D1BA-45F9-A4FE-4F5D5E53CA91}" type="presParOf" srcId="{9E505BE4-3D10-43CD-A45C-7BC7C369A85B}" destId="{B76EA705-3D00-4AC3-9EE2-672F7EA10D55}" srcOrd="0" destOrd="0" presId="urn:microsoft.com/office/officeart/2018/2/layout/IconVerticalSolidList"/>
    <dgm:cxn modelId="{C2C7BF73-99C4-42B8-862B-76A249E4EBF5}" type="presParOf" srcId="{9E505BE4-3D10-43CD-A45C-7BC7C369A85B}" destId="{0D1E8BC6-125E-4260-B2B9-8FE28F97CB4B}" srcOrd="1" destOrd="0" presId="urn:microsoft.com/office/officeart/2018/2/layout/IconVerticalSolidList"/>
    <dgm:cxn modelId="{5369B72D-B435-4827-8B57-828B38912F86}" type="presParOf" srcId="{9E505BE4-3D10-43CD-A45C-7BC7C369A85B}" destId="{60508D4E-6A65-4C79-94AA-9B0C9C963CA3}" srcOrd="2" destOrd="0" presId="urn:microsoft.com/office/officeart/2018/2/layout/IconVerticalSolidList"/>
    <dgm:cxn modelId="{B300B2B6-0032-4D58-8EDD-31378B20FDFD}" type="presParOf" srcId="{9E505BE4-3D10-43CD-A45C-7BC7C369A85B}" destId="{3745F2DE-1BC4-4832-B009-9E534B2825CD}" srcOrd="3" destOrd="0" presId="urn:microsoft.com/office/officeart/2018/2/layout/IconVerticalSolidList"/>
    <dgm:cxn modelId="{DA4A4038-D93F-47E5-BD2F-065896FC07A0}" type="presParOf" srcId="{CFA1831D-65D1-4FA1-A571-2D1849BA4F49}" destId="{501BED13-2535-411B-B64E-EFFD9718F55F}" srcOrd="5" destOrd="0" presId="urn:microsoft.com/office/officeart/2018/2/layout/IconVerticalSolidList"/>
    <dgm:cxn modelId="{9C9C05D5-6E70-486A-BB2E-9EAAD2D3C237}" type="presParOf" srcId="{CFA1831D-65D1-4FA1-A571-2D1849BA4F49}" destId="{D23A4B6E-3C8D-4A5F-A16B-CB9F57E84A20}" srcOrd="6" destOrd="0" presId="urn:microsoft.com/office/officeart/2018/2/layout/IconVerticalSolidList"/>
    <dgm:cxn modelId="{7EA26319-3503-42FC-B618-23FB2108858F}" type="presParOf" srcId="{D23A4B6E-3C8D-4A5F-A16B-CB9F57E84A20}" destId="{32AEBD05-98B3-4166-B345-31E3C43AE36C}" srcOrd="0" destOrd="0" presId="urn:microsoft.com/office/officeart/2018/2/layout/IconVerticalSolidList"/>
    <dgm:cxn modelId="{C01C8F7C-BB56-410B-A4C2-470F9F1D7F63}" type="presParOf" srcId="{D23A4B6E-3C8D-4A5F-A16B-CB9F57E84A20}" destId="{48EF1735-0D7F-494F-B3CD-155224174C53}" srcOrd="1" destOrd="0" presId="urn:microsoft.com/office/officeart/2018/2/layout/IconVerticalSolidList"/>
    <dgm:cxn modelId="{85B8D8F8-813D-4C10-8B39-4E627AFD6C30}" type="presParOf" srcId="{D23A4B6E-3C8D-4A5F-A16B-CB9F57E84A20}" destId="{F3D1242A-A135-4845-AC28-60AFD5D07749}" srcOrd="2" destOrd="0" presId="urn:microsoft.com/office/officeart/2018/2/layout/IconVerticalSolidList"/>
    <dgm:cxn modelId="{76DB0DA8-91D8-4F08-8B28-61405E7EA113}" type="presParOf" srcId="{D23A4B6E-3C8D-4A5F-A16B-CB9F57E84A20}" destId="{35A3661E-091A-4709-AC6B-CA31C496FA5F}" srcOrd="3" destOrd="0" presId="urn:microsoft.com/office/officeart/2018/2/layout/IconVerticalSolidList"/>
    <dgm:cxn modelId="{0F2DE361-0758-43D1-8108-2A2AE8CD464A}" type="presParOf" srcId="{CFA1831D-65D1-4FA1-A571-2D1849BA4F49}" destId="{3B428FF1-A4EE-48C3-8923-8B2D79FE14DA}" srcOrd="7" destOrd="0" presId="urn:microsoft.com/office/officeart/2018/2/layout/IconVerticalSolidList"/>
    <dgm:cxn modelId="{C36C8A3A-A41D-4E5A-BB0D-17C11584A75D}" type="presParOf" srcId="{CFA1831D-65D1-4FA1-A571-2D1849BA4F49}" destId="{761712F5-A4F2-4ACB-854B-F56B39814C30}" srcOrd="8" destOrd="0" presId="urn:microsoft.com/office/officeart/2018/2/layout/IconVerticalSolidList"/>
    <dgm:cxn modelId="{40361CF0-EB59-4018-9A4D-E93C8F87342B}" type="presParOf" srcId="{761712F5-A4F2-4ACB-854B-F56B39814C30}" destId="{04C1E57A-442F-4673-AAC3-8DEE0D2C18B5}" srcOrd="0" destOrd="0" presId="urn:microsoft.com/office/officeart/2018/2/layout/IconVerticalSolidList"/>
    <dgm:cxn modelId="{E54B3BD3-70DA-469B-9E39-0C2B73E6ACE2}" type="presParOf" srcId="{761712F5-A4F2-4ACB-854B-F56B39814C30}" destId="{6295D7CE-5F8F-4833-B4FA-7D1FFA986A18}" srcOrd="1" destOrd="0" presId="urn:microsoft.com/office/officeart/2018/2/layout/IconVerticalSolidList"/>
    <dgm:cxn modelId="{598D4B64-1B21-49B0-91EF-1C421A62E8EC}" type="presParOf" srcId="{761712F5-A4F2-4ACB-854B-F56B39814C30}" destId="{4A0C2557-ACFC-4E8C-9444-241B1B707679}" srcOrd="2" destOrd="0" presId="urn:microsoft.com/office/officeart/2018/2/layout/IconVerticalSolidList"/>
    <dgm:cxn modelId="{142847CE-1CDD-4A86-BB17-94BAE702BAA7}" type="presParOf" srcId="{761712F5-A4F2-4ACB-854B-F56B39814C30}" destId="{5A0D8BDF-FBA6-4090-BD5E-8AFB4C31DD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710A8-8758-4045-BB52-05153B2D89A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EAA73-E121-4148-92F2-CF9D03BC12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+mj-lt"/>
            </a:rPr>
            <a:t>Total Revenue: $61,312</a:t>
          </a:r>
        </a:p>
      </dgm:t>
    </dgm:pt>
    <dgm:pt modelId="{3DF5D708-09A5-4794-8F05-1844B287B390}" type="parTrans" cxnId="{20F11242-C8AA-4D5B-BD5F-4F5429BD7C81}">
      <dgm:prSet/>
      <dgm:spPr/>
      <dgm:t>
        <a:bodyPr/>
        <a:lstStyle/>
        <a:p>
          <a:endParaRPr lang="en-US"/>
        </a:p>
      </dgm:t>
    </dgm:pt>
    <dgm:pt modelId="{59A3E318-C748-44E6-8AE1-3FC22B5CA5D5}" type="sibTrans" cxnId="{20F11242-C8AA-4D5B-BD5F-4F5429BD7C81}">
      <dgm:prSet/>
      <dgm:spPr/>
      <dgm:t>
        <a:bodyPr/>
        <a:lstStyle/>
        <a:p>
          <a:endParaRPr lang="en-US"/>
        </a:p>
      </dgm:t>
    </dgm:pt>
    <dgm:pt modelId="{B2D999AB-DAB8-4393-B4E3-F38EB05DAC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+mj-lt"/>
            </a:rPr>
            <a:t>Total Customers: 599</a:t>
          </a:r>
        </a:p>
      </dgm:t>
    </dgm:pt>
    <dgm:pt modelId="{E0D78061-CD8B-4EE9-8744-306F6185E77A}" type="parTrans" cxnId="{0E31393F-7625-468F-BE8F-DF99914A23DD}">
      <dgm:prSet/>
      <dgm:spPr/>
      <dgm:t>
        <a:bodyPr/>
        <a:lstStyle/>
        <a:p>
          <a:endParaRPr lang="en-US"/>
        </a:p>
      </dgm:t>
    </dgm:pt>
    <dgm:pt modelId="{90DFD845-589C-4FAB-8FA9-170115C221FF}" type="sibTrans" cxnId="{0E31393F-7625-468F-BE8F-DF99914A23DD}">
      <dgm:prSet/>
      <dgm:spPr/>
      <dgm:t>
        <a:bodyPr/>
        <a:lstStyle/>
        <a:p>
          <a:endParaRPr lang="en-US"/>
        </a:p>
      </dgm:t>
    </dgm:pt>
    <dgm:pt modelId="{5C64BE77-BD70-4862-ABA6-86E070CBF3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+mj-lt"/>
            </a:rPr>
            <a:t>Average Revenue/Customer: $102.36</a:t>
          </a:r>
        </a:p>
      </dgm:t>
    </dgm:pt>
    <dgm:pt modelId="{FBDA8CFB-E4BE-448E-8AC1-5F991AE78150}" type="parTrans" cxnId="{82582EE6-1028-43C8-9564-5867CC308986}">
      <dgm:prSet/>
      <dgm:spPr/>
      <dgm:t>
        <a:bodyPr/>
        <a:lstStyle/>
        <a:p>
          <a:endParaRPr lang="en-US"/>
        </a:p>
      </dgm:t>
    </dgm:pt>
    <dgm:pt modelId="{4E50020F-A9B2-40EA-A5CC-81E4412CC74C}" type="sibTrans" cxnId="{82582EE6-1028-43C8-9564-5867CC308986}">
      <dgm:prSet/>
      <dgm:spPr/>
      <dgm:t>
        <a:bodyPr/>
        <a:lstStyle/>
        <a:p>
          <a:endParaRPr lang="en-US"/>
        </a:p>
      </dgm:t>
    </dgm:pt>
    <dgm:pt modelId="{F1097EEC-97AB-4D3B-A002-ADADF32371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+mj-lt"/>
            </a:rPr>
            <a:t>Average Rental Duration: 5 days</a:t>
          </a:r>
        </a:p>
      </dgm:t>
    </dgm:pt>
    <dgm:pt modelId="{E80DD5B0-A030-439B-B40F-D0B563C0E5AD}" type="parTrans" cxnId="{08F22B3B-5566-487D-89F9-DE44F43BE184}">
      <dgm:prSet/>
      <dgm:spPr/>
      <dgm:t>
        <a:bodyPr/>
        <a:lstStyle/>
        <a:p>
          <a:endParaRPr lang="en-US"/>
        </a:p>
      </dgm:t>
    </dgm:pt>
    <dgm:pt modelId="{C3BBC61E-2F10-4D86-8AB2-74CD7031AE8D}" type="sibTrans" cxnId="{08F22B3B-5566-487D-89F9-DE44F43BE184}">
      <dgm:prSet/>
      <dgm:spPr/>
      <dgm:t>
        <a:bodyPr/>
        <a:lstStyle/>
        <a:p>
          <a:endParaRPr lang="en-US"/>
        </a:p>
      </dgm:t>
    </dgm:pt>
    <dgm:pt modelId="{A5056C7B-BC81-4C82-9A0D-40352EE829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+mj-lt"/>
            </a:rPr>
            <a:t>Average Rental Rate: $3.00</a:t>
          </a:r>
        </a:p>
      </dgm:t>
    </dgm:pt>
    <dgm:pt modelId="{C589EEB2-1563-4134-A6A5-23C22B6DE082}" type="parTrans" cxnId="{D5DD9975-7F28-476F-A20D-9D4539AB6D64}">
      <dgm:prSet/>
      <dgm:spPr/>
      <dgm:t>
        <a:bodyPr/>
        <a:lstStyle/>
        <a:p>
          <a:endParaRPr lang="en-US"/>
        </a:p>
      </dgm:t>
    </dgm:pt>
    <dgm:pt modelId="{D1FAE897-BFE2-43B4-94A5-3A1E122F3E31}" type="sibTrans" cxnId="{D5DD9975-7F28-476F-A20D-9D4539AB6D64}">
      <dgm:prSet/>
      <dgm:spPr/>
      <dgm:t>
        <a:bodyPr/>
        <a:lstStyle/>
        <a:p>
          <a:endParaRPr lang="en-US"/>
        </a:p>
      </dgm:t>
    </dgm:pt>
    <dgm:pt modelId="{A99AA0FF-ACA4-4670-BFBF-EA511282E4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+mj-lt"/>
            </a:rPr>
            <a:t>Average film length: 115 min</a:t>
          </a:r>
        </a:p>
      </dgm:t>
    </dgm:pt>
    <dgm:pt modelId="{C12C0A0C-8E87-4144-9D52-B014FC0D5804}" type="parTrans" cxnId="{4C533C10-6754-4116-A1BF-6A5E0E208710}">
      <dgm:prSet/>
      <dgm:spPr/>
      <dgm:t>
        <a:bodyPr/>
        <a:lstStyle/>
        <a:p>
          <a:endParaRPr lang="en-US"/>
        </a:p>
      </dgm:t>
    </dgm:pt>
    <dgm:pt modelId="{ABDCC02F-6733-4358-AF10-AE6B07754CA9}" type="sibTrans" cxnId="{4C533C10-6754-4116-A1BF-6A5E0E208710}">
      <dgm:prSet/>
      <dgm:spPr/>
      <dgm:t>
        <a:bodyPr/>
        <a:lstStyle/>
        <a:p>
          <a:endParaRPr lang="en-US"/>
        </a:p>
      </dgm:t>
    </dgm:pt>
    <dgm:pt modelId="{CFE57A0F-C427-4678-B060-8C751EA7AB13}" type="pres">
      <dgm:prSet presAssocID="{9D9710A8-8758-4045-BB52-05153B2D89A0}" presName="root" presStyleCnt="0">
        <dgm:presLayoutVars>
          <dgm:dir/>
          <dgm:resizeHandles val="exact"/>
        </dgm:presLayoutVars>
      </dgm:prSet>
      <dgm:spPr/>
    </dgm:pt>
    <dgm:pt modelId="{C2467C36-A9DD-428C-B264-017074D57E62}" type="pres">
      <dgm:prSet presAssocID="{841EAA73-E121-4148-92F2-CF9D03BC1210}" presName="compNode" presStyleCnt="0"/>
      <dgm:spPr/>
    </dgm:pt>
    <dgm:pt modelId="{BCBE9C6B-57CD-46E3-8322-BDE5BD8C3D13}" type="pres">
      <dgm:prSet presAssocID="{841EAA73-E121-4148-92F2-CF9D03BC12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4EA227A-8852-4AC3-AA1C-CF6F4B4CC517}" type="pres">
      <dgm:prSet presAssocID="{841EAA73-E121-4148-92F2-CF9D03BC1210}" presName="spaceRect" presStyleCnt="0"/>
      <dgm:spPr/>
    </dgm:pt>
    <dgm:pt modelId="{CEE87082-FD5A-41DB-BDCC-160F3A654FFE}" type="pres">
      <dgm:prSet presAssocID="{841EAA73-E121-4148-92F2-CF9D03BC1210}" presName="textRect" presStyleLbl="revTx" presStyleIdx="0" presStyleCnt="6">
        <dgm:presLayoutVars>
          <dgm:chMax val="1"/>
          <dgm:chPref val="1"/>
        </dgm:presLayoutVars>
      </dgm:prSet>
      <dgm:spPr/>
    </dgm:pt>
    <dgm:pt modelId="{8308A82B-1FDC-4AC7-8A41-1C6869DC0919}" type="pres">
      <dgm:prSet presAssocID="{59A3E318-C748-44E6-8AE1-3FC22B5CA5D5}" presName="sibTrans" presStyleCnt="0"/>
      <dgm:spPr/>
    </dgm:pt>
    <dgm:pt modelId="{5DE2BC8E-DD64-4950-BE6D-994CCD1683EE}" type="pres">
      <dgm:prSet presAssocID="{B2D999AB-DAB8-4393-B4E3-F38EB05DACB4}" presName="compNode" presStyleCnt="0"/>
      <dgm:spPr/>
    </dgm:pt>
    <dgm:pt modelId="{8792BEFA-FF9D-4988-9E20-DC7EA6EE0904}" type="pres">
      <dgm:prSet presAssocID="{B2D999AB-DAB8-4393-B4E3-F38EB05DACB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3F21B28B-6B4A-4361-A943-57ECE18C6AC9}" type="pres">
      <dgm:prSet presAssocID="{B2D999AB-DAB8-4393-B4E3-F38EB05DACB4}" presName="spaceRect" presStyleCnt="0"/>
      <dgm:spPr/>
    </dgm:pt>
    <dgm:pt modelId="{2D9725CA-E2EE-4336-B858-7B1B5C72638F}" type="pres">
      <dgm:prSet presAssocID="{B2D999AB-DAB8-4393-B4E3-F38EB05DACB4}" presName="textRect" presStyleLbl="revTx" presStyleIdx="1" presStyleCnt="6">
        <dgm:presLayoutVars>
          <dgm:chMax val="1"/>
          <dgm:chPref val="1"/>
        </dgm:presLayoutVars>
      </dgm:prSet>
      <dgm:spPr/>
    </dgm:pt>
    <dgm:pt modelId="{97F98A7C-7C9D-4700-8FB4-FE83388555D7}" type="pres">
      <dgm:prSet presAssocID="{90DFD845-589C-4FAB-8FA9-170115C221FF}" presName="sibTrans" presStyleCnt="0"/>
      <dgm:spPr/>
    </dgm:pt>
    <dgm:pt modelId="{610243B8-723E-4863-9B19-6DFC0DF4AA20}" type="pres">
      <dgm:prSet presAssocID="{5C64BE77-BD70-4862-ABA6-86E070CBF3A7}" presName="compNode" presStyleCnt="0"/>
      <dgm:spPr/>
    </dgm:pt>
    <dgm:pt modelId="{DD726251-AD47-46A0-BDEF-30279FA526FF}" type="pres">
      <dgm:prSet presAssocID="{5C64BE77-BD70-4862-ABA6-86E070CBF3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DEFA375-94FA-4F60-B632-A9F49FE7364B}" type="pres">
      <dgm:prSet presAssocID="{5C64BE77-BD70-4862-ABA6-86E070CBF3A7}" presName="spaceRect" presStyleCnt="0"/>
      <dgm:spPr/>
    </dgm:pt>
    <dgm:pt modelId="{153CA1B3-7DBF-48EA-89B8-4BF7E2A4887E}" type="pres">
      <dgm:prSet presAssocID="{5C64BE77-BD70-4862-ABA6-86E070CBF3A7}" presName="textRect" presStyleLbl="revTx" presStyleIdx="2" presStyleCnt="6" custScaleX="106474" custScaleY="98062">
        <dgm:presLayoutVars>
          <dgm:chMax val="1"/>
          <dgm:chPref val="1"/>
        </dgm:presLayoutVars>
      </dgm:prSet>
      <dgm:spPr/>
    </dgm:pt>
    <dgm:pt modelId="{3F9FDEAF-B684-48FC-A317-9D7E5B846229}" type="pres">
      <dgm:prSet presAssocID="{4E50020F-A9B2-40EA-A5CC-81E4412CC74C}" presName="sibTrans" presStyleCnt="0"/>
      <dgm:spPr/>
    </dgm:pt>
    <dgm:pt modelId="{A5735B09-8796-4953-AF58-DA7A1D188F9D}" type="pres">
      <dgm:prSet presAssocID="{F1097EEC-97AB-4D3B-A002-ADADF3237172}" presName="compNode" presStyleCnt="0"/>
      <dgm:spPr/>
    </dgm:pt>
    <dgm:pt modelId="{FB8627DD-73EE-451C-9D84-54C9F430801B}" type="pres">
      <dgm:prSet presAssocID="{F1097EEC-97AB-4D3B-A002-ADADF323717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6A95EC8-1521-44D2-AFCD-D76C860F92E7}" type="pres">
      <dgm:prSet presAssocID="{F1097EEC-97AB-4D3B-A002-ADADF3237172}" presName="spaceRect" presStyleCnt="0"/>
      <dgm:spPr/>
    </dgm:pt>
    <dgm:pt modelId="{BFB838C4-ECBA-42FE-A7EB-1A76CB57F0CC}" type="pres">
      <dgm:prSet presAssocID="{F1097EEC-97AB-4D3B-A002-ADADF3237172}" presName="textRect" presStyleLbl="revTx" presStyleIdx="3" presStyleCnt="6">
        <dgm:presLayoutVars>
          <dgm:chMax val="1"/>
          <dgm:chPref val="1"/>
        </dgm:presLayoutVars>
      </dgm:prSet>
      <dgm:spPr/>
    </dgm:pt>
    <dgm:pt modelId="{1510B560-81B1-43F9-8E51-67A990D786B2}" type="pres">
      <dgm:prSet presAssocID="{C3BBC61E-2F10-4D86-8AB2-74CD7031AE8D}" presName="sibTrans" presStyleCnt="0"/>
      <dgm:spPr/>
    </dgm:pt>
    <dgm:pt modelId="{680861BF-349B-4B0B-A1CE-66D746723B86}" type="pres">
      <dgm:prSet presAssocID="{A5056C7B-BC81-4C82-9A0D-40352EE8292A}" presName="compNode" presStyleCnt="0"/>
      <dgm:spPr/>
    </dgm:pt>
    <dgm:pt modelId="{8C5D03B0-2B44-4A05-95BD-C213B8B628F3}" type="pres">
      <dgm:prSet presAssocID="{A5056C7B-BC81-4C82-9A0D-40352EE8292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E205FAD-211A-4BBB-8B1A-226464B9330D}" type="pres">
      <dgm:prSet presAssocID="{A5056C7B-BC81-4C82-9A0D-40352EE8292A}" presName="spaceRect" presStyleCnt="0"/>
      <dgm:spPr/>
    </dgm:pt>
    <dgm:pt modelId="{C6EF4855-A537-412C-85D4-B6E20C6630D0}" type="pres">
      <dgm:prSet presAssocID="{A5056C7B-BC81-4C82-9A0D-40352EE8292A}" presName="textRect" presStyleLbl="revTx" presStyleIdx="4" presStyleCnt="6">
        <dgm:presLayoutVars>
          <dgm:chMax val="1"/>
          <dgm:chPref val="1"/>
        </dgm:presLayoutVars>
      </dgm:prSet>
      <dgm:spPr/>
    </dgm:pt>
    <dgm:pt modelId="{97CA2F93-320D-487B-89DD-9F77FA0B34AE}" type="pres">
      <dgm:prSet presAssocID="{D1FAE897-BFE2-43B4-94A5-3A1E122F3E31}" presName="sibTrans" presStyleCnt="0"/>
      <dgm:spPr/>
    </dgm:pt>
    <dgm:pt modelId="{12D29F04-9833-49A5-B89F-8960BC3400F4}" type="pres">
      <dgm:prSet presAssocID="{A99AA0FF-ACA4-4670-BFBF-EA511282E435}" presName="compNode" presStyleCnt="0"/>
      <dgm:spPr/>
    </dgm:pt>
    <dgm:pt modelId="{8B614238-705F-4EAB-AE2F-DE7F3438FDA8}" type="pres">
      <dgm:prSet presAssocID="{A99AA0FF-ACA4-4670-BFBF-EA511282E43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AFD8F39-579E-4493-8E8E-09AC8BFB5985}" type="pres">
      <dgm:prSet presAssocID="{A99AA0FF-ACA4-4670-BFBF-EA511282E435}" presName="spaceRect" presStyleCnt="0"/>
      <dgm:spPr/>
    </dgm:pt>
    <dgm:pt modelId="{D79B05AC-DA1B-4A59-BD64-EF418FE6F8FB}" type="pres">
      <dgm:prSet presAssocID="{A99AA0FF-ACA4-4670-BFBF-EA511282E43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533C10-6754-4116-A1BF-6A5E0E208710}" srcId="{9D9710A8-8758-4045-BB52-05153B2D89A0}" destId="{A99AA0FF-ACA4-4670-BFBF-EA511282E435}" srcOrd="5" destOrd="0" parTransId="{C12C0A0C-8E87-4144-9D52-B014FC0D5804}" sibTransId="{ABDCC02F-6733-4358-AF10-AE6B07754CA9}"/>
    <dgm:cxn modelId="{C8495315-3417-4C7F-AB46-FBDC45297D9E}" type="presOf" srcId="{A5056C7B-BC81-4C82-9A0D-40352EE8292A}" destId="{C6EF4855-A537-412C-85D4-B6E20C6630D0}" srcOrd="0" destOrd="0" presId="urn:microsoft.com/office/officeart/2018/2/layout/IconLabelList"/>
    <dgm:cxn modelId="{08F22B3B-5566-487D-89F9-DE44F43BE184}" srcId="{9D9710A8-8758-4045-BB52-05153B2D89A0}" destId="{F1097EEC-97AB-4D3B-A002-ADADF3237172}" srcOrd="3" destOrd="0" parTransId="{E80DD5B0-A030-439B-B40F-D0B563C0E5AD}" sibTransId="{C3BBC61E-2F10-4D86-8AB2-74CD7031AE8D}"/>
    <dgm:cxn modelId="{0E31393F-7625-468F-BE8F-DF99914A23DD}" srcId="{9D9710A8-8758-4045-BB52-05153B2D89A0}" destId="{B2D999AB-DAB8-4393-B4E3-F38EB05DACB4}" srcOrd="1" destOrd="0" parTransId="{E0D78061-CD8B-4EE9-8744-306F6185E77A}" sibTransId="{90DFD845-589C-4FAB-8FA9-170115C221FF}"/>
    <dgm:cxn modelId="{20F11242-C8AA-4D5B-BD5F-4F5429BD7C81}" srcId="{9D9710A8-8758-4045-BB52-05153B2D89A0}" destId="{841EAA73-E121-4148-92F2-CF9D03BC1210}" srcOrd="0" destOrd="0" parTransId="{3DF5D708-09A5-4794-8F05-1844B287B390}" sibTransId="{59A3E318-C748-44E6-8AE1-3FC22B5CA5D5}"/>
    <dgm:cxn modelId="{D5DD9975-7F28-476F-A20D-9D4539AB6D64}" srcId="{9D9710A8-8758-4045-BB52-05153B2D89A0}" destId="{A5056C7B-BC81-4C82-9A0D-40352EE8292A}" srcOrd="4" destOrd="0" parTransId="{C589EEB2-1563-4134-A6A5-23C22B6DE082}" sibTransId="{D1FAE897-BFE2-43B4-94A5-3A1E122F3E31}"/>
    <dgm:cxn modelId="{8C647288-E2B1-4F76-AAEC-1E33F488054E}" type="presOf" srcId="{B2D999AB-DAB8-4393-B4E3-F38EB05DACB4}" destId="{2D9725CA-E2EE-4336-B858-7B1B5C72638F}" srcOrd="0" destOrd="0" presId="urn:microsoft.com/office/officeart/2018/2/layout/IconLabelList"/>
    <dgm:cxn modelId="{185FAA98-172E-44F5-ADF9-17DE88DA0BC7}" type="presOf" srcId="{9D9710A8-8758-4045-BB52-05153B2D89A0}" destId="{CFE57A0F-C427-4678-B060-8C751EA7AB13}" srcOrd="0" destOrd="0" presId="urn:microsoft.com/office/officeart/2018/2/layout/IconLabelList"/>
    <dgm:cxn modelId="{6EBF85BF-9B6B-4004-A890-8CDEC16384CE}" type="presOf" srcId="{A99AA0FF-ACA4-4670-BFBF-EA511282E435}" destId="{D79B05AC-DA1B-4A59-BD64-EF418FE6F8FB}" srcOrd="0" destOrd="0" presId="urn:microsoft.com/office/officeart/2018/2/layout/IconLabelList"/>
    <dgm:cxn modelId="{82582EE6-1028-43C8-9564-5867CC308986}" srcId="{9D9710A8-8758-4045-BB52-05153B2D89A0}" destId="{5C64BE77-BD70-4862-ABA6-86E070CBF3A7}" srcOrd="2" destOrd="0" parTransId="{FBDA8CFB-E4BE-448E-8AC1-5F991AE78150}" sibTransId="{4E50020F-A9B2-40EA-A5CC-81E4412CC74C}"/>
    <dgm:cxn modelId="{008D2AE7-A1B6-409B-B2E5-1053A17A7092}" type="presOf" srcId="{F1097EEC-97AB-4D3B-A002-ADADF3237172}" destId="{BFB838C4-ECBA-42FE-A7EB-1A76CB57F0CC}" srcOrd="0" destOrd="0" presId="urn:microsoft.com/office/officeart/2018/2/layout/IconLabelList"/>
    <dgm:cxn modelId="{37F791E7-3A02-4C99-874E-309539EFA919}" type="presOf" srcId="{841EAA73-E121-4148-92F2-CF9D03BC1210}" destId="{CEE87082-FD5A-41DB-BDCC-160F3A654FFE}" srcOrd="0" destOrd="0" presId="urn:microsoft.com/office/officeart/2018/2/layout/IconLabelList"/>
    <dgm:cxn modelId="{396443F8-1DC3-4D2E-91FC-7DAAD8CA00D8}" type="presOf" srcId="{5C64BE77-BD70-4862-ABA6-86E070CBF3A7}" destId="{153CA1B3-7DBF-48EA-89B8-4BF7E2A4887E}" srcOrd="0" destOrd="0" presId="urn:microsoft.com/office/officeart/2018/2/layout/IconLabelList"/>
    <dgm:cxn modelId="{4C9C902A-DA35-4602-95AA-2C5727E717E2}" type="presParOf" srcId="{CFE57A0F-C427-4678-B060-8C751EA7AB13}" destId="{C2467C36-A9DD-428C-B264-017074D57E62}" srcOrd="0" destOrd="0" presId="urn:microsoft.com/office/officeart/2018/2/layout/IconLabelList"/>
    <dgm:cxn modelId="{C87A59E1-4CF0-49D9-9CF4-E55AC7DED96A}" type="presParOf" srcId="{C2467C36-A9DD-428C-B264-017074D57E62}" destId="{BCBE9C6B-57CD-46E3-8322-BDE5BD8C3D13}" srcOrd="0" destOrd="0" presId="urn:microsoft.com/office/officeart/2018/2/layout/IconLabelList"/>
    <dgm:cxn modelId="{8F47CCAC-0F1F-459F-895E-85D83F9BD669}" type="presParOf" srcId="{C2467C36-A9DD-428C-B264-017074D57E62}" destId="{94EA227A-8852-4AC3-AA1C-CF6F4B4CC517}" srcOrd="1" destOrd="0" presId="urn:microsoft.com/office/officeart/2018/2/layout/IconLabelList"/>
    <dgm:cxn modelId="{1B474E93-17EA-4C08-9CB0-A7C988BA086F}" type="presParOf" srcId="{C2467C36-A9DD-428C-B264-017074D57E62}" destId="{CEE87082-FD5A-41DB-BDCC-160F3A654FFE}" srcOrd="2" destOrd="0" presId="urn:microsoft.com/office/officeart/2018/2/layout/IconLabelList"/>
    <dgm:cxn modelId="{495DFED4-32F6-485E-AFE6-C16B34969EE0}" type="presParOf" srcId="{CFE57A0F-C427-4678-B060-8C751EA7AB13}" destId="{8308A82B-1FDC-4AC7-8A41-1C6869DC0919}" srcOrd="1" destOrd="0" presId="urn:microsoft.com/office/officeart/2018/2/layout/IconLabelList"/>
    <dgm:cxn modelId="{07CE58D0-29BD-4E85-AAEA-CD3CDE505664}" type="presParOf" srcId="{CFE57A0F-C427-4678-B060-8C751EA7AB13}" destId="{5DE2BC8E-DD64-4950-BE6D-994CCD1683EE}" srcOrd="2" destOrd="0" presId="urn:microsoft.com/office/officeart/2018/2/layout/IconLabelList"/>
    <dgm:cxn modelId="{44C70585-AAAA-4AEB-B557-7A36B17CD3B7}" type="presParOf" srcId="{5DE2BC8E-DD64-4950-BE6D-994CCD1683EE}" destId="{8792BEFA-FF9D-4988-9E20-DC7EA6EE0904}" srcOrd="0" destOrd="0" presId="urn:microsoft.com/office/officeart/2018/2/layout/IconLabelList"/>
    <dgm:cxn modelId="{2D0D6C71-90C5-48B0-A9A0-E4D1F3272EC3}" type="presParOf" srcId="{5DE2BC8E-DD64-4950-BE6D-994CCD1683EE}" destId="{3F21B28B-6B4A-4361-A943-57ECE18C6AC9}" srcOrd="1" destOrd="0" presId="urn:microsoft.com/office/officeart/2018/2/layout/IconLabelList"/>
    <dgm:cxn modelId="{B850874E-A067-4401-822F-207C259EDAA4}" type="presParOf" srcId="{5DE2BC8E-DD64-4950-BE6D-994CCD1683EE}" destId="{2D9725CA-E2EE-4336-B858-7B1B5C72638F}" srcOrd="2" destOrd="0" presId="urn:microsoft.com/office/officeart/2018/2/layout/IconLabelList"/>
    <dgm:cxn modelId="{74B15791-2200-498B-9EFF-BF0CB86DBC4C}" type="presParOf" srcId="{CFE57A0F-C427-4678-B060-8C751EA7AB13}" destId="{97F98A7C-7C9D-4700-8FB4-FE83388555D7}" srcOrd="3" destOrd="0" presId="urn:microsoft.com/office/officeart/2018/2/layout/IconLabelList"/>
    <dgm:cxn modelId="{A402F094-F72C-421A-A540-CC1D99B512D1}" type="presParOf" srcId="{CFE57A0F-C427-4678-B060-8C751EA7AB13}" destId="{610243B8-723E-4863-9B19-6DFC0DF4AA20}" srcOrd="4" destOrd="0" presId="urn:microsoft.com/office/officeart/2018/2/layout/IconLabelList"/>
    <dgm:cxn modelId="{31BDB894-9EF8-4E08-8884-38470F16EAFF}" type="presParOf" srcId="{610243B8-723E-4863-9B19-6DFC0DF4AA20}" destId="{DD726251-AD47-46A0-BDEF-30279FA526FF}" srcOrd="0" destOrd="0" presId="urn:microsoft.com/office/officeart/2018/2/layout/IconLabelList"/>
    <dgm:cxn modelId="{836B2C5C-3D76-4741-AA60-534D0B275553}" type="presParOf" srcId="{610243B8-723E-4863-9B19-6DFC0DF4AA20}" destId="{4DEFA375-94FA-4F60-B632-A9F49FE7364B}" srcOrd="1" destOrd="0" presId="urn:microsoft.com/office/officeart/2018/2/layout/IconLabelList"/>
    <dgm:cxn modelId="{986B8202-F26D-4884-A317-37BDD09DC751}" type="presParOf" srcId="{610243B8-723E-4863-9B19-6DFC0DF4AA20}" destId="{153CA1B3-7DBF-48EA-89B8-4BF7E2A4887E}" srcOrd="2" destOrd="0" presId="urn:microsoft.com/office/officeart/2018/2/layout/IconLabelList"/>
    <dgm:cxn modelId="{765B8012-AFFF-4602-9473-0CBEEEB8B46F}" type="presParOf" srcId="{CFE57A0F-C427-4678-B060-8C751EA7AB13}" destId="{3F9FDEAF-B684-48FC-A317-9D7E5B846229}" srcOrd="5" destOrd="0" presId="urn:microsoft.com/office/officeart/2018/2/layout/IconLabelList"/>
    <dgm:cxn modelId="{1C34A5D2-25B4-4DAF-ADDB-4D52750CD1CD}" type="presParOf" srcId="{CFE57A0F-C427-4678-B060-8C751EA7AB13}" destId="{A5735B09-8796-4953-AF58-DA7A1D188F9D}" srcOrd="6" destOrd="0" presId="urn:microsoft.com/office/officeart/2018/2/layout/IconLabelList"/>
    <dgm:cxn modelId="{C7FC6684-A438-45F1-8803-FFADC083A83D}" type="presParOf" srcId="{A5735B09-8796-4953-AF58-DA7A1D188F9D}" destId="{FB8627DD-73EE-451C-9D84-54C9F430801B}" srcOrd="0" destOrd="0" presId="urn:microsoft.com/office/officeart/2018/2/layout/IconLabelList"/>
    <dgm:cxn modelId="{57404EDD-23E0-41FC-B8A0-054DEE970A19}" type="presParOf" srcId="{A5735B09-8796-4953-AF58-DA7A1D188F9D}" destId="{F6A95EC8-1521-44D2-AFCD-D76C860F92E7}" srcOrd="1" destOrd="0" presId="urn:microsoft.com/office/officeart/2018/2/layout/IconLabelList"/>
    <dgm:cxn modelId="{0BE262BE-8F8A-4A3C-A48A-A7E39BF7D9E7}" type="presParOf" srcId="{A5735B09-8796-4953-AF58-DA7A1D188F9D}" destId="{BFB838C4-ECBA-42FE-A7EB-1A76CB57F0CC}" srcOrd="2" destOrd="0" presId="urn:microsoft.com/office/officeart/2018/2/layout/IconLabelList"/>
    <dgm:cxn modelId="{1BE4CE59-6418-4477-9A88-CE63A3D56327}" type="presParOf" srcId="{CFE57A0F-C427-4678-B060-8C751EA7AB13}" destId="{1510B560-81B1-43F9-8E51-67A990D786B2}" srcOrd="7" destOrd="0" presId="urn:microsoft.com/office/officeart/2018/2/layout/IconLabelList"/>
    <dgm:cxn modelId="{9BC2F856-509C-436D-A526-4963C3B63D65}" type="presParOf" srcId="{CFE57A0F-C427-4678-B060-8C751EA7AB13}" destId="{680861BF-349B-4B0B-A1CE-66D746723B86}" srcOrd="8" destOrd="0" presId="urn:microsoft.com/office/officeart/2018/2/layout/IconLabelList"/>
    <dgm:cxn modelId="{E06F7038-4246-48F2-BF23-B695C51A4003}" type="presParOf" srcId="{680861BF-349B-4B0B-A1CE-66D746723B86}" destId="{8C5D03B0-2B44-4A05-95BD-C213B8B628F3}" srcOrd="0" destOrd="0" presId="urn:microsoft.com/office/officeart/2018/2/layout/IconLabelList"/>
    <dgm:cxn modelId="{2D16E650-E5BD-4198-B775-F36860DC51E8}" type="presParOf" srcId="{680861BF-349B-4B0B-A1CE-66D746723B86}" destId="{4E205FAD-211A-4BBB-8B1A-226464B9330D}" srcOrd="1" destOrd="0" presId="urn:microsoft.com/office/officeart/2018/2/layout/IconLabelList"/>
    <dgm:cxn modelId="{94C4109D-E14C-49AA-9181-EA7F9F24C74C}" type="presParOf" srcId="{680861BF-349B-4B0B-A1CE-66D746723B86}" destId="{C6EF4855-A537-412C-85D4-B6E20C6630D0}" srcOrd="2" destOrd="0" presId="urn:microsoft.com/office/officeart/2018/2/layout/IconLabelList"/>
    <dgm:cxn modelId="{6677D379-1F46-47D8-85F9-9693C2EE94AA}" type="presParOf" srcId="{CFE57A0F-C427-4678-B060-8C751EA7AB13}" destId="{97CA2F93-320D-487B-89DD-9F77FA0B34AE}" srcOrd="9" destOrd="0" presId="urn:microsoft.com/office/officeart/2018/2/layout/IconLabelList"/>
    <dgm:cxn modelId="{567A5417-54D5-41FC-BCCE-B4E4291C7338}" type="presParOf" srcId="{CFE57A0F-C427-4678-B060-8C751EA7AB13}" destId="{12D29F04-9833-49A5-B89F-8960BC3400F4}" srcOrd="10" destOrd="0" presId="urn:microsoft.com/office/officeart/2018/2/layout/IconLabelList"/>
    <dgm:cxn modelId="{1CEA6EC1-8590-4A89-81EA-53C154781B78}" type="presParOf" srcId="{12D29F04-9833-49A5-B89F-8960BC3400F4}" destId="{8B614238-705F-4EAB-AE2F-DE7F3438FDA8}" srcOrd="0" destOrd="0" presId="urn:microsoft.com/office/officeart/2018/2/layout/IconLabelList"/>
    <dgm:cxn modelId="{7E37300D-CCF1-472D-A5A6-054F8AAAE049}" type="presParOf" srcId="{12D29F04-9833-49A5-B89F-8960BC3400F4}" destId="{1AFD8F39-579E-4493-8E8E-09AC8BFB5985}" srcOrd="1" destOrd="0" presId="urn:microsoft.com/office/officeart/2018/2/layout/IconLabelList"/>
    <dgm:cxn modelId="{90E150D4-B95B-4687-9733-ABB5DC123E3D}" type="presParOf" srcId="{12D29F04-9833-49A5-B89F-8960BC3400F4}" destId="{D79B05AC-DA1B-4A59-BD64-EF418FE6F8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C50CD8-59F1-4983-A2E3-7CDA587C54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42384-14FD-44C3-8E58-10A4F785C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average amount spent per customer ($102.36) is low, suggesting that many purchases are small and minimal. </a:t>
          </a:r>
        </a:p>
      </dgm:t>
    </dgm:pt>
    <dgm:pt modelId="{F85A5A3C-2CCE-444F-B327-7B789EF51BC6}" type="parTrans" cxnId="{C6CEA60E-556B-411E-8E08-23ABE57C9DAB}">
      <dgm:prSet/>
      <dgm:spPr/>
      <dgm:t>
        <a:bodyPr/>
        <a:lstStyle/>
        <a:p>
          <a:endParaRPr lang="en-US"/>
        </a:p>
      </dgm:t>
    </dgm:pt>
    <dgm:pt modelId="{CF1A8798-0DD9-4AF6-9CA6-FEF60BE584DD}" type="sibTrans" cxnId="{C6CEA60E-556B-411E-8E08-23ABE57C9DAB}">
      <dgm:prSet/>
      <dgm:spPr/>
      <dgm:t>
        <a:bodyPr/>
        <a:lstStyle/>
        <a:p>
          <a:endParaRPr lang="en-US"/>
        </a:p>
      </dgm:t>
    </dgm:pt>
    <dgm:pt modelId="{ABCD1942-7F84-462C-B0EF-A759C44171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top 5 countries: India, China, United States, Japan and Mexico account for 40% of all revenue.</a:t>
          </a:r>
        </a:p>
      </dgm:t>
    </dgm:pt>
    <dgm:pt modelId="{56217D4C-5449-40CF-8623-991C744170FC}" type="parTrans" cxnId="{F3882D00-1B19-44B8-BBC0-5ADEFD3136CA}">
      <dgm:prSet/>
      <dgm:spPr/>
      <dgm:t>
        <a:bodyPr/>
        <a:lstStyle/>
        <a:p>
          <a:endParaRPr lang="en-US"/>
        </a:p>
      </dgm:t>
    </dgm:pt>
    <dgm:pt modelId="{E9E4079E-B4DA-446D-8798-871BD8E5F073}" type="sibTrans" cxnId="{F3882D00-1B19-44B8-BBC0-5ADEFD3136CA}">
      <dgm:prSet/>
      <dgm:spPr/>
      <dgm:t>
        <a:bodyPr/>
        <a:lstStyle/>
        <a:p>
          <a:endParaRPr lang="en-US"/>
        </a:p>
      </dgm:t>
    </dgm:pt>
    <dgm:pt modelId="{2C201E64-CC48-4123-BEA3-F77909ED0C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42 films with no revenue. </a:t>
          </a:r>
        </a:p>
      </dgm:t>
    </dgm:pt>
    <dgm:pt modelId="{E7F296A4-E6BC-4F37-87F3-7FBAA0FFAA5B}" type="parTrans" cxnId="{A7D4FE31-B1F1-49B0-8F3B-CB00A4C7DCE2}">
      <dgm:prSet/>
      <dgm:spPr/>
      <dgm:t>
        <a:bodyPr/>
        <a:lstStyle/>
        <a:p>
          <a:endParaRPr lang="en-US"/>
        </a:p>
      </dgm:t>
    </dgm:pt>
    <dgm:pt modelId="{5A7A4473-8B99-4247-9C6B-BB13AB76A0A5}" type="sibTrans" cxnId="{A7D4FE31-B1F1-49B0-8F3B-CB00A4C7DCE2}">
      <dgm:prSet/>
      <dgm:spPr/>
      <dgm:t>
        <a:bodyPr/>
        <a:lstStyle/>
        <a:p>
          <a:endParaRPr lang="en-US"/>
        </a:p>
      </dgm:t>
    </dgm:pt>
    <dgm:pt modelId="{0036D7FF-E582-412B-A8DA-E32FDE94E7DA}" type="pres">
      <dgm:prSet presAssocID="{86C50CD8-59F1-4983-A2E3-7CDA587C5453}" presName="root" presStyleCnt="0">
        <dgm:presLayoutVars>
          <dgm:dir/>
          <dgm:resizeHandles val="exact"/>
        </dgm:presLayoutVars>
      </dgm:prSet>
      <dgm:spPr/>
    </dgm:pt>
    <dgm:pt modelId="{B5968A8B-99B3-4A9A-943A-2DA1B9400C34}" type="pres">
      <dgm:prSet presAssocID="{D4242384-14FD-44C3-8E58-10A4F785CB41}" presName="compNode" presStyleCnt="0"/>
      <dgm:spPr/>
    </dgm:pt>
    <dgm:pt modelId="{1CB63BD3-58EA-4AC8-B7F2-3D395D1D2C26}" type="pres">
      <dgm:prSet presAssocID="{D4242384-14FD-44C3-8E58-10A4F785CB41}" presName="bgRect" presStyleLbl="bgShp" presStyleIdx="0" presStyleCnt="3"/>
      <dgm:spPr/>
    </dgm:pt>
    <dgm:pt modelId="{8A1F9936-357F-4071-87A2-50B3E5D5D5EB}" type="pres">
      <dgm:prSet presAssocID="{D4242384-14FD-44C3-8E58-10A4F785CB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16980F1-8600-4717-9647-586E615EE34C}" type="pres">
      <dgm:prSet presAssocID="{D4242384-14FD-44C3-8E58-10A4F785CB41}" presName="spaceRect" presStyleCnt="0"/>
      <dgm:spPr/>
    </dgm:pt>
    <dgm:pt modelId="{35E105DD-4431-4EC1-BB40-1220B69C6D99}" type="pres">
      <dgm:prSet presAssocID="{D4242384-14FD-44C3-8E58-10A4F785CB41}" presName="parTx" presStyleLbl="revTx" presStyleIdx="0" presStyleCnt="3">
        <dgm:presLayoutVars>
          <dgm:chMax val="0"/>
          <dgm:chPref val="0"/>
        </dgm:presLayoutVars>
      </dgm:prSet>
      <dgm:spPr/>
    </dgm:pt>
    <dgm:pt modelId="{492B97EC-D2F0-4751-83B0-368953DA66C0}" type="pres">
      <dgm:prSet presAssocID="{CF1A8798-0DD9-4AF6-9CA6-FEF60BE584DD}" presName="sibTrans" presStyleCnt="0"/>
      <dgm:spPr/>
    </dgm:pt>
    <dgm:pt modelId="{A3DC3F87-851C-403E-B276-4469AE7DFDAA}" type="pres">
      <dgm:prSet presAssocID="{ABCD1942-7F84-462C-B0EF-A759C44171E5}" presName="compNode" presStyleCnt="0"/>
      <dgm:spPr/>
    </dgm:pt>
    <dgm:pt modelId="{EB861A10-345D-48DC-B64C-418F6ED5BCD6}" type="pres">
      <dgm:prSet presAssocID="{ABCD1942-7F84-462C-B0EF-A759C44171E5}" presName="bgRect" presStyleLbl="bgShp" presStyleIdx="1" presStyleCnt="3"/>
      <dgm:spPr/>
    </dgm:pt>
    <dgm:pt modelId="{36A0FFDC-14AC-4C5C-9B26-A5A965B8121C}" type="pres">
      <dgm:prSet presAssocID="{ABCD1942-7F84-462C-B0EF-A759C44171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3F8BFC76-4C70-49C8-85AC-6EB3FE1331E2}" type="pres">
      <dgm:prSet presAssocID="{ABCD1942-7F84-462C-B0EF-A759C44171E5}" presName="spaceRect" presStyleCnt="0"/>
      <dgm:spPr/>
    </dgm:pt>
    <dgm:pt modelId="{5690556F-212A-46F7-A307-146BC1BEABCD}" type="pres">
      <dgm:prSet presAssocID="{ABCD1942-7F84-462C-B0EF-A759C44171E5}" presName="parTx" presStyleLbl="revTx" presStyleIdx="1" presStyleCnt="3">
        <dgm:presLayoutVars>
          <dgm:chMax val="0"/>
          <dgm:chPref val="0"/>
        </dgm:presLayoutVars>
      </dgm:prSet>
      <dgm:spPr/>
    </dgm:pt>
    <dgm:pt modelId="{8F984F55-ADAA-4881-B462-83D1C38A36BC}" type="pres">
      <dgm:prSet presAssocID="{E9E4079E-B4DA-446D-8798-871BD8E5F073}" presName="sibTrans" presStyleCnt="0"/>
      <dgm:spPr/>
    </dgm:pt>
    <dgm:pt modelId="{93452211-0572-43FD-91FA-2DD07DE357E4}" type="pres">
      <dgm:prSet presAssocID="{2C201E64-CC48-4123-BEA3-F77909ED0C24}" presName="compNode" presStyleCnt="0"/>
      <dgm:spPr/>
    </dgm:pt>
    <dgm:pt modelId="{7F6BF966-6B57-4EE8-9A22-818A3F59A9BC}" type="pres">
      <dgm:prSet presAssocID="{2C201E64-CC48-4123-BEA3-F77909ED0C24}" presName="bgRect" presStyleLbl="bgShp" presStyleIdx="2" presStyleCnt="3"/>
      <dgm:spPr/>
    </dgm:pt>
    <dgm:pt modelId="{0DB7C1D2-6D18-4783-AB4D-36DB6B3FE96D}" type="pres">
      <dgm:prSet presAssocID="{2C201E64-CC48-4123-BEA3-F77909ED0C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D9A4005-2296-4A66-8636-A68504A97953}" type="pres">
      <dgm:prSet presAssocID="{2C201E64-CC48-4123-BEA3-F77909ED0C24}" presName="spaceRect" presStyleCnt="0"/>
      <dgm:spPr/>
    </dgm:pt>
    <dgm:pt modelId="{AEDD86FE-8CE7-4568-A928-9B3803B4A749}" type="pres">
      <dgm:prSet presAssocID="{2C201E64-CC48-4123-BEA3-F77909ED0C2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882D00-1B19-44B8-BBC0-5ADEFD3136CA}" srcId="{86C50CD8-59F1-4983-A2E3-7CDA587C5453}" destId="{ABCD1942-7F84-462C-B0EF-A759C44171E5}" srcOrd="1" destOrd="0" parTransId="{56217D4C-5449-40CF-8623-991C744170FC}" sibTransId="{E9E4079E-B4DA-446D-8798-871BD8E5F073}"/>
    <dgm:cxn modelId="{C6CEA60E-556B-411E-8E08-23ABE57C9DAB}" srcId="{86C50CD8-59F1-4983-A2E3-7CDA587C5453}" destId="{D4242384-14FD-44C3-8E58-10A4F785CB41}" srcOrd="0" destOrd="0" parTransId="{F85A5A3C-2CCE-444F-B327-7B789EF51BC6}" sibTransId="{CF1A8798-0DD9-4AF6-9CA6-FEF60BE584DD}"/>
    <dgm:cxn modelId="{9BF88030-CCF0-4C67-AAA9-B310D93A11EA}" type="presOf" srcId="{2C201E64-CC48-4123-BEA3-F77909ED0C24}" destId="{AEDD86FE-8CE7-4568-A928-9B3803B4A749}" srcOrd="0" destOrd="0" presId="urn:microsoft.com/office/officeart/2018/2/layout/IconVerticalSolidList"/>
    <dgm:cxn modelId="{A7D4FE31-B1F1-49B0-8F3B-CB00A4C7DCE2}" srcId="{86C50CD8-59F1-4983-A2E3-7CDA587C5453}" destId="{2C201E64-CC48-4123-BEA3-F77909ED0C24}" srcOrd="2" destOrd="0" parTransId="{E7F296A4-E6BC-4F37-87F3-7FBAA0FFAA5B}" sibTransId="{5A7A4473-8B99-4247-9C6B-BB13AB76A0A5}"/>
    <dgm:cxn modelId="{87E3B972-BFF5-4877-B0D4-94F3004D0B92}" type="presOf" srcId="{D4242384-14FD-44C3-8E58-10A4F785CB41}" destId="{35E105DD-4431-4EC1-BB40-1220B69C6D99}" srcOrd="0" destOrd="0" presId="urn:microsoft.com/office/officeart/2018/2/layout/IconVerticalSolidList"/>
    <dgm:cxn modelId="{B07717D0-9873-4550-9F50-1191F1BC5514}" type="presOf" srcId="{ABCD1942-7F84-462C-B0EF-A759C44171E5}" destId="{5690556F-212A-46F7-A307-146BC1BEABCD}" srcOrd="0" destOrd="0" presId="urn:microsoft.com/office/officeart/2018/2/layout/IconVerticalSolidList"/>
    <dgm:cxn modelId="{F9F9FDD7-7F2E-4E94-AE99-DE46D6C8983F}" type="presOf" srcId="{86C50CD8-59F1-4983-A2E3-7CDA587C5453}" destId="{0036D7FF-E582-412B-A8DA-E32FDE94E7DA}" srcOrd="0" destOrd="0" presId="urn:microsoft.com/office/officeart/2018/2/layout/IconVerticalSolidList"/>
    <dgm:cxn modelId="{C0F781DF-6356-4B34-B2EE-5E2C65E94D9B}" type="presParOf" srcId="{0036D7FF-E582-412B-A8DA-E32FDE94E7DA}" destId="{B5968A8B-99B3-4A9A-943A-2DA1B9400C34}" srcOrd="0" destOrd="0" presId="urn:microsoft.com/office/officeart/2018/2/layout/IconVerticalSolidList"/>
    <dgm:cxn modelId="{5BFEBE5C-2F2D-45E4-B791-23B8D24FBB1C}" type="presParOf" srcId="{B5968A8B-99B3-4A9A-943A-2DA1B9400C34}" destId="{1CB63BD3-58EA-4AC8-B7F2-3D395D1D2C26}" srcOrd="0" destOrd="0" presId="urn:microsoft.com/office/officeart/2018/2/layout/IconVerticalSolidList"/>
    <dgm:cxn modelId="{1B4DA858-8B9F-4F9C-AF2B-6DF8C4CF9347}" type="presParOf" srcId="{B5968A8B-99B3-4A9A-943A-2DA1B9400C34}" destId="{8A1F9936-357F-4071-87A2-50B3E5D5D5EB}" srcOrd="1" destOrd="0" presId="urn:microsoft.com/office/officeart/2018/2/layout/IconVerticalSolidList"/>
    <dgm:cxn modelId="{38997077-FCE5-4421-8BBC-1A48DB378F28}" type="presParOf" srcId="{B5968A8B-99B3-4A9A-943A-2DA1B9400C34}" destId="{816980F1-8600-4717-9647-586E615EE34C}" srcOrd="2" destOrd="0" presId="urn:microsoft.com/office/officeart/2018/2/layout/IconVerticalSolidList"/>
    <dgm:cxn modelId="{FF855896-6468-47B5-9F33-7D6BBBA777B0}" type="presParOf" srcId="{B5968A8B-99B3-4A9A-943A-2DA1B9400C34}" destId="{35E105DD-4431-4EC1-BB40-1220B69C6D99}" srcOrd="3" destOrd="0" presId="urn:microsoft.com/office/officeart/2018/2/layout/IconVerticalSolidList"/>
    <dgm:cxn modelId="{F84DB4E1-9046-43FC-BFA1-942158F08B48}" type="presParOf" srcId="{0036D7FF-E582-412B-A8DA-E32FDE94E7DA}" destId="{492B97EC-D2F0-4751-83B0-368953DA66C0}" srcOrd="1" destOrd="0" presId="urn:microsoft.com/office/officeart/2018/2/layout/IconVerticalSolidList"/>
    <dgm:cxn modelId="{9DFA4417-3165-4363-892A-7BFC61A198EE}" type="presParOf" srcId="{0036D7FF-E582-412B-A8DA-E32FDE94E7DA}" destId="{A3DC3F87-851C-403E-B276-4469AE7DFDAA}" srcOrd="2" destOrd="0" presId="urn:microsoft.com/office/officeart/2018/2/layout/IconVerticalSolidList"/>
    <dgm:cxn modelId="{9E0EA101-2BB8-440E-8263-C23298E7673C}" type="presParOf" srcId="{A3DC3F87-851C-403E-B276-4469AE7DFDAA}" destId="{EB861A10-345D-48DC-B64C-418F6ED5BCD6}" srcOrd="0" destOrd="0" presId="urn:microsoft.com/office/officeart/2018/2/layout/IconVerticalSolidList"/>
    <dgm:cxn modelId="{6E3DEEE2-6CA6-42AD-960D-60A23E6ACEC3}" type="presParOf" srcId="{A3DC3F87-851C-403E-B276-4469AE7DFDAA}" destId="{36A0FFDC-14AC-4C5C-9B26-A5A965B8121C}" srcOrd="1" destOrd="0" presId="urn:microsoft.com/office/officeart/2018/2/layout/IconVerticalSolidList"/>
    <dgm:cxn modelId="{FB43139C-A259-40D1-9F8A-5DED176D7ED3}" type="presParOf" srcId="{A3DC3F87-851C-403E-B276-4469AE7DFDAA}" destId="{3F8BFC76-4C70-49C8-85AC-6EB3FE1331E2}" srcOrd="2" destOrd="0" presId="urn:microsoft.com/office/officeart/2018/2/layout/IconVerticalSolidList"/>
    <dgm:cxn modelId="{33F7F502-3823-4D29-98DF-643A80126626}" type="presParOf" srcId="{A3DC3F87-851C-403E-B276-4469AE7DFDAA}" destId="{5690556F-212A-46F7-A307-146BC1BEABCD}" srcOrd="3" destOrd="0" presId="urn:microsoft.com/office/officeart/2018/2/layout/IconVerticalSolidList"/>
    <dgm:cxn modelId="{17A7DD03-4C5A-4977-AEB8-4790649FDEB2}" type="presParOf" srcId="{0036D7FF-E582-412B-A8DA-E32FDE94E7DA}" destId="{8F984F55-ADAA-4881-B462-83D1C38A36BC}" srcOrd="3" destOrd="0" presId="urn:microsoft.com/office/officeart/2018/2/layout/IconVerticalSolidList"/>
    <dgm:cxn modelId="{32D03A40-CB0A-4644-B0C1-1394C471EE45}" type="presParOf" srcId="{0036D7FF-E582-412B-A8DA-E32FDE94E7DA}" destId="{93452211-0572-43FD-91FA-2DD07DE357E4}" srcOrd="4" destOrd="0" presId="urn:microsoft.com/office/officeart/2018/2/layout/IconVerticalSolidList"/>
    <dgm:cxn modelId="{614C27D6-1591-47B2-976B-0E4AD5B989EC}" type="presParOf" srcId="{93452211-0572-43FD-91FA-2DD07DE357E4}" destId="{7F6BF966-6B57-4EE8-9A22-818A3F59A9BC}" srcOrd="0" destOrd="0" presId="urn:microsoft.com/office/officeart/2018/2/layout/IconVerticalSolidList"/>
    <dgm:cxn modelId="{1C0871C1-B0DA-4781-9DC5-70E243E6EE1F}" type="presParOf" srcId="{93452211-0572-43FD-91FA-2DD07DE357E4}" destId="{0DB7C1D2-6D18-4783-AB4D-36DB6B3FE96D}" srcOrd="1" destOrd="0" presId="urn:microsoft.com/office/officeart/2018/2/layout/IconVerticalSolidList"/>
    <dgm:cxn modelId="{CFAA4341-E963-4B0E-BEC5-ED470696EF8F}" type="presParOf" srcId="{93452211-0572-43FD-91FA-2DD07DE357E4}" destId="{2D9A4005-2296-4A66-8636-A68504A97953}" srcOrd="2" destOrd="0" presId="urn:microsoft.com/office/officeart/2018/2/layout/IconVerticalSolidList"/>
    <dgm:cxn modelId="{489042B2-2963-45BC-BA39-8C87A706287E}" type="presParOf" srcId="{93452211-0572-43FD-91FA-2DD07DE357E4}" destId="{AEDD86FE-8CE7-4568-A928-9B3803B4A7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141D40-4DCD-4DD0-BB05-D977C72BDF8F}" type="doc">
      <dgm:prSet loTypeId="urn:microsoft.com/office/officeart/2016/7/layout/BasicLinearProcessNumbered" loCatId="process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E9A44F0-4C11-4944-AF53-038F30363C77}">
      <dgm:prSet/>
      <dgm:spPr/>
      <dgm:t>
        <a:bodyPr/>
        <a:lstStyle/>
        <a:p>
          <a:pPr algn="ctr">
            <a:buNone/>
          </a:pPr>
          <a:r>
            <a:rPr lang="en-US" sz="1600" b="1" dirty="0">
              <a:latin typeface="+mj-lt"/>
            </a:rPr>
            <a:t>Retarget marketing campaign</a:t>
          </a:r>
        </a:p>
        <a:p>
          <a:pPr algn="ctr">
            <a:buNone/>
          </a:pPr>
          <a:endParaRPr lang="en-US" sz="1600" dirty="0">
            <a:latin typeface="+mj-lt"/>
          </a:endParaRPr>
        </a:p>
      </dgm:t>
    </dgm:pt>
    <dgm:pt modelId="{639D87B2-341A-4124-BB88-BE99B289DBA6}" type="parTrans" cxnId="{A11ED321-282C-4904-85CE-9BB8FE3DABC4}">
      <dgm:prSet/>
      <dgm:spPr/>
      <dgm:t>
        <a:bodyPr/>
        <a:lstStyle/>
        <a:p>
          <a:endParaRPr lang="en-US"/>
        </a:p>
      </dgm:t>
    </dgm:pt>
    <dgm:pt modelId="{5CD0F782-43FD-4665-B271-19447CE87BA4}" type="sibTrans" cxnId="{A11ED321-282C-4904-85CE-9BB8FE3DABC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5E6967B-4D69-4789-967F-0149F8A6289F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dirty="0">
              <a:latin typeface="+mj-lt"/>
            </a:rPr>
            <a:t>Allocate all marketing resources to top 3 countries: India, China and United States</a:t>
          </a:r>
        </a:p>
      </dgm:t>
    </dgm:pt>
    <dgm:pt modelId="{08BD270F-9719-4F4A-AA9D-F2F3E0C25CC8}" type="parTrans" cxnId="{CF55A061-8992-49C2-BCC0-7B74C1196E22}">
      <dgm:prSet/>
      <dgm:spPr/>
      <dgm:t>
        <a:bodyPr/>
        <a:lstStyle/>
        <a:p>
          <a:endParaRPr lang="en-US"/>
        </a:p>
      </dgm:t>
    </dgm:pt>
    <dgm:pt modelId="{D3AE5124-EC48-4EF6-B8D1-5CD3A55EA094}" type="sibTrans" cxnId="{CF55A061-8992-49C2-BCC0-7B74C1196E22}">
      <dgm:prSet/>
      <dgm:spPr/>
      <dgm:t>
        <a:bodyPr/>
        <a:lstStyle/>
        <a:p>
          <a:endParaRPr lang="en-US"/>
        </a:p>
      </dgm:t>
    </dgm:pt>
    <dgm:pt modelId="{C8146FB3-0624-40BB-ADCF-BFD0268C9DD2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dirty="0">
              <a:latin typeface="+mj-lt"/>
            </a:rPr>
            <a:t>Revenue at $60,000 is too low to advertise worldwide</a:t>
          </a:r>
        </a:p>
      </dgm:t>
    </dgm:pt>
    <dgm:pt modelId="{8B0547B7-FEF0-4BB4-98DD-DAA44BBCF3EE}" type="parTrans" cxnId="{E24B5017-AECB-41FE-9013-DDCE779DD34F}">
      <dgm:prSet/>
      <dgm:spPr/>
      <dgm:t>
        <a:bodyPr/>
        <a:lstStyle/>
        <a:p>
          <a:endParaRPr lang="en-US"/>
        </a:p>
      </dgm:t>
    </dgm:pt>
    <dgm:pt modelId="{D0FBC5A8-0784-432C-BAB7-3F9D84492FC6}" type="sibTrans" cxnId="{E24B5017-AECB-41FE-9013-DDCE779DD34F}">
      <dgm:prSet/>
      <dgm:spPr/>
      <dgm:t>
        <a:bodyPr/>
        <a:lstStyle/>
        <a:p>
          <a:endParaRPr lang="en-US"/>
        </a:p>
      </dgm:t>
    </dgm:pt>
    <dgm:pt modelId="{98780BAB-39F6-4460-ACDE-7A7E46356D67}">
      <dgm:prSet custT="1"/>
      <dgm:spPr/>
      <dgm:t>
        <a:bodyPr/>
        <a:lstStyle/>
        <a:p>
          <a:pPr algn="ctr"/>
          <a:r>
            <a:rPr lang="en-US" sz="1600" b="1" dirty="0">
              <a:latin typeface="+mj-lt"/>
            </a:rPr>
            <a:t>Focus on increasing customer activity and retention</a:t>
          </a:r>
        </a:p>
        <a:p>
          <a:pPr algn="ctr"/>
          <a:endParaRPr lang="en-US" sz="1400" dirty="0">
            <a:latin typeface="+mj-lt"/>
          </a:endParaRPr>
        </a:p>
      </dgm:t>
    </dgm:pt>
    <dgm:pt modelId="{F74A9485-6576-4633-9B3D-2A8EACBD8F56}" type="parTrans" cxnId="{4A5D91BE-787A-49E6-A8F1-2F6D0C23B0B4}">
      <dgm:prSet/>
      <dgm:spPr/>
      <dgm:t>
        <a:bodyPr/>
        <a:lstStyle/>
        <a:p>
          <a:endParaRPr lang="en-US"/>
        </a:p>
      </dgm:t>
    </dgm:pt>
    <dgm:pt modelId="{73B4D1F1-45CC-43F8-BF7D-327D8E4F4A36}" type="sibTrans" cxnId="{4A5D91BE-787A-49E6-A8F1-2F6D0C23B0B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8B9D8C1-57E6-4DCF-A02E-A3EBEC1FE2AE}">
      <dgm:prSet custT="1"/>
      <dgm:spPr/>
      <dgm:t>
        <a:bodyPr/>
        <a:lstStyle/>
        <a:p>
          <a:pPr algn="l"/>
          <a:r>
            <a:rPr lang="en-US" sz="1400" dirty="0">
              <a:latin typeface="+mj-lt"/>
            </a:rPr>
            <a:t>R&amp;D for a more user-friendly app with comps like Netflix and Amazon Video</a:t>
          </a:r>
        </a:p>
      </dgm:t>
    </dgm:pt>
    <dgm:pt modelId="{217FD3A7-8E0A-47AA-86A1-EC91E443157B}" type="parTrans" cxnId="{5C8E199E-BE00-4D6A-930E-EFB7C8ADE6CD}">
      <dgm:prSet/>
      <dgm:spPr/>
      <dgm:t>
        <a:bodyPr/>
        <a:lstStyle/>
        <a:p>
          <a:endParaRPr lang="en-US"/>
        </a:p>
      </dgm:t>
    </dgm:pt>
    <dgm:pt modelId="{8CAF3B10-95BC-46F2-8B4A-84D01FEFDE43}" type="sibTrans" cxnId="{5C8E199E-BE00-4D6A-930E-EFB7C8ADE6CD}">
      <dgm:prSet/>
      <dgm:spPr/>
      <dgm:t>
        <a:bodyPr/>
        <a:lstStyle/>
        <a:p>
          <a:endParaRPr lang="en-US"/>
        </a:p>
      </dgm:t>
    </dgm:pt>
    <dgm:pt modelId="{DB61CFD8-7E24-49FC-BFCA-AC906A0D40D5}">
      <dgm:prSet custT="1"/>
      <dgm:spPr/>
      <dgm:t>
        <a:bodyPr/>
        <a:lstStyle/>
        <a:p>
          <a:pPr algn="l"/>
          <a:r>
            <a:rPr lang="en-US" sz="1400" dirty="0">
              <a:latin typeface="+mj-lt"/>
            </a:rPr>
            <a:t>Implement customer loyalty rewards and milestone rewards</a:t>
          </a:r>
        </a:p>
      </dgm:t>
    </dgm:pt>
    <dgm:pt modelId="{4F6B0CDF-1D88-4C2C-902F-C1F5E36A7E05}" type="parTrans" cxnId="{D9F0EEB3-DCA7-45DD-A45C-5E38ADC7FF40}">
      <dgm:prSet/>
      <dgm:spPr/>
      <dgm:t>
        <a:bodyPr/>
        <a:lstStyle/>
        <a:p>
          <a:endParaRPr lang="en-US"/>
        </a:p>
      </dgm:t>
    </dgm:pt>
    <dgm:pt modelId="{310EF397-9FA7-4E19-B461-C415B76B5648}" type="sibTrans" cxnId="{D9F0EEB3-DCA7-45DD-A45C-5E38ADC7FF40}">
      <dgm:prSet/>
      <dgm:spPr/>
      <dgm:t>
        <a:bodyPr/>
        <a:lstStyle/>
        <a:p>
          <a:endParaRPr lang="en-US"/>
        </a:p>
      </dgm:t>
    </dgm:pt>
    <dgm:pt modelId="{A0E3BBBB-25C7-4F60-89C7-C8A085DFCA7A}">
      <dgm:prSet/>
      <dgm:spPr/>
      <dgm:t>
        <a:bodyPr/>
        <a:lstStyle/>
        <a:p>
          <a:pPr algn="ctr"/>
          <a:r>
            <a:rPr lang="en-US" sz="1600" b="1" dirty="0">
              <a:latin typeface="+mj-lt"/>
            </a:rPr>
            <a:t>Reassign budget for movie licenses</a:t>
          </a:r>
        </a:p>
        <a:p>
          <a:pPr algn="ctr"/>
          <a:endParaRPr lang="en-US" sz="1600" dirty="0">
            <a:latin typeface="+mj-lt"/>
          </a:endParaRPr>
        </a:p>
      </dgm:t>
    </dgm:pt>
    <dgm:pt modelId="{8098943F-75C5-407C-A71D-632B7655578D}" type="parTrans" cxnId="{6BF88684-FE29-4086-93B5-3D606BE4986B}">
      <dgm:prSet/>
      <dgm:spPr/>
      <dgm:t>
        <a:bodyPr/>
        <a:lstStyle/>
        <a:p>
          <a:endParaRPr lang="en-US"/>
        </a:p>
      </dgm:t>
    </dgm:pt>
    <dgm:pt modelId="{62BE6609-7A9C-4832-9F99-6401252ED1E1}" type="sibTrans" cxnId="{6BF88684-FE29-4086-93B5-3D606BE4986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1511142-3E32-4882-8B66-6180ED1B54DD}">
      <dgm:prSet custT="1"/>
      <dgm:spPr/>
      <dgm:t>
        <a:bodyPr/>
        <a:lstStyle/>
        <a:p>
          <a:pPr algn="l"/>
          <a:r>
            <a:rPr lang="en-US" sz="1400" dirty="0">
              <a:latin typeface="+mj-lt"/>
            </a:rPr>
            <a:t>Remove movies with no sales in the worst 3 genres: Thriller, Music and Travel </a:t>
          </a:r>
        </a:p>
      </dgm:t>
    </dgm:pt>
    <dgm:pt modelId="{55ED2BC3-2F23-4392-BB46-01F9C8293E77}" type="parTrans" cxnId="{A6875245-EFDE-41AB-AEA3-CF8F94DDD78B}">
      <dgm:prSet/>
      <dgm:spPr/>
      <dgm:t>
        <a:bodyPr/>
        <a:lstStyle/>
        <a:p>
          <a:endParaRPr lang="en-US"/>
        </a:p>
      </dgm:t>
    </dgm:pt>
    <dgm:pt modelId="{1AA4B3A5-1D17-485D-9FA9-0384D84E5897}" type="sibTrans" cxnId="{A6875245-EFDE-41AB-AEA3-CF8F94DDD78B}">
      <dgm:prSet/>
      <dgm:spPr/>
      <dgm:t>
        <a:bodyPr/>
        <a:lstStyle/>
        <a:p>
          <a:endParaRPr lang="en-US"/>
        </a:p>
      </dgm:t>
    </dgm:pt>
    <dgm:pt modelId="{A41FE8AE-ED47-4545-8DE1-36D2E16E614C}">
      <dgm:prSet custT="1"/>
      <dgm:spPr/>
      <dgm:t>
        <a:bodyPr/>
        <a:lstStyle/>
        <a:p>
          <a:pPr algn="l"/>
          <a:r>
            <a:rPr lang="en-US" sz="1400" dirty="0">
              <a:latin typeface="+mj-lt"/>
            </a:rPr>
            <a:t>Use new budget to acquire movies in top 3 genres: Sports, Sci-fi and Animation</a:t>
          </a:r>
        </a:p>
      </dgm:t>
    </dgm:pt>
    <dgm:pt modelId="{628F1910-281F-4BA8-8D35-2AE836DD4A90}" type="parTrans" cxnId="{68248EB2-9924-4774-A1DD-4D8A88F9CF9A}">
      <dgm:prSet/>
      <dgm:spPr/>
      <dgm:t>
        <a:bodyPr/>
        <a:lstStyle/>
        <a:p>
          <a:endParaRPr lang="en-US"/>
        </a:p>
      </dgm:t>
    </dgm:pt>
    <dgm:pt modelId="{D3EB1F07-24C7-4C2D-9A2C-9D0CEEC72522}" type="sibTrans" cxnId="{68248EB2-9924-4774-A1DD-4D8A88F9CF9A}">
      <dgm:prSet/>
      <dgm:spPr/>
      <dgm:t>
        <a:bodyPr/>
        <a:lstStyle/>
        <a:p>
          <a:endParaRPr lang="en-US"/>
        </a:p>
      </dgm:t>
    </dgm:pt>
    <dgm:pt modelId="{704A8C74-51B8-48A3-A4B5-D0367EFC623B}">
      <dgm:prSet custT="1"/>
      <dgm:spPr/>
      <dgm:t>
        <a:bodyPr/>
        <a:lstStyle/>
        <a:p>
          <a:pPr algn="l"/>
          <a:endParaRPr lang="en-US" sz="1400" dirty="0">
            <a:latin typeface="+mj-lt"/>
          </a:endParaRPr>
        </a:p>
      </dgm:t>
    </dgm:pt>
    <dgm:pt modelId="{19993149-01C0-41A6-9940-9F1BDF9F2FC6}" type="parTrans" cxnId="{007C5A3C-BFB0-4EFC-B566-CC1FE7F54321}">
      <dgm:prSet/>
      <dgm:spPr/>
      <dgm:t>
        <a:bodyPr/>
        <a:lstStyle/>
        <a:p>
          <a:endParaRPr lang="en-US"/>
        </a:p>
      </dgm:t>
    </dgm:pt>
    <dgm:pt modelId="{21E6D3DB-0241-4C78-8067-9747AE93631D}" type="sibTrans" cxnId="{007C5A3C-BFB0-4EFC-B566-CC1FE7F54321}">
      <dgm:prSet/>
      <dgm:spPr/>
      <dgm:t>
        <a:bodyPr/>
        <a:lstStyle/>
        <a:p>
          <a:endParaRPr lang="en-US"/>
        </a:p>
      </dgm:t>
    </dgm:pt>
    <dgm:pt modelId="{A39B5F61-3232-4FA0-BCE7-021E3CE7BC50}">
      <dgm:prSet custT="1"/>
      <dgm:spPr/>
      <dgm:t>
        <a:bodyPr/>
        <a:lstStyle/>
        <a:p>
          <a:pPr algn="l"/>
          <a:endParaRPr lang="en-US" sz="1400" dirty="0">
            <a:latin typeface="+mj-lt"/>
          </a:endParaRPr>
        </a:p>
      </dgm:t>
    </dgm:pt>
    <dgm:pt modelId="{913AB0FA-6D74-4F28-BD86-E16A4E977FEC}" type="parTrans" cxnId="{24027FA5-255A-46D0-B928-787C5679215E}">
      <dgm:prSet/>
      <dgm:spPr/>
      <dgm:t>
        <a:bodyPr/>
        <a:lstStyle/>
        <a:p>
          <a:endParaRPr lang="en-US"/>
        </a:p>
      </dgm:t>
    </dgm:pt>
    <dgm:pt modelId="{D210601D-5248-4338-9C53-915FA2F59D73}" type="sibTrans" cxnId="{24027FA5-255A-46D0-B928-787C5679215E}">
      <dgm:prSet/>
      <dgm:spPr/>
      <dgm:t>
        <a:bodyPr/>
        <a:lstStyle/>
        <a:p>
          <a:endParaRPr lang="en-US"/>
        </a:p>
      </dgm:t>
    </dgm:pt>
    <dgm:pt modelId="{228DA285-EB5E-45B2-82EA-6D5478A29E74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 sz="1400" dirty="0">
            <a:latin typeface="+mj-lt"/>
          </a:endParaRPr>
        </a:p>
      </dgm:t>
    </dgm:pt>
    <dgm:pt modelId="{1C141A4B-5287-4F4F-98D9-2337E662B462}" type="parTrans" cxnId="{EC1887E4-8569-4E6E-B34A-63FD8238E8F8}">
      <dgm:prSet/>
      <dgm:spPr/>
      <dgm:t>
        <a:bodyPr/>
        <a:lstStyle/>
        <a:p>
          <a:endParaRPr lang="en-US"/>
        </a:p>
      </dgm:t>
    </dgm:pt>
    <dgm:pt modelId="{5DB27C60-B688-4897-B62C-0208FDFFD3BA}" type="sibTrans" cxnId="{EC1887E4-8569-4E6E-B34A-63FD8238E8F8}">
      <dgm:prSet/>
      <dgm:spPr/>
      <dgm:t>
        <a:bodyPr/>
        <a:lstStyle/>
        <a:p>
          <a:endParaRPr lang="en-US"/>
        </a:p>
      </dgm:t>
    </dgm:pt>
    <dgm:pt modelId="{3F5F0C48-E7A5-46B8-99C0-54C514E2304E}" type="pres">
      <dgm:prSet presAssocID="{DF141D40-4DCD-4DD0-BB05-D977C72BDF8F}" presName="Name0" presStyleCnt="0">
        <dgm:presLayoutVars>
          <dgm:animLvl val="lvl"/>
          <dgm:resizeHandles val="exact"/>
        </dgm:presLayoutVars>
      </dgm:prSet>
      <dgm:spPr/>
    </dgm:pt>
    <dgm:pt modelId="{9E6AA9E9-2685-4D5F-97C7-538E058F7AA1}" type="pres">
      <dgm:prSet presAssocID="{EE9A44F0-4C11-4944-AF53-038F30363C77}" presName="compositeNode" presStyleCnt="0">
        <dgm:presLayoutVars>
          <dgm:bulletEnabled val="1"/>
        </dgm:presLayoutVars>
      </dgm:prSet>
      <dgm:spPr/>
    </dgm:pt>
    <dgm:pt modelId="{A3B78D5D-AA4F-4683-A3F6-805FC02748AF}" type="pres">
      <dgm:prSet presAssocID="{EE9A44F0-4C11-4944-AF53-038F30363C77}" presName="bgRect" presStyleLbl="bgAccFollowNode1" presStyleIdx="0" presStyleCnt="3" custLinFactNeighborX="-592"/>
      <dgm:spPr/>
    </dgm:pt>
    <dgm:pt modelId="{8D4290B7-7B68-419B-854E-99995ACBF013}" type="pres">
      <dgm:prSet presAssocID="{5CD0F782-43FD-4665-B271-19447CE87BA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28015A3-6181-4FB5-B150-E5059D455535}" type="pres">
      <dgm:prSet presAssocID="{EE9A44F0-4C11-4944-AF53-038F30363C77}" presName="bottomLine" presStyleLbl="alignNode1" presStyleIdx="1" presStyleCnt="6">
        <dgm:presLayoutVars/>
      </dgm:prSet>
      <dgm:spPr/>
    </dgm:pt>
    <dgm:pt modelId="{D752F78E-7292-4F0A-9D80-B0F9D2B43376}" type="pres">
      <dgm:prSet presAssocID="{EE9A44F0-4C11-4944-AF53-038F30363C77}" presName="nodeText" presStyleLbl="bgAccFollowNode1" presStyleIdx="0" presStyleCnt="3">
        <dgm:presLayoutVars>
          <dgm:bulletEnabled val="1"/>
        </dgm:presLayoutVars>
      </dgm:prSet>
      <dgm:spPr/>
    </dgm:pt>
    <dgm:pt modelId="{F5EE35CB-04FB-46C8-A814-C3F806CDB443}" type="pres">
      <dgm:prSet presAssocID="{5CD0F782-43FD-4665-B271-19447CE87BA4}" presName="sibTrans" presStyleCnt="0"/>
      <dgm:spPr/>
    </dgm:pt>
    <dgm:pt modelId="{B5600224-8851-4BA1-8445-D8DB85E56A02}" type="pres">
      <dgm:prSet presAssocID="{98780BAB-39F6-4460-ACDE-7A7E46356D67}" presName="compositeNode" presStyleCnt="0">
        <dgm:presLayoutVars>
          <dgm:bulletEnabled val="1"/>
        </dgm:presLayoutVars>
      </dgm:prSet>
      <dgm:spPr/>
    </dgm:pt>
    <dgm:pt modelId="{BC1CEB50-01BC-4021-8F98-78CFD3D116D1}" type="pres">
      <dgm:prSet presAssocID="{98780BAB-39F6-4460-ACDE-7A7E46356D67}" presName="bgRect" presStyleLbl="bgAccFollowNode1" presStyleIdx="1" presStyleCnt="3"/>
      <dgm:spPr/>
    </dgm:pt>
    <dgm:pt modelId="{5307047C-1DB8-4485-A57C-4D9FD2EEF2B9}" type="pres">
      <dgm:prSet presAssocID="{73B4D1F1-45CC-43F8-BF7D-327D8E4F4A3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2045FE7-A365-4D74-B010-A794E7023893}" type="pres">
      <dgm:prSet presAssocID="{98780BAB-39F6-4460-ACDE-7A7E46356D67}" presName="bottomLine" presStyleLbl="alignNode1" presStyleIdx="3" presStyleCnt="6">
        <dgm:presLayoutVars/>
      </dgm:prSet>
      <dgm:spPr/>
    </dgm:pt>
    <dgm:pt modelId="{2ECF8EC4-7E70-4875-8F16-B39A140F280E}" type="pres">
      <dgm:prSet presAssocID="{98780BAB-39F6-4460-ACDE-7A7E46356D67}" presName="nodeText" presStyleLbl="bgAccFollowNode1" presStyleIdx="1" presStyleCnt="3">
        <dgm:presLayoutVars>
          <dgm:bulletEnabled val="1"/>
        </dgm:presLayoutVars>
      </dgm:prSet>
      <dgm:spPr/>
    </dgm:pt>
    <dgm:pt modelId="{F4AF750F-BFEF-4E5F-9634-A9DAE0FC7892}" type="pres">
      <dgm:prSet presAssocID="{73B4D1F1-45CC-43F8-BF7D-327D8E4F4A36}" presName="sibTrans" presStyleCnt="0"/>
      <dgm:spPr/>
    </dgm:pt>
    <dgm:pt modelId="{FF2B2DE5-34FA-403C-88C4-9D8C2B1DE32C}" type="pres">
      <dgm:prSet presAssocID="{A0E3BBBB-25C7-4F60-89C7-C8A085DFCA7A}" presName="compositeNode" presStyleCnt="0">
        <dgm:presLayoutVars>
          <dgm:bulletEnabled val="1"/>
        </dgm:presLayoutVars>
      </dgm:prSet>
      <dgm:spPr/>
    </dgm:pt>
    <dgm:pt modelId="{7DA1F9D3-D48F-4373-BC5D-1FF891D2EBAB}" type="pres">
      <dgm:prSet presAssocID="{A0E3BBBB-25C7-4F60-89C7-C8A085DFCA7A}" presName="bgRect" presStyleLbl="bgAccFollowNode1" presStyleIdx="2" presStyleCnt="3"/>
      <dgm:spPr/>
    </dgm:pt>
    <dgm:pt modelId="{DE3C8ABC-2AF1-41A3-A3D1-76F6532B7935}" type="pres">
      <dgm:prSet presAssocID="{62BE6609-7A9C-4832-9F99-6401252ED1E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242D2CE-B46E-4FAF-AC70-BFE5247E8122}" type="pres">
      <dgm:prSet presAssocID="{A0E3BBBB-25C7-4F60-89C7-C8A085DFCA7A}" presName="bottomLine" presStyleLbl="alignNode1" presStyleIdx="5" presStyleCnt="6">
        <dgm:presLayoutVars/>
      </dgm:prSet>
      <dgm:spPr/>
    </dgm:pt>
    <dgm:pt modelId="{9E6675DA-F2CB-4510-8B0A-FCD2B1D11F4C}" type="pres">
      <dgm:prSet presAssocID="{A0E3BBBB-25C7-4F60-89C7-C8A085DFCA7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9F3310E-E55A-46C5-BA4F-353533C6E5A4}" type="presOf" srcId="{EE9A44F0-4C11-4944-AF53-038F30363C77}" destId="{D752F78E-7292-4F0A-9D80-B0F9D2B43376}" srcOrd="1" destOrd="0" presId="urn:microsoft.com/office/officeart/2016/7/layout/BasicLinearProcessNumbered"/>
    <dgm:cxn modelId="{E24B5017-AECB-41FE-9013-DDCE779DD34F}" srcId="{EE9A44F0-4C11-4944-AF53-038F30363C77}" destId="{C8146FB3-0624-40BB-ADCF-BFD0268C9DD2}" srcOrd="2" destOrd="0" parTransId="{8B0547B7-FEF0-4BB4-98DD-DAA44BBCF3EE}" sibTransId="{D0FBC5A8-0784-432C-BAB7-3F9D84492FC6}"/>
    <dgm:cxn modelId="{A11ED321-282C-4904-85CE-9BB8FE3DABC4}" srcId="{DF141D40-4DCD-4DD0-BB05-D977C72BDF8F}" destId="{EE9A44F0-4C11-4944-AF53-038F30363C77}" srcOrd="0" destOrd="0" parTransId="{639D87B2-341A-4124-BB88-BE99B289DBA6}" sibTransId="{5CD0F782-43FD-4665-B271-19447CE87BA4}"/>
    <dgm:cxn modelId="{CD102F26-4D59-4638-B6D8-8B580D32B33A}" type="presOf" srcId="{DB61CFD8-7E24-49FC-BFCA-AC906A0D40D5}" destId="{2ECF8EC4-7E70-4875-8F16-B39A140F280E}" srcOrd="0" destOrd="3" presId="urn:microsoft.com/office/officeart/2016/7/layout/BasicLinearProcessNumbered"/>
    <dgm:cxn modelId="{6630D335-8AF7-499C-BC7A-05D400C8F2AE}" type="presOf" srcId="{A41FE8AE-ED47-4545-8DE1-36D2E16E614C}" destId="{9E6675DA-F2CB-4510-8B0A-FCD2B1D11F4C}" srcOrd="0" destOrd="3" presId="urn:microsoft.com/office/officeart/2016/7/layout/BasicLinearProcessNumbered"/>
    <dgm:cxn modelId="{007C5A3C-BFB0-4EFC-B566-CC1FE7F54321}" srcId="{A0E3BBBB-25C7-4F60-89C7-C8A085DFCA7A}" destId="{704A8C74-51B8-48A3-A4B5-D0367EFC623B}" srcOrd="1" destOrd="0" parTransId="{19993149-01C0-41A6-9940-9F1BDF9F2FC6}" sibTransId="{21E6D3DB-0241-4C78-8067-9747AE93631D}"/>
    <dgm:cxn modelId="{81361C3D-6FAD-4463-A012-A9D47A4B694C}" type="presOf" srcId="{EE9A44F0-4C11-4944-AF53-038F30363C77}" destId="{A3B78D5D-AA4F-4683-A3F6-805FC02748AF}" srcOrd="0" destOrd="0" presId="urn:microsoft.com/office/officeart/2016/7/layout/BasicLinearProcessNumbered"/>
    <dgm:cxn modelId="{CF55A061-8992-49C2-BCC0-7B74C1196E22}" srcId="{EE9A44F0-4C11-4944-AF53-038F30363C77}" destId="{15E6967B-4D69-4789-967F-0149F8A6289F}" srcOrd="0" destOrd="0" parTransId="{08BD270F-9719-4F4A-AA9D-F2F3E0C25CC8}" sibTransId="{D3AE5124-EC48-4EF6-B8D1-5CD3A55EA094}"/>
    <dgm:cxn modelId="{A6875245-EFDE-41AB-AEA3-CF8F94DDD78B}" srcId="{A0E3BBBB-25C7-4F60-89C7-C8A085DFCA7A}" destId="{51511142-3E32-4882-8B66-6180ED1B54DD}" srcOrd="0" destOrd="0" parTransId="{55ED2BC3-2F23-4392-BB46-01F9C8293E77}" sibTransId="{1AA4B3A5-1D17-485D-9FA9-0384D84E5897}"/>
    <dgm:cxn modelId="{4DC0BA65-F904-4382-B6E2-3281ADD660A2}" type="presOf" srcId="{98780BAB-39F6-4460-ACDE-7A7E46356D67}" destId="{BC1CEB50-01BC-4021-8F98-78CFD3D116D1}" srcOrd="0" destOrd="0" presId="urn:microsoft.com/office/officeart/2016/7/layout/BasicLinearProcessNumbered"/>
    <dgm:cxn modelId="{4DE13878-CD8C-44DB-AE2F-9E60049D7518}" type="presOf" srcId="{C8146FB3-0624-40BB-ADCF-BFD0268C9DD2}" destId="{D752F78E-7292-4F0A-9D80-B0F9D2B43376}" srcOrd="0" destOrd="3" presId="urn:microsoft.com/office/officeart/2016/7/layout/BasicLinearProcessNumbered"/>
    <dgm:cxn modelId="{0B0FC679-FC7B-4F09-91A0-16F3FF4F46E9}" type="presOf" srcId="{98780BAB-39F6-4460-ACDE-7A7E46356D67}" destId="{2ECF8EC4-7E70-4875-8F16-B39A140F280E}" srcOrd="1" destOrd="0" presId="urn:microsoft.com/office/officeart/2016/7/layout/BasicLinearProcessNumbered"/>
    <dgm:cxn modelId="{295BC082-73F3-462B-87EC-2BC122A01AD1}" type="presOf" srcId="{E8B9D8C1-57E6-4DCF-A02E-A3EBEC1FE2AE}" destId="{2ECF8EC4-7E70-4875-8F16-B39A140F280E}" srcOrd="0" destOrd="1" presId="urn:microsoft.com/office/officeart/2016/7/layout/BasicLinearProcessNumbered"/>
    <dgm:cxn modelId="{6BF88684-FE29-4086-93B5-3D606BE4986B}" srcId="{DF141D40-4DCD-4DD0-BB05-D977C72BDF8F}" destId="{A0E3BBBB-25C7-4F60-89C7-C8A085DFCA7A}" srcOrd="2" destOrd="0" parTransId="{8098943F-75C5-407C-A71D-632B7655578D}" sibTransId="{62BE6609-7A9C-4832-9F99-6401252ED1E1}"/>
    <dgm:cxn modelId="{C653C984-F484-495B-9802-E16D6EC2A94D}" type="presOf" srcId="{228DA285-EB5E-45B2-82EA-6D5478A29E74}" destId="{D752F78E-7292-4F0A-9D80-B0F9D2B43376}" srcOrd="0" destOrd="2" presId="urn:microsoft.com/office/officeart/2016/7/layout/BasicLinearProcessNumbered"/>
    <dgm:cxn modelId="{934F6496-4874-449C-B2B7-5FE5B2AF6A7A}" type="presOf" srcId="{5CD0F782-43FD-4665-B271-19447CE87BA4}" destId="{8D4290B7-7B68-419B-854E-99995ACBF013}" srcOrd="0" destOrd="0" presId="urn:microsoft.com/office/officeart/2016/7/layout/BasicLinearProcessNumbered"/>
    <dgm:cxn modelId="{46560C98-2F00-4FC5-8139-317E93DA2A1F}" type="presOf" srcId="{15E6967B-4D69-4789-967F-0149F8A6289F}" destId="{D752F78E-7292-4F0A-9D80-B0F9D2B43376}" srcOrd="0" destOrd="1" presId="urn:microsoft.com/office/officeart/2016/7/layout/BasicLinearProcessNumbered"/>
    <dgm:cxn modelId="{C7FEC99D-7800-40BF-B8D8-04FDEF86592D}" type="presOf" srcId="{73B4D1F1-45CC-43F8-BF7D-327D8E4F4A36}" destId="{5307047C-1DB8-4485-A57C-4D9FD2EEF2B9}" srcOrd="0" destOrd="0" presId="urn:microsoft.com/office/officeart/2016/7/layout/BasicLinearProcessNumbered"/>
    <dgm:cxn modelId="{5C8E199E-BE00-4D6A-930E-EFB7C8ADE6CD}" srcId="{98780BAB-39F6-4460-ACDE-7A7E46356D67}" destId="{E8B9D8C1-57E6-4DCF-A02E-A3EBEC1FE2AE}" srcOrd="0" destOrd="0" parTransId="{217FD3A7-8E0A-47AA-86A1-EC91E443157B}" sibTransId="{8CAF3B10-95BC-46F2-8B4A-84D01FEFDE43}"/>
    <dgm:cxn modelId="{24027FA5-255A-46D0-B928-787C5679215E}" srcId="{98780BAB-39F6-4460-ACDE-7A7E46356D67}" destId="{A39B5F61-3232-4FA0-BCE7-021E3CE7BC50}" srcOrd="1" destOrd="0" parTransId="{913AB0FA-6D74-4F28-BD86-E16A4E977FEC}" sibTransId="{D210601D-5248-4338-9C53-915FA2F59D73}"/>
    <dgm:cxn modelId="{68248EB2-9924-4774-A1DD-4D8A88F9CF9A}" srcId="{A0E3BBBB-25C7-4F60-89C7-C8A085DFCA7A}" destId="{A41FE8AE-ED47-4545-8DE1-36D2E16E614C}" srcOrd="2" destOrd="0" parTransId="{628F1910-281F-4BA8-8D35-2AE836DD4A90}" sibTransId="{D3EB1F07-24C7-4C2D-9A2C-9D0CEEC72522}"/>
    <dgm:cxn modelId="{EFE6ECB2-33B0-48A0-9C30-CBD68E4DDE93}" type="presOf" srcId="{51511142-3E32-4882-8B66-6180ED1B54DD}" destId="{9E6675DA-F2CB-4510-8B0A-FCD2B1D11F4C}" srcOrd="0" destOrd="1" presId="urn:microsoft.com/office/officeart/2016/7/layout/BasicLinearProcessNumbered"/>
    <dgm:cxn modelId="{D9F0EEB3-DCA7-45DD-A45C-5E38ADC7FF40}" srcId="{98780BAB-39F6-4460-ACDE-7A7E46356D67}" destId="{DB61CFD8-7E24-49FC-BFCA-AC906A0D40D5}" srcOrd="2" destOrd="0" parTransId="{4F6B0CDF-1D88-4C2C-902F-C1F5E36A7E05}" sibTransId="{310EF397-9FA7-4E19-B461-C415B76B5648}"/>
    <dgm:cxn modelId="{A2E073B5-61C0-4A85-899E-D40D59F6C359}" type="presOf" srcId="{A0E3BBBB-25C7-4F60-89C7-C8A085DFCA7A}" destId="{9E6675DA-F2CB-4510-8B0A-FCD2B1D11F4C}" srcOrd="1" destOrd="0" presId="urn:microsoft.com/office/officeart/2016/7/layout/BasicLinearProcessNumbered"/>
    <dgm:cxn modelId="{4A5D91BE-787A-49E6-A8F1-2F6D0C23B0B4}" srcId="{DF141D40-4DCD-4DD0-BB05-D977C72BDF8F}" destId="{98780BAB-39F6-4460-ACDE-7A7E46356D67}" srcOrd="1" destOrd="0" parTransId="{F74A9485-6576-4633-9B3D-2A8EACBD8F56}" sibTransId="{73B4D1F1-45CC-43F8-BF7D-327D8E4F4A36}"/>
    <dgm:cxn modelId="{A7B403C2-4ED3-4E03-A26C-9AAE497EC4BC}" type="presOf" srcId="{DF141D40-4DCD-4DD0-BB05-D977C72BDF8F}" destId="{3F5F0C48-E7A5-46B8-99C0-54C514E2304E}" srcOrd="0" destOrd="0" presId="urn:microsoft.com/office/officeart/2016/7/layout/BasicLinearProcessNumbered"/>
    <dgm:cxn modelId="{F1A151C8-874F-4C5A-9965-D7ED98EF8856}" type="presOf" srcId="{62BE6609-7A9C-4832-9F99-6401252ED1E1}" destId="{DE3C8ABC-2AF1-41A3-A3D1-76F6532B7935}" srcOrd="0" destOrd="0" presId="urn:microsoft.com/office/officeart/2016/7/layout/BasicLinearProcessNumbered"/>
    <dgm:cxn modelId="{8C53FED4-776E-4749-AA16-02BF12C5546A}" type="presOf" srcId="{A39B5F61-3232-4FA0-BCE7-021E3CE7BC50}" destId="{2ECF8EC4-7E70-4875-8F16-B39A140F280E}" srcOrd="0" destOrd="2" presId="urn:microsoft.com/office/officeart/2016/7/layout/BasicLinearProcessNumbered"/>
    <dgm:cxn modelId="{EC1887E4-8569-4E6E-B34A-63FD8238E8F8}" srcId="{EE9A44F0-4C11-4944-AF53-038F30363C77}" destId="{228DA285-EB5E-45B2-82EA-6D5478A29E74}" srcOrd="1" destOrd="0" parTransId="{1C141A4B-5287-4F4F-98D9-2337E662B462}" sibTransId="{5DB27C60-B688-4897-B62C-0208FDFFD3BA}"/>
    <dgm:cxn modelId="{F95CF1F3-29AA-44F2-AA51-A19C160C902E}" type="presOf" srcId="{704A8C74-51B8-48A3-A4B5-D0367EFC623B}" destId="{9E6675DA-F2CB-4510-8B0A-FCD2B1D11F4C}" srcOrd="0" destOrd="2" presId="urn:microsoft.com/office/officeart/2016/7/layout/BasicLinearProcessNumbered"/>
    <dgm:cxn modelId="{42B1DDF9-2346-424F-BB9B-F288817DF8E0}" type="presOf" srcId="{A0E3BBBB-25C7-4F60-89C7-C8A085DFCA7A}" destId="{7DA1F9D3-D48F-4373-BC5D-1FF891D2EBAB}" srcOrd="0" destOrd="0" presId="urn:microsoft.com/office/officeart/2016/7/layout/BasicLinearProcessNumbered"/>
    <dgm:cxn modelId="{1D2F34FD-9000-4A4E-B29C-AB6D109B780E}" type="presParOf" srcId="{3F5F0C48-E7A5-46B8-99C0-54C514E2304E}" destId="{9E6AA9E9-2685-4D5F-97C7-538E058F7AA1}" srcOrd="0" destOrd="0" presId="urn:microsoft.com/office/officeart/2016/7/layout/BasicLinearProcessNumbered"/>
    <dgm:cxn modelId="{75AF5012-7E6E-4153-B075-8B0D4CE6D931}" type="presParOf" srcId="{9E6AA9E9-2685-4D5F-97C7-538E058F7AA1}" destId="{A3B78D5D-AA4F-4683-A3F6-805FC02748AF}" srcOrd="0" destOrd="0" presId="urn:microsoft.com/office/officeart/2016/7/layout/BasicLinearProcessNumbered"/>
    <dgm:cxn modelId="{5FC52B5B-F4BE-4A1C-80BD-7A853A4B936E}" type="presParOf" srcId="{9E6AA9E9-2685-4D5F-97C7-538E058F7AA1}" destId="{8D4290B7-7B68-419B-854E-99995ACBF013}" srcOrd="1" destOrd="0" presId="urn:microsoft.com/office/officeart/2016/7/layout/BasicLinearProcessNumbered"/>
    <dgm:cxn modelId="{A93FFA9A-6789-4F6B-9E0C-F200DF7372D9}" type="presParOf" srcId="{9E6AA9E9-2685-4D5F-97C7-538E058F7AA1}" destId="{528015A3-6181-4FB5-B150-E5059D455535}" srcOrd="2" destOrd="0" presId="urn:microsoft.com/office/officeart/2016/7/layout/BasicLinearProcessNumbered"/>
    <dgm:cxn modelId="{5DEA4764-04EB-48AF-AF0B-D59CE0EF5740}" type="presParOf" srcId="{9E6AA9E9-2685-4D5F-97C7-538E058F7AA1}" destId="{D752F78E-7292-4F0A-9D80-B0F9D2B43376}" srcOrd="3" destOrd="0" presId="urn:microsoft.com/office/officeart/2016/7/layout/BasicLinearProcessNumbered"/>
    <dgm:cxn modelId="{B5A9043B-647D-4E17-8838-4D0DB81882C9}" type="presParOf" srcId="{3F5F0C48-E7A5-46B8-99C0-54C514E2304E}" destId="{F5EE35CB-04FB-46C8-A814-C3F806CDB443}" srcOrd="1" destOrd="0" presId="urn:microsoft.com/office/officeart/2016/7/layout/BasicLinearProcessNumbered"/>
    <dgm:cxn modelId="{9A4EDA3C-4846-448D-869C-71234CB89FEB}" type="presParOf" srcId="{3F5F0C48-E7A5-46B8-99C0-54C514E2304E}" destId="{B5600224-8851-4BA1-8445-D8DB85E56A02}" srcOrd="2" destOrd="0" presId="urn:microsoft.com/office/officeart/2016/7/layout/BasicLinearProcessNumbered"/>
    <dgm:cxn modelId="{0EB1F48D-0833-40FC-A850-FC7F5E155390}" type="presParOf" srcId="{B5600224-8851-4BA1-8445-D8DB85E56A02}" destId="{BC1CEB50-01BC-4021-8F98-78CFD3D116D1}" srcOrd="0" destOrd="0" presId="urn:microsoft.com/office/officeart/2016/7/layout/BasicLinearProcessNumbered"/>
    <dgm:cxn modelId="{B214115D-59B1-4BC5-93F9-3D78306D9BC6}" type="presParOf" srcId="{B5600224-8851-4BA1-8445-D8DB85E56A02}" destId="{5307047C-1DB8-4485-A57C-4D9FD2EEF2B9}" srcOrd="1" destOrd="0" presId="urn:microsoft.com/office/officeart/2016/7/layout/BasicLinearProcessNumbered"/>
    <dgm:cxn modelId="{51D5ABFA-538F-4838-8397-62BEE18DFEC5}" type="presParOf" srcId="{B5600224-8851-4BA1-8445-D8DB85E56A02}" destId="{42045FE7-A365-4D74-B010-A794E7023893}" srcOrd="2" destOrd="0" presId="urn:microsoft.com/office/officeart/2016/7/layout/BasicLinearProcessNumbered"/>
    <dgm:cxn modelId="{A5F61AFE-90EE-4D3B-B00C-432D8AC4DE55}" type="presParOf" srcId="{B5600224-8851-4BA1-8445-D8DB85E56A02}" destId="{2ECF8EC4-7E70-4875-8F16-B39A140F280E}" srcOrd="3" destOrd="0" presId="urn:microsoft.com/office/officeart/2016/7/layout/BasicLinearProcessNumbered"/>
    <dgm:cxn modelId="{A1B69659-B514-4B55-863C-129278265083}" type="presParOf" srcId="{3F5F0C48-E7A5-46B8-99C0-54C514E2304E}" destId="{F4AF750F-BFEF-4E5F-9634-A9DAE0FC7892}" srcOrd="3" destOrd="0" presId="urn:microsoft.com/office/officeart/2016/7/layout/BasicLinearProcessNumbered"/>
    <dgm:cxn modelId="{DB606CCF-AAEB-4659-9B50-1BD564DC4F62}" type="presParOf" srcId="{3F5F0C48-E7A5-46B8-99C0-54C514E2304E}" destId="{FF2B2DE5-34FA-403C-88C4-9D8C2B1DE32C}" srcOrd="4" destOrd="0" presId="urn:microsoft.com/office/officeart/2016/7/layout/BasicLinearProcessNumbered"/>
    <dgm:cxn modelId="{0915E38A-F0B2-4755-8D66-680110492E3E}" type="presParOf" srcId="{FF2B2DE5-34FA-403C-88C4-9D8C2B1DE32C}" destId="{7DA1F9D3-D48F-4373-BC5D-1FF891D2EBAB}" srcOrd="0" destOrd="0" presId="urn:microsoft.com/office/officeart/2016/7/layout/BasicLinearProcessNumbered"/>
    <dgm:cxn modelId="{FD2B6A6E-8823-4E2E-BDD0-11DAB7E9B34D}" type="presParOf" srcId="{FF2B2DE5-34FA-403C-88C4-9D8C2B1DE32C}" destId="{DE3C8ABC-2AF1-41A3-A3D1-76F6532B7935}" srcOrd="1" destOrd="0" presId="urn:microsoft.com/office/officeart/2016/7/layout/BasicLinearProcessNumbered"/>
    <dgm:cxn modelId="{25B722E5-26D0-4316-8997-4061806455F8}" type="presParOf" srcId="{FF2B2DE5-34FA-403C-88C4-9D8C2B1DE32C}" destId="{2242D2CE-B46E-4FAF-AC70-BFE5247E8122}" srcOrd="2" destOrd="0" presId="urn:microsoft.com/office/officeart/2016/7/layout/BasicLinearProcessNumbered"/>
    <dgm:cxn modelId="{291C60F2-3ABA-4F72-B142-E5A7310170AF}" type="presParOf" srcId="{FF2B2DE5-34FA-403C-88C4-9D8C2B1DE32C}" destId="{9E6675DA-F2CB-4510-8B0A-FCD2B1D11F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18D34-3586-4EE1-9251-8C7EC3B04A6C}">
      <dsp:nvSpPr>
        <dsp:cNvPr id="0" name=""/>
        <dsp:cNvSpPr/>
      </dsp:nvSpPr>
      <dsp:spPr>
        <a:xfrm>
          <a:off x="0" y="2921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7B335-52A6-4A94-BFBB-0FAB2A8CE471}">
      <dsp:nvSpPr>
        <dsp:cNvPr id="0" name=""/>
        <dsp:cNvSpPr/>
      </dsp:nvSpPr>
      <dsp:spPr>
        <a:xfrm>
          <a:off x="188258" y="142948"/>
          <a:ext cx="342288" cy="342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9F754-E160-4777-8E97-2576B228CC72}">
      <dsp:nvSpPr>
        <dsp:cNvPr id="0" name=""/>
        <dsp:cNvSpPr/>
      </dsp:nvSpPr>
      <dsp:spPr>
        <a:xfrm>
          <a:off x="718805" y="2921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● Which movies contributed the most/least to revenue gain?    </a:t>
          </a:r>
        </a:p>
      </dsp:txBody>
      <dsp:txXfrm>
        <a:off x="718805" y="2921"/>
        <a:ext cx="9972459" cy="622342"/>
      </dsp:txXfrm>
    </dsp:sp>
    <dsp:sp modelId="{763D97DF-1AB7-4E66-B7E6-651FBE338A02}">
      <dsp:nvSpPr>
        <dsp:cNvPr id="0" name=""/>
        <dsp:cNvSpPr/>
      </dsp:nvSpPr>
      <dsp:spPr>
        <a:xfrm>
          <a:off x="0" y="780849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A2C4C-30DA-4019-A895-69501572B860}">
      <dsp:nvSpPr>
        <dsp:cNvPr id="0" name=""/>
        <dsp:cNvSpPr/>
      </dsp:nvSpPr>
      <dsp:spPr>
        <a:xfrm>
          <a:off x="188258" y="920876"/>
          <a:ext cx="342288" cy="342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ED511-A7C5-43E4-BCBD-501DF1D151F6}">
      <dsp:nvSpPr>
        <dsp:cNvPr id="0" name=""/>
        <dsp:cNvSpPr/>
      </dsp:nvSpPr>
      <dsp:spPr>
        <a:xfrm>
          <a:off x="718805" y="780849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● What was the average rental duration for all videos?  </a:t>
          </a:r>
        </a:p>
      </dsp:txBody>
      <dsp:txXfrm>
        <a:off x="718805" y="780849"/>
        <a:ext cx="9972459" cy="622342"/>
      </dsp:txXfrm>
    </dsp:sp>
    <dsp:sp modelId="{B76EA705-3D00-4AC3-9EE2-672F7EA10D55}">
      <dsp:nvSpPr>
        <dsp:cNvPr id="0" name=""/>
        <dsp:cNvSpPr/>
      </dsp:nvSpPr>
      <dsp:spPr>
        <a:xfrm>
          <a:off x="0" y="1558776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E8BC6-125E-4260-B2B9-8FE28F97CB4B}">
      <dsp:nvSpPr>
        <dsp:cNvPr id="0" name=""/>
        <dsp:cNvSpPr/>
      </dsp:nvSpPr>
      <dsp:spPr>
        <a:xfrm>
          <a:off x="188258" y="1698803"/>
          <a:ext cx="342288" cy="342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5F2DE-1BC4-4832-B009-9E534B2825CD}">
      <dsp:nvSpPr>
        <dsp:cNvPr id="0" name=""/>
        <dsp:cNvSpPr/>
      </dsp:nvSpPr>
      <dsp:spPr>
        <a:xfrm>
          <a:off x="718805" y="1558776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● Which countries are Rockbuster customers based in?   </a:t>
          </a:r>
        </a:p>
      </dsp:txBody>
      <dsp:txXfrm>
        <a:off x="718805" y="1558776"/>
        <a:ext cx="9972459" cy="622342"/>
      </dsp:txXfrm>
    </dsp:sp>
    <dsp:sp modelId="{32AEBD05-98B3-4166-B345-31E3C43AE36C}">
      <dsp:nvSpPr>
        <dsp:cNvPr id="0" name=""/>
        <dsp:cNvSpPr/>
      </dsp:nvSpPr>
      <dsp:spPr>
        <a:xfrm>
          <a:off x="0" y="2336704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F1735-0D7F-494F-B3CD-155224174C53}">
      <dsp:nvSpPr>
        <dsp:cNvPr id="0" name=""/>
        <dsp:cNvSpPr/>
      </dsp:nvSpPr>
      <dsp:spPr>
        <a:xfrm>
          <a:off x="188258" y="2476731"/>
          <a:ext cx="342288" cy="342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661E-091A-4709-AC6B-CA31C496FA5F}">
      <dsp:nvSpPr>
        <dsp:cNvPr id="0" name=""/>
        <dsp:cNvSpPr/>
      </dsp:nvSpPr>
      <dsp:spPr>
        <a:xfrm>
          <a:off x="718805" y="2336704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● Where are customers with a high lifetime value based?   </a:t>
          </a:r>
        </a:p>
      </dsp:txBody>
      <dsp:txXfrm>
        <a:off x="718805" y="2336704"/>
        <a:ext cx="9972459" cy="622342"/>
      </dsp:txXfrm>
    </dsp:sp>
    <dsp:sp modelId="{04C1E57A-442F-4673-AAC3-8DEE0D2C18B5}">
      <dsp:nvSpPr>
        <dsp:cNvPr id="0" name=""/>
        <dsp:cNvSpPr/>
      </dsp:nvSpPr>
      <dsp:spPr>
        <a:xfrm>
          <a:off x="0" y="3114632"/>
          <a:ext cx="10691265" cy="6223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5D7CE-5F8F-4833-B4FA-7D1FFA986A18}">
      <dsp:nvSpPr>
        <dsp:cNvPr id="0" name=""/>
        <dsp:cNvSpPr/>
      </dsp:nvSpPr>
      <dsp:spPr>
        <a:xfrm>
          <a:off x="188258" y="3254659"/>
          <a:ext cx="342288" cy="3422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D8BDF-FBA6-4090-BD5E-8AFB4C31DDFB}">
      <dsp:nvSpPr>
        <dsp:cNvPr id="0" name=""/>
        <dsp:cNvSpPr/>
      </dsp:nvSpPr>
      <dsp:spPr>
        <a:xfrm>
          <a:off x="718805" y="3114632"/>
          <a:ext cx="9972459" cy="622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865" tIns="65865" rIns="65865" bIns="6586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● Do sales figures vary between geographic regions? </a:t>
          </a:r>
        </a:p>
      </dsp:txBody>
      <dsp:txXfrm>
        <a:off x="718805" y="3114632"/>
        <a:ext cx="9972459" cy="622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E9C6B-57CD-46E3-8322-BDE5BD8C3D13}">
      <dsp:nvSpPr>
        <dsp:cNvPr id="0" name=""/>
        <dsp:cNvSpPr/>
      </dsp:nvSpPr>
      <dsp:spPr>
        <a:xfrm>
          <a:off x="421227" y="1403670"/>
          <a:ext cx="686601" cy="686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87082-FD5A-41DB-BDCC-160F3A654FFE}">
      <dsp:nvSpPr>
        <dsp:cNvPr id="0" name=""/>
        <dsp:cNvSpPr/>
      </dsp:nvSpPr>
      <dsp:spPr>
        <a:xfrm>
          <a:off x="1637" y="2353877"/>
          <a:ext cx="1525781" cy="635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Total Revenue: $61,312</a:t>
          </a:r>
        </a:p>
      </dsp:txBody>
      <dsp:txXfrm>
        <a:off x="1637" y="2353877"/>
        <a:ext cx="1525781" cy="635889"/>
      </dsp:txXfrm>
    </dsp:sp>
    <dsp:sp modelId="{8792BEFA-FF9D-4988-9E20-DC7EA6EE0904}">
      <dsp:nvSpPr>
        <dsp:cNvPr id="0" name=""/>
        <dsp:cNvSpPr/>
      </dsp:nvSpPr>
      <dsp:spPr>
        <a:xfrm>
          <a:off x="2214020" y="1403670"/>
          <a:ext cx="686601" cy="686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725CA-E2EE-4336-B858-7B1B5C72638F}">
      <dsp:nvSpPr>
        <dsp:cNvPr id="0" name=""/>
        <dsp:cNvSpPr/>
      </dsp:nvSpPr>
      <dsp:spPr>
        <a:xfrm>
          <a:off x="1794430" y="2353877"/>
          <a:ext cx="1525781" cy="635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Total Customers: 599</a:t>
          </a:r>
        </a:p>
      </dsp:txBody>
      <dsp:txXfrm>
        <a:off x="1794430" y="2353877"/>
        <a:ext cx="1525781" cy="635889"/>
      </dsp:txXfrm>
    </dsp:sp>
    <dsp:sp modelId="{DD726251-AD47-46A0-BDEF-30279FA526FF}">
      <dsp:nvSpPr>
        <dsp:cNvPr id="0" name=""/>
        <dsp:cNvSpPr/>
      </dsp:nvSpPr>
      <dsp:spPr>
        <a:xfrm>
          <a:off x="4056202" y="1406750"/>
          <a:ext cx="686601" cy="686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CA1B3-7DBF-48EA-89B8-4BF7E2A4887E}">
      <dsp:nvSpPr>
        <dsp:cNvPr id="0" name=""/>
        <dsp:cNvSpPr/>
      </dsp:nvSpPr>
      <dsp:spPr>
        <a:xfrm>
          <a:off x="3587223" y="2363120"/>
          <a:ext cx="1624560" cy="62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Average Revenue/Customer: $102.36</a:t>
          </a:r>
        </a:p>
      </dsp:txBody>
      <dsp:txXfrm>
        <a:off x="3587223" y="2363120"/>
        <a:ext cx="1624560" cy="623566"/>
      </dsp:txXfrm>
    </dsp:sp>
    <dsp:sp modelId="{FB8627DD-73EE-451C-9D84-54C9F430801B}">
      <dsp:nvSpPr>
        <dsp:cNvPr id="0" name=""/>
        <dsp:cNvSpPr/>
      </dsp:nvSpPr>
      <dsp:spPr>
        <a:xfrm>
          <a:off x="5898385" y="1403670"/>
          <a:ext cx="686601" cy="686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838C4-ECBA-42FE-A7EB-1A76CB57F0CC}">
      <dsp:nvSpPr>
        <dsp:cNvPr id="0" name=""/>
        <dsp:cNvSpPr/>
      </dsp:nvSpPr>
      <dsp:spPr>
        <a:xfrm>
          <a:off x="5478795" y="2353877"/>
          <a:ext cx="1525781" cy="635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Average Rental Duration: 5 days</a:t>
          </a:r>
        </a:p>
      </dsp:txBody>
      <dsp:txXfrm>
        <a:off x="5478795" y="2353877"/>
        <a:ext cx="1525781" cy="635889"/>
      </dsp:txXfrm>
    </dsp:sp>
    <dsp:sp modelId="{8C5D03B0-2B44-4A05-95BD-C213B8B628F3}">
      <dsp:nvSpPr>
        <dsp:cNvPr id="0" name=""/>
        <dsp:cNvSpPr/>
      </dsp:nvSpPr>
      <dsp:spPr>
        <a:xfrm>
          <a:off x="7691178" y="1403670"/>
          <a:ext cx="686601" cy="686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F4855-A537-412C-85D4-B6E20C6630D0}">
      <dsp:nvSpPr>
        <dsp:cNvPr id="0" name=""/>
        <dsp:cNvSpPr/>
      </dsp:nvSpPr>
      <dsp:spPr>
        <a:xfrm>
          <a:off x="7271588" y="2353877"/>
          <a:ext cx="1525781" cy="635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Average Rental Rate: $3.00</a:t>
          </a:r>
        </a:p>
      </dsp:txBody>
      <dsp:txXfrm>
        <a:off x="7271588" y="2353877"/>
        <a:ext cx="1525781" cy="635889"/>
      </dsp:txXfrm>
    </dsp:sp>
    <dsp:sp modelId="{8B614238-705F-4EAB-AE2F-DE7F3438FDA8}">
      <dsp:nvSpPr>
        <dsp:cNvPr id="0" name=""/>
        <dsp:cNvSpPr/>
      </dsp:nvSpPr>
      <dsp:spPr>
        <a:xfrm>
          <a:off x="9483971" y="1403670"/>
          <a:ext cx="686601" cy="686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05AC-DA1B-4A59-BD64-EF418FE6F8FB}">
      <dsp:nvSpPr>
        <dsp:cNvPr id="0" name=""/>
        <dsp:cNvSpPr/>
      </dsp:nvSpPr>
      <dsp:spPr>
        <a:xfrm>
          <a:off x="9064381" y="2353877"/>
          <a:ext cx="1525781" cy="635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j-lt"/>
            </a:rPr>
            <a:t>Average film length: 115 min</a:t>
          </a:r>
        </a:p>
      </dsp:txBody>
      <dsp:txXfrm>
        <a:off x="9064381" y="2353877"/>
        <a:ext cx="1525781" cy="635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63BD3-58EA-4AC8-B7F2-3D395D1D2C26}">
      <dsp:nvSpPr>
        <dsp:cNvPr id="0" name=""/>
        <dsp:cNvSpPr/>
      </dsp:nvSpPr>
      <dsp:spPr>
        <a:xfrm>
          <a:off x="0" y="456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F9936-357F-4071-87A2-50B3E5D5D5EB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105DD-4431-4EC1-BB40-1220B69C6D99}">
      <dsp:nvSpPr>
        <dsp:cNvPr id="0" name=""/>
        <dsp:cNvSpPr/>
      </dsp:nvSpPr>
      <dsp:spPr>
        <a:xfrm>
          <a:off x="1233864" y="456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average amount spent per customer ($102.36) is low, suggesting that many purchases are small and minimal. </a:t>
          </a:r>
        </a:p>
      </dsp:txBody>
      <dsp:txXfrm>
        <a:off x="1233864" y="456"/>
        <a:ext cx="9457400" cy="1068280"/>
      </dsp:txXfrm>
    </dsp:sp>
    <dsp:sp modelId="{EB861A10-345D-48DC-B64C-418F6ED5BCD6}">
      <dsp:nvSpPr>
        <dsp:cNvPr id="0" name=""/>
        <dsp:cNvSpPr/>
      </dsp:nvSpPr>
      <dsp:spPr>
        <a:xfrm>
          <a:off x="0" y="1335807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0FFDC-14AC-4C5C-9B26-A5A965B8121C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0556F-212A-46F7-A307-146BC1BEABCD}">
      <dsp:nvSpPr>
        <dsp:cNvPr id="0" name=""/>
        <dsp:cNvSpPr/>
      </dsp:nvSpPr>
      <dsp:spPr>
        <a:xfrm>
          <a:off x="1233864" y="1335807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top 5 countries: India, China, United States, Japan and Mexico account for 40% of all revenue.</a:t>
          </a:r>
        </a:p>
      </dsp:txBody>
      <dsp:txXfrm>
        <a:off x="1233864" y="1335807"/>
        <a:ext cx="9457400" cy="1068280"/>
      </dsp:txXfrm>
    </dsp:sp>
    <dsp:sp modelId="{7F6BF966-6B57-4EE8-9A22-818A3F59A9BC}">
      <dsp:nvSpPr>
        <dsp:cNvPr id="0" name=""/>
        <dsp:cNvSpPr/>
      </dsp:nvSpPr>
      <dsp:spPr>
        <a:xfrm>
          <a:off x="0" y="2671158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7C1D2-6D18-4783-AB4D-36DB6B3FE96D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D86FE-8CE7-4568-A928-9B3803B4A749}">
      <dsp:nvSpPr>
        <dsp:cNvPr id="0" name=""/>
        <dsp:cNvSpPr/>
      </dsp:nvSpPr>
      <dsp:spPr>
        <a:xfrm>
          <a:off x="1233864" y="2671158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are 42 films with no revenue. </a:t>
          </a:r>
        </a:p>
      </dsp:txBody>
      <dsp:txXfrm>
        <a:off x="1233864" y="2671158"/>
        <a:ext cx="9457400" cy="1068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78D5D-AA4F-4683-A3F6-805FC02748AF}">
      <dsp:nvSpPr>
        <dsp:cNvPr id="0" name=""/>
        <dsp:cNvSpPr/>
      </dsp:nvSpPr>
      <dsp:spPr>
        <a:xfrm>
          <a:off x="0" y="0"/>
          <a:ext cx="3345656" cy="44386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40" tIns="330200" rIns="260840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Retarget marketing campaign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+mj-lt"/>
            </a:rPr>
            <a:t>Allocate all marketing resources to top 3 countries: India, China and United States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+mj-lt"/>
            </a:rPr>
            <a:t>Revenue at $60,000 is too low to advertise worldwide</a:t>
          </a:r>
        </a:p>
      </dsp:txBody>
      <dsp:txXfrm>
        <a:off x="0" y="1686687"/>
        <a:ext cx="3345656" cy="2663190"/>
      </dsp:txXfrm>
    </dsp:sp>
    <dsp:sp modelId="{8D4290B7-7B68-419B-854E-99995ACBF013}">
      <dsp:nvSpPr>
        <dsp:cNvPr id="0" name=""/>
        <dsp:cNvSpPr/>
      </dsp:nvSpPr>
      <dsp:spPr>
        <a:xfrm>
          <a:off x="1007030" y="443865"/>
          <a:ext cx="1331595" cy="133159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16" tIns="12700" rIns="10381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038" y="638873"/>
        <a:ext cx="941579" cy="941579"/>
      </dsp:txXfrm>
    </dsp:sp>
    <dsp:sp modelId="{528015A3-6181-4FB5-B150-E5059D455535}">
      <dsp:nvSpPr>
        <dsp:cNvPr id="0" name=""/>
        <dsp:cNvSpPr/>
      </dsp:nvSpPr>
      <dsp:spPr>
        <a:xfrm>
          <a:off x="0" y="4438579"/>
          <a:ext cx="3345656" cy="72"/>
        </a:xfrm>
        <a:prstGeom prst="rect">
          <a:avLst/>
        </a:prstGeom>
        <a:solidFill>
          <a:schemeClr val="accent5">
            <a:hueOff val="-4022786"/>
            <a:satOff val="64"/>
            <a:lumOff val="-1373"/>
            <a:alphaOff val="0"/>
          </a:schemeClr>
        </a:solidFill>
        <a:ln w="12700" cap="flat" cmpd="sng" algn="ctr">
          <a:solidFill>
            <a:schemeClr val="accent5">
              <a:hueOff val="-4022786"/>
              <a:satOff val="64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CEB50-01BC-4021-8F98-78CFD3D116D1}">
      <dsp:nvSpPr>
        <dsp:cNvPr id="0" name=""/>
        <dsp:cNvSpPr/>
      </dsp:nvSpPr>
      <dsp:spPr>
        <a:xfrm>
          <a:off x="3680221" y="0"/>
          <a:ext cx="3345656" cy="4438651"/>
        </a:xfrm>
        <a:prstGeom prst="rect">
          <a:avLst/>
        </a:prstGeom>
        <a:solidFill>
          <a:schemeClr val="accent5">
            <a:tint val="40000"/>
            <a:alpha val="90000"/>
            <a:hueOff val="-10123329"/>
            <a:satOff val="-636"/>
            <a:lumOff val="-8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123329"/>
              <a:satOff val="-636"/>
              <a:lumOff val="-8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40" tIns="330200" rIns="260840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Focus on increasing customer activity and retention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R&amp;D for a more user-friendly app with comps like Netflix and Amazon Video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Implement customer loyalty rewards and milestone rewards</a:t>
          </a:r>
        </a:p>
      </dsp:txBody>
      <dsp:txXfrm>
        <a:off x="3680221" y="1686687"/>
        <a:ext cx="3345656" cy="2663190"/>
      </dsp:txXfrm>
    </dsp:sp>
    <dsp:sp modelId="{5307047C-1DB8-4485-A57C-4D9FD2EEF2B9}">
      <dsp:nvSpPr>
        <dsp:cNvPr id="0" name=""/>
        <dsp:cNvSpPr/>
      </dsp:nvSpPr>
      <dsp:spPr>
        <a:xfrm>
          <a:off x="4687252" y="443865"/>
          <a:ext cx="1331595" cy="1331595"/>
        </a:xfrm>
        <a:prstGeom prst="ellipse">
          <a:avLst/>
        </a:prstGeom>
        <a:solidFill>
          <a:schemeClr val="accent5">
            <a:hueOff val="-8045572"/>
            <a:satOff val="128"/>
            <a:lumOff val="-2745"/>
            <a:alphaOff val="0"/>
          </a:schemeClr>
        </a:solidFill>
        <a:ln w="12700" cap="flat" cmpd="sng" algn="ctr">
          <a:solidFill>
            <a:schemeClr val="accent5">
              <a:hueOff val="-8045572"/>
              <a:satOff val="128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16" tIns="12700" rIns="10381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82260" y="638873"/>
        <a:ext cx="941579" cy="941579"/>
      </dsp:txXfrm>
    </dsp:sp>
    <dsp:sp modelId="{42045FE7-A365-4D74-B010-A794E7023893}">
      <dsp:nvSpPr>
        <dsp:cNvPr id="0" name=""/>
        <dsp:cNvSpPr/>
      </dsp:nvSpPr>
      <dsp:spPr>
        <a:xfrm>
          <a:off x="3680221" y="4438579"/>
          <a:ext cx="3345656" cy="72"/>
        </a:xfrm>
        <a:prstGeom prst="rect">
          <a:avLst/>
        </a:prstGeom>
        <a:solidFill>
          <a:schemeClr val="accent5">
            <a:hueOff val="-12068358"/>
            <a:satOff val="192"/>
            <a:lumOff val="-4118"/>
            <a:alphaOff val="0"/>
          </a:schemeClr>
        </a:solidFill>
        <a:ln w="12700" cap="flat" cmpd="sng" algn="ctr">
          <a:solidFill>
            <a:schemeClr val="accent5">
              <a:hueOff val="-12068358"/>
              <a:satOff val="192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1F9D3-D48F-4373-BC5D-1FF891D2EBAB}">
      <dsp:nvSpPr>
        <dsp:cNvPr id="0" name=""/>
        <dsp:cNvSpPr/>
      </dsp:nvSpPr>
      <dsp:spPr>
        <a:xfrm>
          <a:off x="7360443" y="0"/>
          <a:ext cx="3345656" cy="4438651"/>
        </a:xfrm>
        <a:prstGeom prst="rect">
          <a:avLst/>
        </a:prstGeom>
        <a:solidFill>
          <a:schemeClr val="accent5">
            <a:tint val="40000"/>
            <a:alpha val="90000"/>
            <a:hueOff val="-20246658"/>
            <a:satOff val="-1272"/>
            <a:lumOff val="-173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0246658"/>
              <a:satOff val="-1272"/>
              <a:lumOff val="-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40" tIns="330200" rIns="260840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Reassign budget for movie licenses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Remove movies with no sales in the worst 3 genres: Thriller, Music and Travel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+mj-lt"/>
            </a:rPr>
            <a:t>Use new budget to acquire movies in top 3 genres: Sports, Sci-fi and Animation</a:t>
          </a:r>
        </a:p>
      </dsp:txBody>
      <dsp:txXfrm>
        <a:off x="7360443" y="1686687"/>
        <a:ext cx="3345656" cy="2663190"/>
      </dsp:txXfrm>
    </dsp:sp>
    <dsp:sp modelId="{DE3C8ABC-2AF1-41A3-A3D1-76F6532B7935}">
      <dsp:nvSpPr>
        <dsp:cNvPr id="0" name=""/>
        <dsp:cNvSpPr/>
      </dsp:nvSpPr>
      <dsp:spPr>
        <a:xfrm>
          <a:off x="8367474" y="443865"/>
          <a:ext cx="1331595" cy="1331595"/>
        </a:xfrm>
        <a:prstGeom prst="ellipse">
          <a:avLst/>
        </a:prstGeom>
        <a:solidFill>
          <a:schemeClr val="accent5">
            <a:hueOff val="-16091144"/>
            <a:satOff val="256"/>
            <a:lumOff val="-5490"/>
            <a:alphaOff val="0"/>
          </a:schemeClr>
        </a:solidFill>
        <a:ln w="12700" cap="flat" cmpd="sng" algn="ctr">
          <a:solidFill>
            <a:schemeClr val="accent5">
              <a:hueOff val="-16091144"/>
              <a:satOff val="256"/>
              <a:lumOff val="-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16" tIns="12700" rIns="10381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562482" y="638873"/>
        <a:ext cx="941579" cy="941579"/>
      </dsp:txXfrm>
    </dsp:sp>
    <dsp:sp modelId="{2242D2CE-B46E-4FAF-AC70-BFE5247E8122}">
      <dsp:nvSpPr>
        <dsp:cNvPr id="0" name=""/>
        <dsp:cNvSpPr/>
      </dsp:nvSpPr>
      <dsp:spPr>
        <a:xfrm>
          <a:off x="7360443" y="4438579"/>
          <a:ext cx="3345656" cy="72"/>
        </a:xfrm>
        <a:prstGeom prst="rect">
          <a:avLst/>
        </a:prstGeom>
        <a:solidFill>
          <a:schemeClr val="accent5">
            <a:hueOff val="-20113929"/>
            <a:satOff val="320"/>
            <a:lumOff val="-6863"/>
            <a:alphaOff val="0"/>
          </a:schemeClr>
        </a:solidFill>
        <a:ln w="12700" cap="flat" cmpd="sng" algn="ctr">
          <a:solidFill>
            <a:schemeClr val="accent5">
              <a:hueOff val="-20113929"/>
              <a:satOff val="320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1C559-4EA7-4C52-925D-B452CEBF492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1B62E-CF80-4B44-AC7A-47A658FC7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5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5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1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0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randon.lu3005/viz/RockbusterVisuals_17211637212500/HIghestRevenue?publish=yes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of dots and lines&#10;&#10;Description automatically generated">
            <a:extLst>
              <a:ext uri="{FF2B5EF4-FFF2-40B4-BE49-F238E27FC236}">
                <a16:creationId xmlns:a16="http://schemas.microsoft.com/office/drawing/2014/main" id="{90072BCC-86F6-40C5-81DE-9137781D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3" r="14639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2B401-9548-92AA-AED7-F26728C0B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99" y="160200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Rockbuster Stealth: 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Launch Strategy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56FA2-039B-EDB5-1974-09F721A22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99" y="6134100"/>
            <a:ext cx="5227171" cy="486216"/>
          </a:xfrm>
        </p:spPr>
        <p:txBody>
          <a:bodyPr>
            <a:normAutofit/>
          </a:bodyPr>
          <a:lstStyle/>
          <a:p>
            <a:r>
              <a:rPr lang="en-US" dirty="0"/>
              <a:t>Brandon Lu		             07/16/2024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9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E0FE8-5864-ABF6-22C7-9C97030B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288" y="894710"/>
            <a:ext cx="4690939" cy="798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Sales by genre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2FB12-A6A5-4B84-DD91-C8D3F3E7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45" y="719453"/>
            <a:ext cx="4146270" cy="552836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510922-94A0-2520-B8A0-E08102E56B69}"/>
              </a:ext>
            </a:extLst>
          </p:cNvPr>
          <p:cNvSpPr txBox="1"/>
          <p:nvPr/>
        </p:nvSpPr>
        <p:spPr>
          <a:xfrm>
            <a:off x="7962830" y="2283304"/>
            <a:ext cx="1454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Top 3 Genres:</a:t>
            </a:r>
          </a:p>
          <a:p>
            <a:r>
              <a:rPr lang="en-US" dirty="0">
                <a:latin typeface="+mj-lt"/>
              </a:rPr>
              <a:t>1. Sports</a:t>
            </a:r>
          </a:p>
          <a:p>
            <a:r>
              <a:rPr lang="en-US" dirty="0">
                <a:latin typeface="+mj-lt"/>
              </a:rPr>
              <a:t>2. Sci-Fi</a:t>
            </a:r>
          </a:p>
          <a:p>
            <a:r>
              <a:rPr lang="en-US" dirty="0">
                <a:latin typeface="+mj-lt"/>
              </a:rPr>
              <a:t>3. Animation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2E79E-7A0C-C290-FFE9-7F94A359DB5E}"/>
              </a:ext>
            </a:extLst>
          </p:cNvPr>
          <p:cNvSpPr txBox="1"/>
          <p:nvPr/>
        </p:nvSpPr>
        <p:spPr>
          <a:xfrm>
            <a:off x="7962830" y="4623448"/>
            <a:ext cx="1672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Worst 3 Genres:</a:t>
            </a:r>
          </a:p>
          <a:p>
            <a:r>
              <a:rPr lang="en-US" dirty="0">
                <a:latin typeface="+mj-lt"/>
              </a:rPr>
              <a:t>1. Thriller</a:t>
            </a:r>
          </a:p>
          <a:p>
            <a:r>
              <a:rPr lang="en-US" dirty="0">
                <a:latin typeface="+mj-lt"/>
              </a:rPr>
              <a:t>2. Music</a:t>
            </a:r>
          </a:p>
          <a:p>
            <a:r>
              <a:rPr lang="en-US" dirty="0">
                <a:latin typeface="+mj-lt"/>
              </a:rPr>
              <a:t>3. Travel</a:t>
            </a:r>
          </a:p>
        </p:txBody>
      </p:sp>
    </p:spTree>
    <p:extLst>
      <p:ext uri="{BB962C8B-B14F-4D97-AF65-F5344CB8AC3E}">
        <p14:creationId xmlns:p14="http://schemas.microsoft.com/office/powerpoint/2010/main" val="350695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DFE-773F-7282-A095-C37F5CF0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4CC9F-8969-22EA-8C61-54BBD0C70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26124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C3108C-3F80-89B2-900B-71CC76F69362}"/>
              </a:ext>
            </a:extLst>
          </p:cNvPr>
          <p:cNvSpPr txBox="1"/>
          <p:nvPr/>
        </p:nvSpPr>
        <p:spPr>
          <a:xfrm>
            <a:off x="700635" y="6367670"/>
            <a:ext cx="553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*Each insight will correlate with one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16629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5308600"/>
            <a:ext cx="10579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713E51B-5555-170F-8C31-689F14EE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494684"/>
            <a:ext cx="10725912" cy="756996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34" name="Content Placeholder 7">
            <a:extLst>
              <a:ext uri="{FF2B5EF4-FFF2-40B4-BE49-F238E27FC236}">
                <a16:creationId xmlns:a16="http://schemas.microsoft.com/office/drawing/2014/main" id="{3CE42391-859F-56C7-8657-9F7079AAE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50272"/>
              </p:ext>
            </p:extLst>
          </p:nvPr>
        </p:nvGraphicFramePr>
        <p:xfrm>
          <a:off x="723900" y="761998"/>
          <a:ext cx="10706100" cy="443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8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1958-0843-8517-8324-E13BDC3D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Magnifying glass and question mark">
            <a:extLst>
              <a:ext uri="{FF2B5EF4-FFF2-40B4-BE49-F238E27FC236}">
                <a16:creationId xmlns:a16="http://schemas.microsoft.com/office/drawing/2014/main" id="{7A056EFD-4B3B-39B2-84B4-2ED9E4419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65" y="1725544"/>
            <a:ext cx="6649469" cy="374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847C4-5CE4-2098-F2EB-AB2B31188418}"/>
              </a:ext>
            </a:extLst>
          </p:cNvPr>
          <p:cNvSpPr txBox="1"/>
          <p:nvPr/>
        </p:nvSpPr>
        <p:spPr>
          <a:xfrm>
            <a:off x="700635" y="5705061"/>
            <a:ext cx="8106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Link to tableau: </a:t>
            </a:r>
            <a:r>
              <a:rPr lang="en-US" sz="1000" u="sng" dirty="0">
                <a:hlinkClick r:id="rId3"/>
              </a:rPr>
              <a:t>https://public.tableau.com/app/profile/brandon.lu3005/viz/RockbusterVisuals_17211637212500/HIghestRevenue?publish=yes</a:t>
            </a:r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2785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m reel canister stack">
            <a:extLst>
              <a:ext uri="{FF2B5EF4-FFF2-40B4-BE49-F238E27FC236}">
                <a16:creationId xmlns:a16="http://schemas.microsoft.com/office/drawing/2014/main" id="{EFEF2A75-394C-2E41-9F5D-D66A28670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1" r="25727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C17A7-1156-34AC-C49B-32E68C88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688E-F9BA-B602-814D-C77B2468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Rockbuster Stealth LLC: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Movie rental company that used to have stores around the world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Faces major competition from Netflix and Amazon Prime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Plans to launch online video rental service to stay competitive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447B-FDA3-DE66-BF28-609DFD5F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182D0-B697-2BD5-08EC-7A1FC43A3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68919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65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E828B-C1DF-1F6E-3EE0-6B9A5D3E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3218"/>
            <a:ext cx="10691265" cy="1371030"/>
          </a:xfrm>
        </p:spPr>
        <p:txBody>
          <a:bodyPr>
            <a:normAutofit/>
          </a:bodyPr>
          <a:lstStyle/>
          <a:p>
            <a:r>
              <a:rPr lang="en-US" dirty="0"/>
              <a:t>General statistics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686ECF1-B8AF-F0CD-9381-AEF9A40CF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630320"/>
              </p:ext>
            </p:extLst>
          </p:nvPr>
        </p:nvGraphicFramePr>
        <p:xfrm>
          <a:off x="700635" y="1568450"/>
          <a:ext cx="10591800" cy="439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4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ED6EA8-53CF-8CA8-2558-959500B4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Movies with the Highest/Lowest revenues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E7C38C-4096-B25F-F9A1-EE2139B3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93" y="1103243"/>
            <a:ext cx="7197814" cy="46515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5905B4-1467-29B7-8FC9-A63B47C3A44A}"/>
              </a:ext>
            </a:extLst>
          </p:cNvPr>
          <p:cNvSpPr txBox="1"/>
          <p:nvPr/>
        </p:nvSpPr>
        <p:spPr>
          <a:xfrm>
            <a:off x="6248629" y="764689"/>
            <a:ext cx="115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8803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Highest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8CA36-22F9-C362-E4AC-058A296A8738}"/>
              </a:ext>
            </a:extLst>
          </p:cNvPr>
          <p:cNvSpPr txBox="1"/>
          <p:nvPr/>
        </p:nvSpPr>
        <p:spPr>
          <a:xfrm>
            <a:off x="10096504" y="795466"/>
            <a:ext cx="93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36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Lowest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8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317A-AC65-2F18-FBD0-D1873ACB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66" r="-2" b="1552"/>
          <a:stretch/>
        </p:blipFill>
        <p:spPr>
          <a:xfrm>
            <a:off x="6293424" y="182224"/>
            <a:ext cx="5554018" cy="6493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32D99-75F0-7284-11AF-BC00C518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4937004" cy="4058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Average rental duration by </a:t>
            </a:r>
            <a:r>
              <a:rPr lang="en-US" dirty="0" err="1"/>
              <a:t>mpaa</a:t>
            </a:r>
            <a:r>
              <a:rPr lang="en-US" dirty="0"/>
              <a:t> rating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285781-7F37-5FC2-ADFE-860BEF2C6785}"/>
              </a:ext>
            </a:extLst>
          </p:cNvPr>
          <p:cNvSpPr txBox="1"/>
          <p:nvPr/>
        </p:nvSpPr>
        <p:spPr>
          <a:xfrm>
            <a:off x="703400" y="5736584"/>
            <a:ext cx="548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The average rental duration across all ratings is </a:t>
            </a:r>
            <a:r>
              <a:rPr lang="en-US" b="1" u="sng" dirty="0">
                <a:latin typeface="+mj-lt"/>
              </a:rPr>
              <a:t>5 days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11" name="Graphic 10" descr="Film strip outline">
            <a:extLst>
              <a:ext uri="{FF2B5EF4-FFF2-40B4-BE49-F238E27FC236}">
                <a16:creationId xmlns:a16="http://schemas.microsoft.com/office/drawing/2014/main" id="{1AC918C0-DAAD-0903-AB44-F5929ADA1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867" y="4387934"/>
            <a:ext cx="1158798" cy="11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2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0C1886-E1CB-3E7D-11D7-BFA82382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612772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Customers by country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8091B35-5F07-D73D-AF62-AEAA7D11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5" y="1205190"/>
            <a:ext cx="7179970" cy="445158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DC2123-983F-EEBB-2CE3-2541AE4EF3E0}"/>
              </a:ext>
            </a:extLst>
          </p:cNvPr>
          <p:cNvSpPr txBox="1"/>
          <p:nvPr/>
        </p:nvSpPr>
        <p:spPr>
          <a:xfrm>
            <a:off x="2231500" y="5673528"/>
            <a:ext cx="416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India has the most customers with 60.</a:t>
            </a:r>
          </a:p>
        </p:txBody>
      </p:sp>
      <p:pic>
        <p:nvPicPr>
          <p:cNvPr id="14" name="Graphic 13" descr="3d Glasses outline">
            <a:extLst>
              <a:ext uri="{FF2B5EF4-FFF2-40B4-BE49-F238E27FC236}">
                <a16:creationId xmlns:a16="http://schemas.microsoft.com/office/drawing/2014/main" id="{E712F9DC-E747-A52B-5F8A-9F71D4DB1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818" y="4721272"/>
            <a:ext cx="1321588" cy="13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8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A8FBD-CCBF-E8AA-8419-92745B0A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5"/>
            <a:ext cx="3448878" cy="15393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dirty="0"/>
              <a:t>High value customer Density map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FAB691F-5C7D-5454-F023-83F0B3F44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62" y="723901"/>
            <a:ext cx="6891975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6E978-9F06-29B9-4BCB-C1401E8928F6}"/>
              </a:ext>
            </a:extLst>
          </p:cNvPr>
          <p:cNvSpPr txBox="1"/>
          <p:nvPr/>
        </p:nvSpPr>
        <p:spPr>
          <a:xfrm>
            <a:off x="565367" y="3222113"/>
            <a:ext cx="3574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/>
              <a:t>Customer value is determined by their spending amount. </a:t>
            </a:r>
          </a:p>
          <a:p>
            <a:pPr>
              <a:buClr>
                <a:srgbClr val="FFC000"/>
              </a:buClr>
            </a:pPr>
            <a:endParaRPr lang="en-US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/>
              <a:t>Dark red represents more customers with higher spendings. 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/>
              <a:t>Lighter colors represent less customers with lower spendings.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46C56D-FA97-4DFB-FC7B-73818584A91A}"/>
              </a:ext>
            </a:extLst>
          </p:cNvPr>
          <p:cNvSpPr/>
          <p:nvPr/>
        </p:nvSpPr>
        <p:spPr>
          <a:xfrm>
            <a:off x="5245100" y="3410702"/>
            <a:ext cx="419636" cy="373062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C9237D-F8C4-115B-E2F9-C59A1331200B}"/>
              </a:ext>
            </a:extLst>
          </p:cNvPr>
          <p:cNvSpPr/>
          <p:nvPr/>
        </p:nvSpPr>
        <p:spPr>
          <a:xfrm>
            <a:off x="7223539" y="2555868"/>
            <a:ext cx="539750" cy="52705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DB8F9-5775-E828-EC68-BE5CDCFDE4FC}"/>
              </a:ext>
            </a:extLst>
          </p:cNvPr>
          <p:cNvSpPr/>
          <p:nvPr/>
        </p:nvSpPr>
        <p:spPr>
          <a:xfrm>
            <a:off x="9293347" y="2813050"/>
            <a:ext cx="930153" cy="68580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A0DD72-B63A-4B8B-D201-6814E189857A}"/>
              </a:ext>
            </a:extLst>
          </p:cNvPr>
          <p:cNvSpPr/>
          <p:nvPr/>
        </p:nvSpPr>
        <p:spPr>
          <a:xfrm>
            <a:off x="8530113" y="3195637"/>
            <a:ext cx="628650" cy="606425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8BE808-D318-4768-0537-F45B351AD25B}"/>
              </a:ext>
            </a:extLst>
          </p:cNvPr>
          <p:cNvSpPr/>
          <p:nvPr/>
        </p:nvSpPr>
        <p:spPr>
          <a:xfrm>
            <a:off x="7667340" y="4254500"/>
            <a:ext cx="409860" cy="43180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DE561-351A-84C9-9A65-B5E272D0A9C9}"/>
              </a:ext>
            </a:extLst>
          </p:cNvPr>
          <p:cNvSpPr txBox="1"/>
          <p:nvPr/>
        </p:nvSpPr>
        <p:spPr>
          <a:xfrm>
            <a:off x="5105400" y="393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58663-64AF-68B7-69AC-D8041EB53E10}"/>
              </a:ext>
            </a:extLst>
          </p:cNvPr>
          <p:cNvSpPr txBox="1"/>
          <p:nvPr/>
        </p:nvSpPr>
        <p:spPr>
          <a:xfrm>
            <a:off x="5169423" y="3762672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Mexico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D4ABD-BBA4-05C0-29F8-B4E6D85C48AD}"/>
              </a:ext>
            </a:extLst>
          </p:cNvPr>
          <p:cNvSpPr txBox="1"/>
          <p:nvPr/>
        </p:nvSpPr>
        <p:spPr>
          <a:xfrm>
            <a:off x="7373575" y="4668664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Southern Africa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814E3-E0BB-E335-CC62-04D0987541CA}"/>
              </a:ext>
            </a:extLst>
          </p:cNvPr>
          <p:cNvSpPr txBox="1"/>
          <p:nvPr/>
        </p:nvSpPr>
        <p:spPr>
          <a:xfrm>
            <a:off x="8623865" y="37903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India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1BC021-EEA8-7D52-E634-C3EF34E26ED2}"/>
              </a:ext>
            </a:extLst>
          </p:cNvPr>
          <p:cNvSpPr txBox="1"/>
          <p:nvPr/>
        </p:nvSpPr>
        <p:spPr>
          <a:xfrm>
            <a:off x="9117061" y="2574681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Eastern China/Japan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B9619B-10CF-E39C-3F81-3D0117215EBD}"/>
              </a:ext>
            </a:extLst>
          </p:cNvPr>
          <p:cNvSpPr txBox="1"/>
          <p:nvPr/>
        </p:nvSpPr>
        <p:spPr>
          <a:xfrm>
            <a:off x="7008345" y="2326951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Eastern Europe</a:t>
            </a:r>
          </a:p>
        </p:txBody>
      </p:sp>
    </p:spTree>
    <p:extLst>
      <p:ext uri="{BB962C8B-B14F-4D97-AF65-F5344CB8AC3E}">
        <p14:creationId xmlns:p14="http://schemas.microsoft.com/office/powerpoint/2010/main" val="281211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4DDDA-119B-65CE-3011-4450C903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426390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Revenue by country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79175D30-F023-A92F-C8B1-FE16F864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5" y="1429564"/>
            <a:ext cx="7179970" cy="4002832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79453D-0406-73AC-CCF8-EBECA4E24991}"/>
              </a:ext>
            </a:extLst>
          </p:cNvPr>
          <p:cNvSpPr txBox="1"/>
          <p:nvPr/>
        </p:nvSpPr>
        <p:spPr>
          <a:xfrm>
            <a:off x="2393163" y="557694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India has the most revenue at $6,034.78.</a:t>
            </a: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88CD0315-0E21-B8E1-B86A-0B1947D55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6412" y="36012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95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F2441"/>
      </a:dk2>
      <a:lt2>
        <a:srgbClr val="E8E8E2"/>
      </a:lt2>
      <a:accent1>
        <a:srgbClr val="9699C6"/>
      </a:accent1>
      <a:accent2>
        <a:srgbClr val="947FBA"/>
      </a:accent2>
      <a:accent3>
        <a:srgbClr val="BB96C6"/>
      </a:accent3>
      <a:accent4>
        <a:srgbClr val="BA7FAF"/>
      </a:accent4>
      <a:accent5>
        <a:srgbClr val="C696A9"/>
      </a:accent5>
      <a:accent6>
        <a:srgbClr val="BA807F"/>
      </a:accent6>
      <a:hlink>
        <a:srgbClr val="888452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450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Calisto MT</vt:lpstr>
      <vt:lpstr>Univers Condensed</vt:lpstr>
      <vt:lpstr>Wingdings</vt:lpstr>
      <vt:lpstr>ChronicleVTI</vt:lpstr>
      <vt:lpstr>Rockbuster Stealth:   Launch Strategy Analysis</vt:lpstr>
      <vt:lpstr>Introduction</vt:lpstr>
      <vt:lpstr>KEY Questions</vt:lpstr>
      <vt:lpstr>General statistics</vt:lpstr>
      <vt:lpstr>Movies with the Highest/Lowest revenues</vt:lpstr>
      <vt:lpstr>Average rental duration by mpaa rating</vt:lpstr>
      <vt:lpstr>Customers by country</vt:lpstr>
      <vt:lpstr>High value customer Density map</vt:lpstr>
      <vt:lpstr>Revenue by country</vt:lpstr>
      <vt:lpstr>Sales by genre</vt:lpstr>
      <vt:lpstr>insights</vt:lpstr>
      <vt:lpstr>Recommendations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Lu</dc:creator>
  <cp:lastModifiedBy>Brandon Lu</cp:lastModifiedBy>
  <cp:revision>5</cp:revision>
  <dcterms:created xsi:type="dcterms:W3CDTF">2024-07-16T21:20:42Z</dcterms:created>
  <dcterms:modified xsi:type="dcterms:W3CDTF">2024-07-17T20:37:50Z</dcterms:modified>
</cp:coreProperties>
</file>