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0" r:id="rId4"/>
    <p:sldId id="261" r:id="rId5"/>
  </p:sldIdLst>
  <p:sldSz cx="5329238" cy="7561263"/>
  <p:notesSz cx="4870450" cy="7099300"/>
  <p:defaultTextStyle>
    <a:defPPr>
      <a:defRPr lang="ja-JP"/>
    </a:defPPr>
    <a:lvl1pPr algn="l" rtl="0" fontAlgn="base">
      <a:spcBef>
        <a:spcPct val="0"/>
      </a:spcBef>
      <a:spcAft>
        <a:spcPct val="0"/>
      </a:spcAft>
      <a:defRPr kumimoji="1" sz="15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sz="15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sz="15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sz="15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sz="15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5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15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15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15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382">
          <p15:clr>
            <a:srgbClr val="A4A3A4"/>
          </p15:clr>
        </p15:guide>
        <p15:guide id="2" pos="1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3" d="100"/>
          <a:sy n="53" d="100"/>
        </p:scale>
        <p:origin x="484" y="44"/>
      </p:cViewPr>
      <p:guideLst>
        <p:guide orient="horz" pos="2382"/>
        <p:guide pos="16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藤 洋平" userId="4752382e91bc7652" providerId="LiveId" clId="{06EACC02-15B7-46C7-A11B-828D601B328D}"/>
    <pc:docChg chg="undo custSel delSld modSld modNotesMaster">
      <pc:chgData name="高藤 洋平" userId="4752382e91bc7652" providerId="LiveId" clId="{06EACC02-15B7-46C7-A11B-828D601B328D}" dt="2022-12-30T11:07:09.353" v="2657" actId="207"/>
      <pc:docMkLst>
        <pc:docMk/>
      </pc:docMkLst>
      <pc:sldChg chg="delSp modSp mod">
        <pc:chgData name="高藤 洋平" userId="4752382e91bc7652" providerId="LiveId" clId="{06EACC02-15B7-46C7-A11B-828D601B328D}" dt="2022-12-30T11:06:42.056" v="2651" actId="478"/>
        <pc:sldMkLst>
          <pc:docMk/>
          <pc:sldMk cId="0" sldId="256"/>
        </pc:sldMkLst>
        <pc:spChg chg="del mod">
          <ac:chgData name="高藤 洋平" userId="4752382e91bc7652" providerId="LiveId" clId="{06EACC02-15B7-46C7-A11B-828D601B328D}" dt="2022-12-30T11:06:42.056" v="2651" actId="478"/>
          <ac:spMkLst>
            <pc:docMk/>
            <pc:sldMk cId="0" sldId="256"/>
            <ac:spMk id="4" creationId="{9507B606-EC68-6966-5DE5-4A61FC6DC0D6}"/>
          </ac:spMkLst>
        </pc:spChg>
      </pc:sldChg>
      <pc:sldChg chg="modSp mod">
        <pc:chgData name="高藤 洋平" userId="4752382e91bc7652" providerId="LiveId" clId="{06EACC02-15B7-46C7-A11B-828D601B328D}" dt="2022-12-29T14:00:31.424" v="1466" actId="20577"/>
        <pc:sldMkLst>
          <pc:docMk/>
          <pc:sldMk cId="117077134" sldId="257"/>
        </pc:sldMkLst>
        <pc:spChg chg="mod">
          <ac:chgData name="高藤 洋平" userId="4752382e91bc7652" providerId="LiveId" clId="{06EACC02-15B7-46C7-A11B-828D601B328D}" dt="2022-12-29T14:00:31.424" v="1466" actId="20577"/>
          <ac:spMkLst>
            <pc:docMk/>
            <pc:sldMk cId="117077134" sldId="257"/>
            <ac:spMk id="6" creationId="{906DA6AD-524C-3BBF-409E-3FDCCB742C15}"/>
          </ac:spMkLst>
        </pc:spChg>
        <pc:spChg chg="mod">
          <ac:chgData name="高藤 洋平" userId="4752382e91bc7652" providerId="LiveId" clId="{06EACC02-15B7-46C7-A11B-828D601B328D}" dt="2022-12-29T13:56:40.169" v="921" actId="1076"/>
          <ac:spMkLst>
            <pc:docMk/>
            <pc:sldMk cId="117077134" sldId="257"/>
            <ac:spMk id="7" creationId="{4D9FEF7D-C341-9C6D-6190-F12E3ABA8DC3}"/>
          </ac:spMkLst>
        </pc:spChg>
      </pc:sldChg>
      <pc:sldChg chg="del">
        <pc:chgData name="高藤 洋平" userId="4752382e91bc7652" providerId="LiveId" clId="{06EACC02-15B7-46C7-A11B-828D601B328D}" dt="2022-12-28T13:51:24.146" v="556" actId="47"/>
        <pc:sldMkLst>
          <pc:docMk/>
          <pc:sldMk cId="2748644921" sldId="258"/>
        </pc:sldMkLst>
      </pc:sldChg>
      <pc:sldChg chg="del">
        <pc:chgData name="高藤 洋平" userId="4752382e91bc7652" providerId="LiveId" clId="{06EACC02-15B7-46C7-A11B-828D601B328D}" dt="2022-12-28T13:51:24.146" v="556" actId="47"/>
        <pc:sldMkLst>
          <pc:docMk/>
          <pc:sldMk cId="3386008313" sldId="259"/>
        </pc:sldMkLst>
      </pc:sldChg>
      <pc:sldChg chg="delSp modSp mod">
        <pc:chgData name="高藤 洋平" userId="4752382e91bc7652" providerId="LiveId" clId="{06EACC02-15B7-46C7-A11B-828D601B328D}" dt="2022-12-30T11:06:50.845" v="2653" actId="207"/>
        <pc:sldMkLst>
          <pc:docMk/>
          <pc:sldMk cId="1731644692" sldId="260"/>
        </pc:sldMkLst>
        <pc:spChg chg="mod">
          <ac:chgData name="高藤 洋平" userId="4752382e91bc7652" providerId="LiveId" clId="{06EACC02-15B7-46C7-A11B-828D601B328D}" dt="2022-12-29T14:04:47.296" v="2024" actId="20577"/>
          <ac:spMkLst>
            <pc:docMk/>
            <pc:sldMk cId="1731644692" sldId="260"/>
            <ac:spMk id="5" creationId="{08D392FA-6C82-3807-6EB6-B666569E48AC}"/>
          </ac:spMkLst>
        </pc:spChg>
        <pc:spChg chg="del">
          <ac:chgData name="高藤 洋平" userId="4752382e91bc7652" providerId="LiveId" clId="{06EACC02-15B7-46C7-A11B-828D601B328D}" dt="2022-12-30T11:06:46.817" v="2652" actId="478"/>
          <ac:spMkLst>
            <pc:docMk/>
            <pc:sldMk cId="1731644692" sldId="260"/>
            <ac:spMk id="7" creationId="{97440501-526F-4017-B416-696EBEE7CBC7}"/>
          </ac:spMkLst>
        </pc:spChg>
        <pc:spChg chg="mod">
          <ac:chgData name="高藤 洋平" userId="4752382e91bc7652" providerId="LiveId" clId="{06EACC02-15B7-46C7-A11B-828D601B328D}" dt="2022-12-30T11:06:50.845" v="2653" actId="207"/>
          <ac:spMkLst>
            <pc:docMk/>
            <pc:sldMk cId="1731644692" sldId="260"/>
            <ac:spMk id="8" creationId="{87F24FDF-CA3D-60D1-366A-734E513CC6F7}"/>
          </ac:spMkLst>
        </pc:spChg>
      </pc:sldChg>
      <pc:sldChg chg="delSp modSp mod">
        <pc:chgData name="高藤 洋平" userId="4752382e91bc7652" providerId="LiveId" clId="{06EACC02-15B7-46C7-A11B-828D601B328D}" dt="2022-12-30T11:07:09.353" v="2657" actId="207"/>
        <pc:sldMkLst>
          <pc:docMk/>
          <pc:sldMk cId="2546567169" sldId="261"/>
        </pc:sldMkLst>
        <pc:spChg chg="mod">
          <ac:chgData name="高藤 洋平" userId="4752382e91bc7652" providerId="LiveId" clId="{06EACC02-15B7-46C7-A11B-828D601B328D}" dt="2022-12-29T14:09:00.309" v="2646" actId="20577"/>
          <ac:spMkLst>
            <pc:docMk/>
            <pc:sldMk cId="2546567169" sldId="261"/>
            <ac:spMk id="5" creationId="{08D392FA-6C82-3807-6EB6-B666569E48AC}"/>
          </ac:spMkLst>
        </pc:spChg>
        <pc:spChg chg="del">
          <ac:chgData name="高藤 洋平" userId="4752382e91bc7652" providerId="LiveId" clId="{06EACC02-15B7-46C7-A11B-828D601B328D}" dt="2022-12-30T11:06:56.149" v="2654" actId="478"/>
          <ac:spMkLst>
            <pc:docMk/>
            <pc:sldMk cId="2546567169" sldId="261"/>
            <ac:spMk id="7" creationId="{97440501-526F-4017-B416-696EBEE7CBC7}"/>
          </ac:spMkLst>
        </pc:spChg>
        <pc:spChg chg="mod">
          <ac:chgData name="高藤 洋平" userId="4752382e91bc7652" providerId="LiveId" clId="{06EACC02-15B7-46C7-A11B-828D601B328D}" dt="2022-12-30T11:07:09.353" v="2657" actId="207"/>
          <ac:spMkLst>
            <pc:docMk/>
            <pc:sldMk cId="2546567169" sldId="261"/>
            <ac:spMk id="8" creationId="{87F24FDF-CA3D-60D1-366A-734E513CC6F7}"/>
          </ac:spMkLst>
        </pc:spChg>
      </pc:sldChg>
      <pc:sldChg chg="del">
        <pc:chgData name="高藤 洋平" userId="4752382e91bc7652" providerId="LiveId" clId="{06EACC02-15B7-46C7-A11B-828D601B328D}" dt="2022-12-28T13:51:24.146" v="556" actId="47"/>
        <pc:sldMkLst>
          <pc:docMk/>
          <pc:sldMk cId="3548720913" sldId="262"/>
        </pc:sldMkLst>
      </pc:sldChg>
      <pc:sldChg chg="del">
        <pc:chgData name="高藤 洋平" userId="4752382e91bc7652" providerId="LiveId" clId="{06EACC02-15B7-46C7-A11B-828D601B328D}" dt="2022-12-28T13:51:24.146" v="556" actId="47"/>
        <pc:sldMkLst>
          <pc:docMk/>
          <pc:sldMk cId="1371848881" sldId="263"/>
        </pc:sldMkLst>
      </pc:sldChg>
      <pc:sldChg chg="del">
        <pc:chgData name="高藤 洋平" userId="4752382e91bc7652" providerId="LiveId" clId="{06EACC02-15B7-46C7-A11B-828D601B328D}" dt="2022-12-28T13:51:24.146" v="556" actId="47"/>
        <pc:sldMkLst>
          <pc:docMk/>
          <pc:sldMk cId="3873163701" sldId="264"/>
        </pc:sldMkLst>
      </pc:sldChg>
      <pc:sldChg chg="del">
        <pc:chgData name="高藤 洋平" userId="4752382e91bc7652" providerId="LiveId" clId="{06EACC02-15B7-46C7-A11B-828D601B328D}" dt="2022-12-28T13:51:24.146" v="556" actId="47"/>
        <pc:sldMkLst>
          <pc:docMk/>
          <pc:sldMk cId="2698846230" sldId="265"/>
        </pc:sldMkLst>
      </pc:sldChg>
      <pc:sldChg chg="del">
        <pc:chgData name="高藤 洋平" userId="4752382e91bc7652" providerId="LiveId" clId="{06EACC02-15B7-46C7-A11B-828D601B328D}" dt="2022-12-28T13:51:24.146" v="556" actId="47"/>
        <pc:sldMkLst>
          <pc:docMk/>
          <pc:sldMk cId="813719334" sldId="266"/>
        </pc:sldMkLst>
      </pc:sldChg>
      <pc:sldChg chg="del">
        <pc:chgData name="高藤 洋平" userId="4752382e91bc7652" providerId="LiveId" clId="{06EACC02-15B7-46C7-A11B-828D601B328D}" dt="2022-12-28T13:51:24.146" v="556" actId="47"/>
        <pc:sldMkLst>
          <pc:docMk/>
          <pc:sldMk cId="707778573" sldId="267"/>
        </pc:sldMkLst>
      </pc:sldChg>
      <pc:sldChg chg="del">
        <pc:chgData name="高藤 洋平" userId="4752382e91bc7652" providerId="LiveId" clId="{06EACC02-15B7-46C7-A11B-828D601B328D}" dt="2022-12-28T13:51:24.146" v="556" actId="47"/>
        <pc:sldMkLst>
          <pc:docMk/>
          <pc:sldMk cId="4021847771" sldId="268"/>
        </pc:sldMkLst>
      </pc:sldChg>
      <pc:sldChg chg="del">
        <pc:chgData name="高藤 洋平" userId="4752382e91bc7652" providerId="LiveId" clId="{06EACC02-15B7-46C7-A11B-828D601B328D}" dt="2022-12-28T13:51:24.146" v="556" actId="47"/>
        <pc:sldMkLst>
          <pc:docMk/>
          <pc:sldMk cId="4066622279" sldId="269"/>
        </pc:sldMkLst>
      </pc:sldChg>
      <pc:sldChg chg="del">
        <pc:chgData name="高藤 洋平" userId="4752382e91bc7652" providerId="LiveId" clId="{06EACC02-15B7-46C7-A11B-828D601B328D}" dt="2022-12-28T13:51:24.146" v="556" actId="47"/>
        <pc:sldMkLst>
          <pc:docMk/>
          <pc:sldMk cId="3375457165" sldId="270"/>
        </pc:sldMkLst>
      </pc:sldChg>
      <pc:sldChg chg="del">
        <pc:chgData name="高藤 洋平" userId="4752382e91bc7652" providerId="LiveId" clId="{06EACC02-15B7-46C7-A11B-828D601B328D}" dt="2022-12-28T13:51:24.146" v="556" actId="47"/>
        <pc:sldMkLst>
          <pc:docMk/>
          <pc:sldMk cId="3752582225" sldId="271"/>
        </pc:sldMkLst>
      </pc:sldChg>
      <pc:sldChg chg="del">
        <pc:chgData name="高藤 洋平" userId="4752382e91bc7652" providerId="LiveId" clId="{06EACC02-15B7-46C7-A11B-828D601B328D}" dt="2022-12-28T13:51:24.146" v="556" actId="47"/>
        <pc:sldMkLst>
          <pc:docMk/>
          <pc:sldMk cId="47037246" sldId="272"/>
        </pc:sldMkLst>
      </pc:sldChg>
      <pc:sldChg chg="del">
        <pc:chgData name="高藤 洋平" userId="4752382e91bc7652" providerId="LiveId" clId="{06EACC02-15B7-46C7-A11B-828D601B328D}" dt="2022-12-28T13:51:24.146" v="556" actId="47"/>
        <pc:sldMkLst>
          <pc:docMk/>
          <pc:sldMk cId="1467645852" sldId="273"/>
        </pc:sldMkLst>
      </pc:sldChg>
      <pc:sldChg chg="del">
        <pc:chgData name="高藤 洋平" userId="4752382e91bc7652" providerId="LiveId" clId="{06EACC02-15B7-46C7-A11B-828D601B328D}" dt="2022-12-28T13:51:24.146" v="556" actId="47"/>
        <pc:sldMkLst>
          <pc:docMk/>
          <pc:sldMk cId="1486476818" sldId="274"/>
        </pc:sldMkLst>
      </pc:sldChg>
      <pc:sldChg chg="del">
        <pc:chgData name="高藤 洋平" userId="4752382e91bc7652" providerId="LiveId" clId="{06EACC02-15B7-46C7-A11B-828D601B328D}" dt="2022-12-28T13:51:24.146" v="556" actId="47"/>
        <pc:sldMkLst>
          <pc:docMk/>
          <pc:sldMk cId="2166635634" sldId="275"/>
        </pc:sldMkLst>
      </pc:sldChg>
      <pc:sldChg chg="del">
        <pc:chgData name="高藤 洋平" userId="4752382e91bc7652" providerId="LiveId" clId="{06EACC02-15B7-46C7-A11B-828D601B328D}" dt="2022-12-28T13:51:24.146" v="556" actId="47"/>
        <pc:sldMkLst>
          <pc:docMk/>
          <pc:sldMk cId="1013655237" sldId="276"/>
        </pc:sldMkLst>
      </pc:sldChg>
      <pc:sldChg chg="del">
        <pc:chgData name="高藤 洋平" userId="4752382e91bc7652" providerId="LiveId" clId="{06EACC02-15B7-46C7-A11B-828D601B328D}" dt="2022-12-28T13:51:24.146" v="556" actId="47"/>
        <pc:sldMkLst>
          <pc:docMk/>
          <pc:sldMk cId="2483052981" sldId="277"/>
        </pc:sldMkLst>
      </pc:sldChg>
      <pc:sldChg chg="del">
        <pc:chgData name="高藤 洋平" userId="4752382e91bc7652" providerId="LiveId" clId="{06EACC02-15B7-46C7-A11B-828D601B328D}" dt="2022-12-28T13:51:24.146" v="556" actId="47"/>
        <pc:sldMkLst>
          <pc:docMk/>
          <pc:sldMk cId="4034988109"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0F9D7DD-18E1-9436-EB74-CAE6729D1048}"/>
              </a:ext>
            </a:extLst>
          </p:cNvPr>
          <p:cNvSpPr>
            <a:spLocks noGrp="1" noChangeArrowheads="1"/>
          </p:cNvSpPr>
          <p:nvPr>
            <p:ph type="hdr" sz="quarter"/>
          </p:nvPr>
        </p:nvSpPr>
        <p:spPr bwMode="auto">
          <a:xfrm>
            <a:off x="2" y="1"/>
            <a:ext cx="2110528" cy="35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6559" tIns="68279" rIns="136559" bIns="68279" numCol="1" anchor="t" anchorCtr="0" compatLnSpc="1">
            <a:prstTxWarp prst="textNoShape">
              <a:avLst/>
            </a:prstTxWarp>
          </a:bodyPr>
          <a:lstStyle>
            <a:lvl1pPr>
              <a:defRPr sz="1800"/>
            </a:lvl1pPr>
          </a:lstStyle>
          <a:p>
            <a:endParaRPr lang="en-US" altLang="ja-JP"/>
          </a:p>
        </p:txBody>
      </p:sp>
      <p:sp>
        <p:nvSpPr>
          <p:cNvPr id="3075" name="Rectangle 3">
            <a:extLst>
              <a:ext uri="{FF2B5EF4-FFF2-40B4-BE49-F238E27FC236}">
                <a16:creationId xmlns:a16="http://schemas.microsoft.com/office/drawing/2014/main" id="{35426AD0-35E2-96A2-094E-45C1B5D99EFA}"/>
              </a:ext>
            </a:extLst>
          </p:cNvPr>
          <p:cNvSpPr>
            <a:spLocks noGrp="1" noChangeArrowheads="1"/>
          </p:cNvSpPr>
          <p:nvPr>
            <p:ph type="dt" idx="1"/>
          </p:nvPr>
        </p:nvSpPr>
        <p:spPr bwMode="auto">
          <a:xfrm>
            <a:off x="2759924" y="1"/>
            <a:ext cx="2110528" cy="35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6559" tIns="68279" rIns="136559" bIns="68279" numCol="1" anchor="t" anchorCtr="0" compatLnSpc="1">
            <a:prstTxWarp prst="textNoShape">
              <a:avLst/>
            </a:prstTxWarp>
          </a:bodyPr>
          <a:lstStyle>
            <a:lvl1pPr algn="r">
              <a:defRPr sz="1800"/>
            </a:lvl1pPr>
          </a:lstStyle>
          <a:p>
            <a:endParaRPr lang="en-US" altLang="ja-JP"/>
          </a:p>
        </p:txBody>
      </p:sp>
      <p:sp>
        <p:nvSpPr>
          <p:cNvPr id="3076" name="Rectangle 4">
            <a:extLst>
              <a:ext uri="{FF2B5EF4-FFF2-40B4-BE49-F238E27FC236}">
                <a16:creationId xmlns:a16="http://schemas.microsoft.com/office/drawing/2014/main" id="{480E96BF-B0FC-FF67-2392-CB2240106465}"/>
              </a:ext>
            </a:extLst>
          </p:cNvPr>
          <p:cNvSpPr>
            <a:spLocks noGrp="1" noRot="1" noChangeAspect="1" noChangeArrowheads="1" noTextEdit="1"/>
          </p:cNvSpPr>
          <p:nvPr>
            <p:ph type="sldImg" idx="2"/>
          </p:nvPr>
        </p:nvSpPr>
        <p:spPr bwMode="auto">
          <a:xfrm>
            <a:off x="1497013" y="531813"/>
            <a:ext cx="1876425" cy="26638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424EDBF0-13A2-E864-D01F-FCB71C43B20A}"/>
              </a:ext>
            </a:extLst>
          </p:cNvPr>
          <p:cNvSpPr>
            <a:spLocks noGrp="1" noChangeArrowheads="1"/>
          </p:cNvSpPr>
          <p:nvPr>
            <p:ph type="body" sz="quarter" idx="3"/>
          </p:nvPr>
        </p:nvSpPr>
        <p:spPr bwMode="auto">
          <a:xfrm>
            <a:off x="487046" y="3371476"/>
            <a:ext cx="3896360" cy="319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6559" tIns="68279" rIns="136559" bIns="682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8" name="Rectangle 6">
            <a:extLst>
              <a:ext uri="{FF2B5EF4-FFF2-40B4-BE49-F238E27FC236}">
                <a16:creationId xmlns:a16="http://schemas.microsoft.com/office/drawing/2014/main" id="{56DD1984-9610-2C4A-680F-D921CEC2BEAE}"/>
              </a:ext>
            </a:extLst>
          </p:cNvPr>
          <p:cNvSpPr>
            <a:spLocks noGrp="1" noChangeArrowheads="1"/>
          </p:cNvSpPr>
          <p:nvPr>
            <p:ph type="ftr" sz="quarter" idx="4"/>
          </p:nvPr>
        </p:nvSpPr>
        <p:spPr bwMode="auto">
          <a:xfrm>
            <a:off x="2" y="6742948"/>
            <a:ext cx="2110528" cy="35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6559" tIns="68279" rIns="136559" bIns="68279" numCol="1" anchor="b" anchorCtr="0" compatLnSpc="1">
            <a:prstTxWarp prst="textNoShape">
              <a:avLst/>
            </a:prstTxWarp>
          </a:bodyPr>
          <a:lstStyle>
            <a:lvl1pPr>
              <a:defRPr sz="1800"/>
            </a:lvl1pPr>
          </a:lstStyle>
          <a:p>
            <a:endParaRPr lang="en-US" altLang="ja-JP"/>
          </a:p>
        </p:txBody>
      </p:sp>
      <p:sp>
        <p:nvSpPr>
          <p:cNvPr id="3079" name="Rectangle 7">
            <a:extLst>
              <a:ext uri="{FF2B5EF4-FFF2-40B4-BE49-F238E27FC236}">
                <a16:creationId xmlns:a16="http://schemas.microsoft.com/office/drawing/2014/main" id="{1F93BBC9-372F-6B62-DDD1-AE4223E43362}"/>
              </a:ext>
            </a:extLst>
          </p:cNvPr>
          <p:cNvSpPr>
            <a:spLocks noGrp="1" noChangeArrowheads="1"/>
          </p:cNvSpPr>
          <p:nvPr>
            <p:ph type="sldNum" sz="quarter" idx="5"/>
          </p:nvPr>
        </p:nvSpPr>
        <p:spPr bwMode="auto">
          <a:xfrm>
            <a:off x="2759924" y="6742948"/>
            <a:ext cx="2110528" cy="35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6559" tIns="68279" rIns="136559" bIns="68279" numCol="1" anchor="b" anchorCtr="0" compatLnSpc="1">
            <a:prstTxWarp prst="textNoShape">
              <a:avLst/>
            </a:prstTxWarp>
          </a:bodyPr>
          <a:lstStyle>
            <a:lvl1pPr algn="r">
              <a:defRPr sz="1800"/>
            </a:lvl1pPr>
          </a:lstStyle>
          <a:p>
            <a:fld id="{E8562A9E-8378-4600-9985-8A40559F5638}"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3EAB7F-F454-08C6-1901-E01E3A5AFE3D}"/>
              </a:ext>
            </a:extLst>
          </p:cNvPr>
          <p:cNvSpPr>
            <a:spLocks noGrp="1" noChangeArrowheads="1"/>
          </p:cNvSpPr>
          <p:nvPr>
            <p:ph type="sldNum" sz="quarter" idx="5"/>
          </p:nvPr>
        </p:nvSpPr>
        <p:spPr>
          <a:ln/>
        </p:spPr>
        <p:txBody>
          <a:bodyPr/>
          <a:lstStyle/>
          <a:p>
            <a:fld id="{8A78039F-DA13-4FFF-AE6A-B273760CB31C}" type="slidenum">
              <a:rPr lang="en-US" altLang="ja-JP"/>
              <a:pPr/>
              <a:t>1</a:t>
            </a:fld>
            <a:endParaRPr lang="en-US" altLang="ja-JP"/>
          </a:p>
        </p:txBody>
      </p:sp>
      <p:sp>
        <p:nvSpPr>
          <p:cNvPr id="4098" name="Rectangle 2">
            <a:extLst>
              <a:ext uri="{FF2B5EF4-FFF2-40B4-BE49-F238E27FC236}">
                <a16:creationId xmlns:a16="http://schemas.microsoft.com/office/drawing/2014/main" id="{712898FD-69A5-8CE4-E1DC-C4CC54AFCC5B}"/>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4189F562-0997-EA09-8AAB-9D6A771F5C08}"/>
              </a:ext>
            </a:extLst>
          </p:cNvPr>
          <p:cNvSpPr>
            <a:spLocks noGrp="1" noChangeArrowheads="1"/>
          </p:cNvSpPr>
          <p:nvPr>
            <p:ph type="body" idx="1"/>
          </p:nvPr>
        </p:nvSpPr>
        <p:spPr/>
        <p:txBody>
          <a:bodyP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56996-0F54-5F4B-A7AB-3FAEEC4E8AC6}"/>
              </a:ext>
            </a:extLst>
          </p:cNvPr>
          <p:cNvSpPr>
            <a:spLocks noGrp="1"/>
          </p:cNvSpPr>
          <p:nvPr>
            <p:ph type="ctrTitle"/>
          </p:nvPr>
        </p:nvSpPr>
        <p:spPr>
          <a:xfrm>
            <a:off x="666750" y="1238250"/>
            <a:ext cx="3995738" cy="2632075"/>
          </a:xfrm>
        </p:spPr>
        <p:txBody>
          <a:bodyPr anchor="b"/>
          <a:lstStyle>
            <a:lvl1pPr algn="ctr">
              <a:defRPr sz="6000"/>
            </a:lvl1pPr>
          </a:lstStyle>
          <a:p>
            <a:r>
              <a:rPr lang="ja-JP" altLang="en-US"/>
              <a:t>マスター タイトルの書式設定</a:t>
            </a:r>
          </a:p>
        </p:txBody>
      </p:sp>
      <p:sp>
        <p:nvSpPr>
          <p:cNvPr id="3" name="字幕 2">
            <a:extLst>
              <a:ext uri="{FF2B5EF4-FFF2-40B4-BE49-F238E27FC236}">
                <a16:creationId xmlns:a16="http://schemas.microsoft.com/office/drawing/2014/main" id="{43011CB7-5B2F-45BC-1DC3-B18D777647AA}"/>
              </a:ext>
            </a:extLst>
          </p:cNvPr>
          <p:cNvSpPr>
            <a:spLocks noGrp="1"/>
          </p:cNvSpPr>
          <p:nvPr>
            <p:ph type="subTitle" idx="1"/>
          </p:nvPr>
        </p:nvSpPr>
        <p:spPr>
          <a:xfrm>
            <a:off x="666750" y="3971925"/>
            <a:ext cx="399573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9F8E3F87-6514-E662-E18B-9BB787A3A1ED}"/>
              </a:ext>
            </a:extLst>
          </p:cNvPr>
          <p:cNvSpPr>
            <a:spLocks noGrp="1"/>
          </p:cNvSpPr>
          <p:nvPr>
            <p:ph type="dt" sz="half"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C9C124A4-A74F-04D5-BCF0-18B223D67CFF}"/>
              </a:ext>
            </a:extLst>
          </p:cNvPr>
          <p:cNvSpPr>
            <a:spLocks noGrp="1"/>
          </p:cNvSpPr>
          <p:nvPr>
            <p:ph type="ftr" sz="quarte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3F3EE795-2DB2-A47F-5358-57F821F0006E}"/>
              </a:ext>
            </a:extLst>
          </p:cNvPr>
          <p:cNvSpPr>
            <a:spLocks noGrp="1"/>
          </p:cNvSpPr>
          <p:nvPr>
            <p:ph type="sldNum" sz="quarter" idx="12"/>
          </p:nvPr>
        </p:nvSpPr>
        <p:spPr/>
        <p:txBody>
          <a:bodyPr/>
          <a:lstStyle>
            <a:lvl1pPr>
              <a:defRPr/>
            </a:lvl1pPr>
          </a:lstStyle>
          <a:p>
            <a:fld id="{9D75C719-0550-4CDB-B106-CB36F182ABBD}" type="slidenum">
              <a:rPr lang="en-US" altLang="ja-JP"/>
              <a:pPr/>
              <a:t>‹#›</a:t>
            </a:fld>
            <a:endParaRPr lang="en-US" altLang="ja-JP"/>
          </a:p>
        </p:txBody>
      </p:sp>
    </p:spTree>
    <p:extLst>
      <p:ext uri="{BB962C8B-B14F-4D97-AF65-F5344CB8AC3E}">
        <p14:creationId xmlns:p14="http://schemas.microsoft.com/office/powerpoint/2010/main" val="189198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7DE66-E067-8CB8-0C08-5CC8026B67D2}"/>
              </a:ext>
            </a:extLst>
          </p:cNvPr>
          <p:cNvSpPr>
            <a:spLocks noGrp="1"/>
          </p:cNvSpPr>
          <p:nvPr>
            <p:ph type="title"/>
          </p:nvPr>
        </p:nvSpPr>
        <p:spPr/>
        <p:txBody>
          <a:bodyPr/>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E4960F-417F-E349-A857-983933F369D6}"/>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372BA86F-E92F-31FB-E0A0-FE2CE7CB76B7}"/>
              </a:ext>
            </a:extLst>
          </p:cNvPr>
          <p:cNvSpPr>
            <a:spLocks noGrp="1"/>
          </p:cNvSpPr>
          <p:nvPr>
            <p:ph type="dt" sz="half"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E16BAD93-1E7B-5111-EFC8-7A2540E512BF}"/>
              </a:ext>
            </a:extLst>
          </p:cNvPr>
          <p:cNvSpPr>
            <a:spLocks noGrp="1"/>
          </p:cNvSpPr>
          <p:nvPr>
            <p:ph type="ftr" sz="quarte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2B040FE2-FB02-A8D2-7DCE-7F2E142134C6}"/>
              </a:ext>
            </a:extLst>
          </p:cNvPr>
          <p:cNvSpPr>
            <a:spLocks noGrp="1"/>
          </p:cNvSpPr>
          <p:nvPr>
            <p:ph type="sldNum" sz="quarter" idx="12"/>
          </p:nvPr>
        </p:nvSpPr>
        <p:spPr/>
        <p:txBody>
          <a:bodyPr/>
          <a:lstStyle>
            <a:lvl1pPr>
              <a:defRPr/>
            </a:lvl1pPr>
          </a:lstStyle>
          <a:p>
            <a:fld id="{96EE0F58-03D5-4DD4-ADFA-559511A4B63A}" type="slidenum">
              <a:rPr lang="en-US" altLang="ja-JP"/>
              <a:pPr/>
              <a:t>‹#›</a:t>
            </a:fld>
            <a:endParaRPr lang="en-US" altLang="ja-JP"/>
          </a:p>
        </p:txBody>
      </p:sp>
    </p:spTree>
    <p:extLst>
      <p:ext uri="{BB962C8B-B14F-4D97-AF65-F5344CB8AC3E}">
        <p14:creationId xmlns:p14="http://schemas.microsoft.com/office/powerpoint/2010/main" val="366460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E7247B-5C1A-2514-DF44-0A6C58D0AA8D}"/>
              </a:ext>
            </a:extLst>
          </p:cNvPr>
          <p:cNvSpPr>
            <a:spLocks noGrp="1"/>
          </p:cNvSpPr>
          <p:nvPr>
            <p:ph type="title" orient="vert"/>
          </p:nvPr>
        </p:nvSpPr>
        <p:spPr>
          <a:xfrm>
            <a:off x="3865563" y="304800"/>
            <a:ext cx="1198562" cy="6450013"/>
          </a:xfrm>
        </p:spPr>
        <p:txBody>
          <a:bodyPr vert="eaVert"/>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6F5139-CA92-DC76-B213-646817EC35D2}"/>
              </a:ext>
            </a:extLst>
          </p:cNvPr>
          <p:cNvSpPr>
            <a:spLocks noGrp="1"/>
          </p:cNvSpPr>
          <p:nvPr>
            <p:ph type="body" orient="vert" idx="1"/>
          </p:nvPr>
        </p:nvSpPr>
        <p:spPr>
          <a:xfrm>
            <a:off x="265113" y="304800"/>
            <a:ext cx="3448050" cy="64500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E777CDF9-2B5F-B0DB-564D-2EAA11AC063D}"/>
              </a:ext>
            </a:extLst>
          </p:cNvPr>
          <p:cNvSpPr>
            <a:spLocks noGrp="1"/>
          </p:cNvSpPr>
          <p:nvPr>
            <p:ph type="dt" sz="half"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E3F35595-DA65-8098-3999-3BA56F2A9C7E}"/>
              </a:ext>
            </a:extLst>
          </p:cNvPr>
          <p:cNvSpPr>
            <a:spLocks noGrp="1"/>
          </p:cNvSpPr>
          <p:nvPr>
            <p:ph type="ftr" sz="quarte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CF51A4F2-2A4E-65AA-6FDF-F331BFE8C0EB}"/>
              </a:ext>
            </a:extLst>
          </p:cNvPr>
          <p:cNvSpPr>
            <a:spLocks noGrp="1"/>
          </p:cNvSpPr>
          <p:nvPr>
            <p:ph type="sldNum" sz="quarter" idx="12"/>
          </p:nvPr>
        </p:nvSpPr>
        <p:spPr/>
        <p:txBody>
          <a:bodyPr/>
          <a:lstStyle>
            <a:lvl1pPr>
              <a:defRPr/>
            </a:lvl1pPr>
          </a:lstStyle>
          <a:p>
            <a:fld id="{03E2A21C-89E8-45C1-9B7C-6A06546BEBC9}" type="slidenum">
              <a:rPr lang="en-US" altLang="ja-JP"/>
              <a:pPr/>
              <a:t>‹#›</a:t>
            </a:fld>
            <a:endParaRPr lang="en-US" altLang="ja-JP"/>
          </a:p>
        </p:txBody>
      </p:sp>
    </p:spTree>
    <p:extLst>
      <p:ext uri="{BB962C8B-B14F-4D97-AF65-F5344CB8AC3E}">
        <p14:creationId xmlns:p14="http://schemas.microsoft.com/office/powerpoint/2010/main" val="148735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BF570-D89E-1517-44CE-45E68BA9C165}"/>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F86CD35D-C9EB-03AD-96A3-EF3BEE5ACBA3}"/>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5760208B-0600-1F05-A167-782B33AEBDDD}"/>
              </a:ext>
            </a:extLst>
          </p:cNvPr>
          <p:cNvSpPr>
            <a:spLocks noGrp="1"/>
          </p:cNvSpPr>
          <p:nvPr>
            <p:ph type="dt" sz="half"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2D131011-DA36-927F-722C-E3108BBB4BB8}"/>
              </a:ext>
            </a:extLst>
          </p:cNvPr>
          <p:cNvSpPr>
            <a:spLocks noGrp="1"/>
          </p:cNvSpPr>
          <p:nvPr>
            <p:ph type="ftr" sz="quarte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CD0374A8-A98D-25E7-5CE1-21626EB83669}"/>
              </a:ext>
            </a:extLst>
          </p:cNvPr>
          <p:cNvSpPr>
            <a:spLocks noGrp="1"/>
          </p:cNvSpPr>
          <p:nvPr>
            <p:ph type="sldNum" sz="quarter" idx="12"/>
          </p:nvPr>
        </p:nvSpPr>
        <p:spPr/>
        <p:txBody>
          <a:bodyPr/>
          <a:lstStyle>
            <a:lvl1pPr>
              <a:defRPr/>
            </a:lvl1pPr>
          </a:lstStyle>
          <a:p>
            <a:fld id="{C54857A2-5C16-4105-B50C-C2702B7792B8}" type="slidenum">
              <a:rPr lang="en-US" altLang="ja-JP"/>
              <a:pPr/>
              <a:t>‹#›</a:t>
            </a:fld>
            <a:endParaRPr lang="en-US" altLang="ja-JP"/>
          </a:p>
        </p:txBody>
      </p:sp>
    </p:spTree>
    <p:extLst>
      <p:ext uri="{BB962C8B-B14F-4D97-AF65-F5344CB8AC3E}">
        <p14:creationId xmlns:p14="http://schemas.microsoft.com/office/powerpoint/2010/main" val="177692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8E25F-891C-1CB2-C8E5-66851353AD46}"/>
              </a:ext>
            </a:extLst>
          </p:cNvPr>
          <p:cNvSpPr>
            <a:spLocks noGrp="1"/>
          </p:cNvSpPr>
          <p:nvPr>
            <p:ph type="title"/>
          </p:nvPr>
        </p:nvSpPr>
        <p:spPr>
          <a:xfrm>
            <a:off x="363538" y="1884363"/>
            <a:ext cx="4595812" cy="3146425"/>
          </a:xfrm>
        </p:spPr>
        <p:txBody>
          <a:bodyPr anchor="b"/>
          <a:lstStyle>
            <a:lvl1pPr>
              <a:defRPr sz="6000"/>
            </a:lvl1p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27E4944A-FB7B-F6EB-1ACB-BF9675576606}"/>
              </a:ext>
            </a:extLst>
          </p:cNvPr>
          <p:cNvSpPr>
            <a:spLocks noGrp="1"/>
          </p:cNvSpPr>
          <p:nvPr>
            <p:ph type="body" idx="1"/>
          </p:nvPr>
        </p:nvSpPr>
        <p:spPr>
          <a:xfrm>
            <a:off x="363538" y="5059363"/>
            <a:ext cx="4595812" cy="1654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3AC039B4-E2F9-6DC4-0D92-093D967F293D}"/>
              </a:ext>
            </a:extLst>
          </p:cNvPr>
          <p:cNvSpPr>
            <a:spLocks noGrp="1"/>
          </p:cNvSpPr>
          <p:nvPr>
            <p:ph type="dt" sz="half" idx="10"/>
          </p:nvPr>
        </p:nvSpPr>
        <p:spPr/>
        <p:txBody>
          <a:bodyPr/>
          <a:lstStyle>
            <a:lvl1pPr>
              <a:defRPr/>
            </a:lvl1pPr>
          </a:lstStyle>
          <a:p>
            <a:endParaRPr lang="en-US" altLang="ja-JP"/>
          </a:p>
        </p:txBody>
      </p:sp>
      <p:sp>
        <p:nvSpPr>
          <p:cNvPr id="5" name="フッター プレースホルダー 4">
            <a:extLst>
              <a:ext uri="{FF2B5EF4-FFF2-40B4-BE49-F238E27FC236}">
                <a16:creationId xmlns:a16="http://schemas.microsoft.com/office/drawing/2014/main" id="{56AE3333-28EB-A1ED-AF06-11DAC064C7AD}"/>
              </a:ext>
            </a:extLst>
          </p:cNvPr>
          <p:cNvSpPr>
            <a:spLocks noGrp="1"/>
          </p:cNvSpPr>
          <p:nvPr>
            <p:ph type="ftr" sz="quarter" idx="11"/>
          </p:nvPr>
        </p:nvSpPr>
        <p:spPr/>
        <p:txBody>
          <a:bodyPr/>
          <a:lstStyle>
            <a:lvl1pPr>
              <a:defRPr/>
            </a:lvl1pPr>
          </a:lstStyle>
          <a:p>
            <a:endParaRPr lang="en-US" altLang="ja-JP"/>
          </a:p>
        </p:txBody>
      </p:sp>
      <p:sp>
        <p:nvSpPr>
          <p:cNvPr id="6" name="スライド番号プレースホルダー 5">
            <a:extLst>
              <a:ext uri="{FF2B5EF4-FFF2-40B4-BE49-F238E27FC236}">
                <a16:creationId xmlns:a16="http://schemas.microsoft.com/office/drawing/2014/main" id="{F2B6FF3D-AC66-C41A-2872-C71EEEA911C0}"/>
              </a:ext>
            </a:extLst>
          </p:cNvPr>
          <p:cNvSpPr>
            <a:spLocks noGrp="1"/>
          </p:cNvSpPr>
          <p:nvPr>
            <p:ph type="sldNum" sz="quarter" idx="12"/>
          </p:nvPr>
        </p:nvSpPr>
        <p:spPr/>
        <p:txBody>
          <a:bodyPr/>
          <a:lstStyle>
            <a:lvl1pPr>
              <a:defRPr/>
            </a:lvl1pPr>
          </a:lstStyle>
          <a:p>
            <a:fld id="{86F17EAF-4750-4A0D-96D2-A59C3C168846}" type="slidenum">
              <a:rPr lang="en-US" altLang="ja-JP"/>
              <a:pPr/>
              <a:t>‹#›</a:t>
            </a:fld>
            <a:endParaRPr lang="en-US" altLang="ja-JP"/>
          </a:p>
        </p:txBody>
      </p:sp>
    </p:spTree>
    <p:extLst>
      <p:ext uri="{BB962C8B-B14F-4D97-AF65-F5344CB8AC3E}">
        <p14:creationId xmlns:p14="http://schemas.microsoft.com/office/powerpoint/2010/main" val="381482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C0C0F-C660-DC2C-5DA8-BD5702199C83}"/>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C258A06C-4E1E-D256-3407-EE9813EE1A89}"/>
              </a:ext>
            </a:extLst>
          </p:cNvPr>
          <p:cNvSpPr>
            <a:spLocks noGrp="1"/>
          </p:cNvSpPr>
          <p:nvPr>
            <p:ph sz="half" idx="1"/>
          </p:nvPr>
        </p:nvSpPr>
        <p:spPr>
          <a:xfrm>
            <a:off x="265113" y="1765300"/>
            <a:ext cx="2322512" cy="49895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a:extLst>
              <a:ext uri="{FF2B5EF4-FFF2-40B4-BE49-F238E27FC236}">
                <a16:creationId xmlns:a16="http://schemas.microsoft.com/office/drawing/2014/main" id="{BB6D2DCF-10E7-B40B-E6D2-00E83911A7FC}"/>
              </a:ext>
            </a:extLst>
          </p:cNvPr>
          <p:cNvSpPr>
            <a:spLocks noGrp="1"/>
          </p:cNvSpPr>
          <p:nvPr>
            <p:ph sz="half" idx="2"/>
          </p:nvPr>
        </p:nvSpPr>
        <p:spPr>
          <a:xfrm>
            <a:off x="2740025" y="1765300"/>
            <a:ext cx="2324100" cy="49895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a:extLst>
              <a:ext uri="{FF2B5EF4-FFF2-40B4-BE49-F238E27FC236}">
                <a16:creationId xmlns:a16="http://schemas.microsoft.com/office/drawing/2014/main" id="{E20F8787-9ADF-7D62-72F7-C826A640B87D}"/>
              </a:ext>
            </a:extLst>
          </p:cNvPr>
          <p:cNvSpPr>
            <a:spLocks noGrp="1"/>
          </p:cNvSpPr>
          <p:nvPr>
            <p:ph type="dt" sz="half"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CC8B9B93-7D52-AB79-0CCC-552725AF44D7}"/>
              </a:ext>
            </a:extLst>
          </p:cNvPr>
          <p:cNvSpPr>
            <a:spLocks noGrp="1"/>
          </p:cNvSpPr>
          <p:nvPr>
            <p:ph type="ftr" sz="quarte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0DCEDB0C-D26E-6B90-4076-172510F8617C}"/>
              </a:ext>
            </a:extLst>
          </p:cNvPr>
          <p:cNvSpPr>
            <a:spLocks noGrp="1"/>
          </p:cNvSpPr>
          <p:nvPr>
            <p:ph type="sldNum" sz="quarter" idx="12"/>
          </p:nvPr>
        </p:nvSpPr>
        <p:spPr/>
        <p:txBody>
          <a:bodyPr/>
          <a:lstStyle>
            <a:lvl1pPr>
              <a:defRPr/>
            </a:lvl1pPr>
          </a:lstStyle>
          <a:p>
            <a:fld id="{0E168EAA-F456-481A-9BF3-809C633446FF}" type="slidenum">
              <a:rPr lang="en-US" altLang="ja-JP"/>
              <a:pPr/>
              <a:t>‹#›</a:t>
            </a:fld>
            <a:endParaRPr lang="en-US" altLang="ja-JP"/>
          </a:p>
        </p:txBody>
      </p:sp>
    </p:spTree>
    <p:extLst>
      <p:ext uri="{BB962C8B-B14F-4D97-AF65-F5344CB8AC3E}">
        <p14:creationId xmlns:p14="http://schemas.microsoft.com/office/powerpoint/2010/main" val="267990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CBBF4-95A1-3C23-FF93-975C701298D2}"/>
              </a:ext>
            </a:extLst>
          </p:cNvPr>
          <p:cNvSpPr>
            <a:spLocks noGrp="1"/>
          </p:cNvSpPr>
          <p:nvPr>
            <p:ph type="title"/>
          </p:nvPr>
        </p:nvSpPr>
        <p:spPr>
          <a:xfrm>
            <a:off x="366713" y="403225"/>
            <a:ext cx="4597400" cy="1460500"/>
          </a:xfrm>
        </p:spPr>
        <p:txBody>
          <a:body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id="{906AF700-7AC6-30DF-10E5-1D569F8B400C}"/>
              </a:ext>
            </a:extLst>
          </p:cNvPr>
          <p:cNvSpPr>
            <a:spLocks noGrp="1"/>
          </p:cNvSpPr>
          <p:nvPr>
            <p:ph type="body" idx="1"/>
          </p:nvPr>
        </p:nvSpPr>
        <p:spPr>
          <a:xfrm>
            <a:off x="366713" y="1854200"/>
            <a:ext cx="22542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03B59274-2E73-6C34-1BC3-5A6F70746CDB}"/>
              </a:ext>
            </a:extLst>
          </p:cNvPr>
          <p:cNvSpPr>
            <a:spLocks noGrp="1"/>
          </p:cNvSpPr>
          <p:nvPr>
            <p:ph sz="half" idx="2"/>
          </p:nvPr>
        </p:nvSpPr>
        <p:spPr>
          <a:xfrm>
            <a:off x="366713" y="2762250"/>
            <a:ext cx="2254250" cy="40624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a:extLst>
              <a:ext uri="{FF2B5EF4-FFF2-40B4-BE49-F238E27FC236}">
                <a16:creationId xmlns:a16="http://schemas.microsoft.com/office/drawing/2014/main" id="{09E28876-7ABF-12B3-697B-03CBFD46348B}"/>
              </a:ext>
            </a:extLst>
          </p:cNvPr>
          <p:cNvSpPr>
            <a:spLocks noGrp="1"/>
          </p:cNvSpPr>
          <p:nvPr>
            <p:ph type="body" sz="quarter" idx="3"/>
          </p:nvPr>
        </p:nvSpPr>
        <p:spPr>
          <a:xfrm>
            <a:off x="2697163" y="1854200"/>
            <a:ext cx="22669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CED1EA25-FCAA-0A18-EDCC-4566BF34AE84}"/>
              </a:ext>
            </a:extLst>
          </p:cNvPr>
          <p:cNvSpPr>
            <a:spLocks noGrp="1"/>
          </p:cNvSpPr>
          <p:nvPr>
            <p:ph sz="quarter" idx="4"/>
          </p:nvPr>
        </p:nvSpPr>
        <p:spPr>
          <a:xfrm>
            <a:off x="2697163" y="2762250"/>
            <a:ext cx="2266950" cy="40624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a:extLst>
              <a:ext uri="{FF2B5EF4-FFF2-40B4-BE49-F238E27FC236}">
                <a16:creationId xmlns:a16="http://schemas.microsoft.com/office/drawing/2014/main" id="{C9473DB1-148A-1AAA-58ED-B99E80D18B7C}"/>
              </a:ext>
            </a:extLst>
          </p:cNvPr>
          <p:cNvSpPr>
            <a:spLocks noGrp="1"/>
          </p:cNvSpPr>
          <p:nvPr>
            <p:ph type="dt" sz="half" idx="10"/>
          </p:nvPr>
        </p:nvSpPr>
        <p:spPr/>
        <p:txBody>
          <a:bodyPr/>
          <a:lstStyle>
            <a:lvl1pPr>
              <a:defRPr/>
            </a:lvl1pPr>
          </a:lstStyle>
          <a:p>
            <a:endParaRPr lang="en-US" altLang="ja-JP"/>
          </a:p>
        </p:txBody>
      </p:sp>
      <p:sp>
        <p:nvSpPr>
          <p:cNvPr id="8" name="フッター プレースホルダー 7">
            <a:extLst>
              <a:ext uri="{FF2B5EF4-FFF2-40B4-BE49-F238E27FC236}">
                <a16:creationId xmlns:a16="http://schemas.microsoft.com/office/drawing/2014/main" id="{79EF2598-8BF9-0388-0607-E3AB7090FD1C}"/>
              </a:ext>
            </a:extLst>
          </p:cNvPr>
          <p:cNvSpPr>
            <a:spLocks noGrp="1"/>
          </p:cNvSpPr>
          <p:nvPr>
            <p:ph type="ftr" sz="quarter" idx="11"/>
          </p:nvPr>
        </p:nvSpPr>
        <p:spPr/>
        <p:txBody>
          <a:bodyPr/>
          <a:lstStyle>
            <a:lvl1pPr>
              <a:defRPr/>
            </a:lvl1pPr>
          </a:lstStyle>
          <a:p>
            <a:endParaRPr lang="en-US" altLang="ja-JP"/>
          </a:p>
        </p:txBody>
      </p:sp>
      <p:sp>
        <p:nvSpPr>
          <p:cNvPr id="9" name="スライド番号プレースホルダー 8">
            <a:extLst>
              <a:ext uri="{FF2B5EF4-FFF2-40B4-BE49-F238E27FC236}">
                <a16:creationId xmlns:a16="http://schemas.microsoft.com/office/drawing/2014/main" id="{76CD8D93-E2E2-5E4A-B50E-C718E6722A90}"/>
              </a:ext>
            </a:extLst>
          </p:cNvPr>
          <p:cNvSpPr>
            <a:spLocks noGrp="1"/>
          </p:cNvSpPr>
          <p:nvPr>
            <p:ph type="sldNum" sz="quarter" idx="12"/>
          </p:nvPr>
        </p:nvSpPr>
        <p:spPr/>
        <p:txBody>
          <a:bodyPr/>
          <a:lstStyle>
            <a:lvl1pPr>
              <a:defRPr/>
            </a:lvl1pPr>
          </a:lstStyle>
          <a:p>
            <a:fld id="{75172A26-D91C-4113-801D-40D40E64527A}" type="slidenum">
              <a:rPr lang="en-US" altLang="ja-JP"/>
              <a:pPr/>
              <a:t>‹#›</a:t>
            </a:fld>
            <a:endParaRPr lang="en-US" altLang="ja-JP"/>
          </a:p>
        </p:txBody>
      </p:sp>
    </p:spTree>
    <p:extLst>
      <p:ext uri="{BB962C8B-B14F-4D97-AF65-F5344CB8AC3E}">
        <p14:creationId xmlns:p14="http://schemas.microsoft.com/office/powerpoint/2010/main" val="197273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5AF0C-8181-B6FC-B3DE-65561889E41E}"/>
              </a:ext>
            </a:extLst>
          </p:cNvPr>
          <p:cNvSpPr>
            <a:spLocks noGrp="1"/>
          </p:cNvSpPr>
          <p:nvPr>
            <p:ph type="title"/>
          </p:nvPr>
        </p:nvSpPr>
        <p:spPr/>
        <p:txBody>
          <a:bodyPr/>
          <a:lstStyle/>
          <a:p>
            <a:r>
              <a:rPr lang="ja-JP" altLang="en-US"/>
              <a:t>マスター タイトルの書式設定</a:t>
            </a:r>
          </a:p>
        </p:txBody>
      </p:sp>
      <p:sp>
        <p:nvSpPr>
          <p:cNvPr id="3" name="日付プレースホルダー 2">
            <a:extLst>
              <a:ext uri="{FF2B5EF4-FFF2-40B4-BE49-F238E27FC236}">
                <a16:creationId xmlns:a16="http://schemas.microsoft.com/office/drawing/2014/main" id="{5C88BD7B-F7DB-9A7B-145C-21DE3E3140A9}"/>
              </a:ext>
            </a:extLst>
          </p:cNvPr>
          <p:cNvSpPr>
            <a:spLocks noGrp="1"/>
          </p:cNvSpPr>
          <p:nvPr>
            <p:ph type="dt" sz="half" idx="10"/>
          </p:nvPr>
        </p:nvSpPr>
        <p:spPr/>
        <p:txBody>
          <a:bodyPr/>
          <a:lstStyle>
            <a:lvl1pPr>
              <a:defRPr/>
            </a:lvl1pPr>
          </a:lstStyle>
          <a:p>
            <a:endParaRPr lang="en-US" altLang="ja-JP"/>
          </a:p>
        </p:txBody>
      </p:sp>
      <p:sp>
        <p:nvSpPr>
          <p:cNvPr id="4" name="フッター プレースホルダー 3">
            <a:extLst>
              <a:ext uri="{FF2B5EF4-FFF2-40B4-BE49-F238E27FC236}">
                <a16:creationId xmlns:a16="http://schemas.microsoft.com/office/drawing/2014/main" id="{8106D5A8-D5B7-2887-721C-6C5BEAC2CA17}"/>
              </a:ext>
            </a:extLst>
          </p:cNvPr>
          <p:cNvSpPr>
            <a:spLocks noGrp="1"/>
          </p:cNvSpPr>
          <p:nvPr>
            <p:ph type="ftr" sz="quarter" idx="11"/>
          </p:nvPr>
        </p:nvSpPr>
        <p:spPr/>
        <p:txBody>
          <a:bodyPr/>
          <a:lstStyle>
            <a:lvl1pPr>
              <a:defRPr/>
            </a:lvl1pPr>
          </a:lstStyle>
          <a:p>
            <a:endParaRPr lang="en-US" altLang="ja-JP"/>
          </a:p>
        </p:txBody>
      </p:sp>
      <p:sp>
        <p:nvSpPr>
          <p:cNvPr id="5" name="スライド番号プレースホルダー 4">
            <a:extLst>
              <a:ext uri="{FF2B5EF4-FFF2-40B4-BE49-F238E27FC236}">
                <a16:creationId xmlns:a16="http://schemas.microsoft.com/office/drawing/2014/main" id="{D9941CB1-5FC6-BAA2-86C5-545CA6769DAC}"/>
              </a:ext>
            </a:extLst>
          </p:cNvPr>
          <p:cNvSpPr>
            <a:spLocks noGrp="1"/>
          </p:cNvSpPr>
          <p:nvPr>
            <p:ph type="sldNum" sz="quarter" idx="12"/>
          </p:nvPr>
        </p:nvSpPr>
        <p:spPr/>
        <p:txBody>
          <a:bodyPr/>
          <a:lstStyle>
            <a:lvl1pPr>
              <a:defRPr/>
            </a:lvl1pPr>
          </a:lstStyle>
          <a:p>
            <a:fld id="{7F67BE68-3EA1-4318-A1A7-0BEEA7AB6C47}" type="slidenum">
              <a:rPr lang="en-US" altLang="ja-JP"/>
              <a:pPr/>
              <a:t>‹#›</a:t>
            </a:fld>
            <a:endParaRPr lang="en-US" altLang="ja-JP"/>
          </a:p>
        </p:txBody>
      </p:sp>
    </p:spTree>
    <p:extLst>
      <p:ext uri="{BB962C8B-B14F-4D97-AF65-F5344CB8AC3E}">
        <p14:creationId xmlns:p14="http://schemas.microsoft.com/office/powerpoint/2010/main" val="266593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B9D47E-695F-6780-1CEC-1E01176534A0}"/>
              </a:ext>
            </a:extLst>
          </p:cNvPr>
          <p:cNvSpPr>
            <a:spLocks noGrp="1"/>
          </p:cNvSpPr>
          <p:nvPr>
            <p:ph type="dt" sz="half" idx="10"/>
          </p:nvPr>
        </p:nvSpPr>
        <p:spPr/>
        <p:txBody>
          <a:bodyPr/>
          <a:lstStyle>
            <a:lvl1pPr>
              <a:defRPr/>
            </a:lvl1pPr>
          </a:lstStyle>
          <a:p>
            <a:endParaRPr lang="en-US" altLang="ja-JP"/>
          </a:p>
        </p:txBody>
      </p:sp>
      <p:sp>
        <p:nvSpPr>
          <p:cNvPr id="3" name="フッター プレースホルダー 2">
            <a:extLst>
              <a:ext uri="{FF2B5EF4-FFF2-40B4-BE49-F238E27FC236}">
                <a16:creationId xmlns:a16="http://schemas.microsoft.com/office/drawing/2014/main" id="{2D77C77F-A2C7-9446-F6EA-62121C41E849}"/>
              </a:ext>
            </a:extLst>
          </p:cNvPr>
          <p:cNvSpPr>
            <a:spLocks noGrp="1"/>
          </p:cNvSpPr>
          <p:nvPr>
            <p:ph type="ftr" sz="quarter" idx="11"/>
          </p:nvPr>
        </p:nvSpPr>
        <p:spPr/>
        <p:txBody>
          <a:bodyPr/>
          <a:lstStyle>
            <a:lvl1pPr>
              <a:defRPr/>
            </a:lvl1pPr>
          </a:lstStyle>
          <a:p>
            <a:fld id="{6C61A20C-D4B2-4219-B1DA-330CF621561B}" type="slidenum">
              <a:rPr lang="en-US" altLang="ja-JP" smtClean="0"/>
              <a:pPr/>
              <a:t>‹#›</a:t>
            </a:fld>
            <a:endParaRPr lang="en-US" altLang="ja-JP" dirty="0"/>
          </a:p>
        </p:txBody>
      </p:sp>
      <p:sp>
        <p:nvSpPr>
          <p:cNvPr id="4" name="スライド番号プレースホルダー 3">
            <a:extLst>
              <a:ext uri="{FF2B5EF4-FFF2-40B4-BE49-F238E27FC236}">
                <a16:creationId xmlns:a16="http://schemas.microsoft.com/office/drawing/2014/main" id="{552B2914-3176-0234-203E-F4DFB18CC23D}"/>
              </a:ext>
            </a:extLst>
          </p:cNvPr>
          <p:cNvSpPr>
            <a:spLocks noGrp="1"/>
          </p:cNvSpPr>
          <p:nvPr>
            <p:ph type="sldNum" sz="quarter" idx="12"/>
          </p:nvPr>
        </p:nvSpPr>
        <p:spPr/>
        <p:txBody>
          <a:bodyPr/>
          <a:lstStyle>
            <a:lvl1pPr>
              <a:defRPr/>
            </a:lvl1pPr>
          </a:lstStyle>
          <a:p>
            <a:fld id="{6C61A20C-D4B2-4219-B1DA-330CF621561B}" type="slidenum">
              <a:rPr lang="en-US" altLang="ja-JP"/>
              <a:pPr/>
              <a:t>‹#›</a:t>
            </a:fld>
            <a:endParaRPr lang="en-US" altLang="ja-JP" dirty="0"/>
          </a:p>
        </p:txBody>
      </p:sp>
    </p:spTree>
    <p:extLst>
      <p:ext uri="{BB962C8B-B14F-4D97-AF65-F5344CB8AC3E}">
        <p14:creationId xmlns:p14="http://schemas.microsoft.com/office/powerpoint/2010/main" val="197047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D48CC-4408-5277-49FD-827A0DDF3A1C}"/>
              </a:ext>
            </a:extLst>
          </p:cNvPr>
          <p:cNvSpPr>
            <a:spLocks noGrp="1"/>
          </p:cNvSpPr>
          <p:nvPr>
            <p:ph type="title"/>
          </p:nvPr>
        </p:nvSpPr>
        <p:spPr>
          <a:xfrm>
            <a:off x="366713" y="504825"/>
            <a:ext cx="1719262" cy="1763713"/>
          </a:xfrm>
        </p:spPr>
        <p:txBody>
          <a:bodyPr anchor="b"/>
          <a:lstStyle>
            <a:lvl1pPr>
              <a:defRPr sz="3200"/>
            </a:lvl1p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id="{852E86E6-FF85-8C27-FB4B-1784AEDD73BF}"/>
              </a:ext>
            </a:extLst>
          </p:cNvPr>
          <p:cNvSpPr>
            <a:spLocks noGrp="1"/>
          </p:cNvSpPr>
          <p:nvPr>
            <p:ph idx="1"/>
          </p:nvPr>
        </p:nvSpPr>
        <p:spPr>
          <a:xfrm>
            <a:off x="2265363" y="1089025"/>
            <a:ext cx="2698750"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a:extLst>
              <a:ext uri="{FF2B5EF4-FFF2-40B4-BE49-F238E27FC236}">
                <a16:creationId xmlns:a16="http://schemas.microsoft.com/office/drawing/2014/main" id="{4C514449-E458-8C6A-4CA3-DBD44A0DB81D}"/>
              </a:ext>
            </a:extLst>
          </p:cNvPr>
          <p:cNvSpPr>
            <a:spLocks noGrp="1"/>
          </p:cNvSpPr>
          <p:nvPr>
            <p:ph type="body" sz="half" idx="2"/>
          </p:nvPr>
        </p:nvSpPr>
        <p:spPr>
          <a:xfrm>
            <a:off x="366713" y="2268538"/>
            <a:ext cx="1719262"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E69082FF-9A91-59AA-7799-F1F4246FCB87}"/>
              </a:ext>
            </a:extLst>
          </p:cNvPr>
          <p:cNvSpPr>
            <a:spLocks noGrp="1"/>
          </p:cNvSpPr>
          <p:nvPr>
            <p:ph type="dt" sz="half"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B6E61175-F7D6-98AC-9A6D-ADC35EFA1C53}"/>
              </a:ext>
            </a:extLst>
          </p:cNvPr>
          <p:cNvSpPr>
            <a:spLocks noGrp="1"/>
          </p:cNvSpPr>
          <p:nvPr>
            <p:ph type="ftr" sz="quarte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3445AAF5-7D1F-5694-7254-A84453FBB072}"/>
              </a:ext>
            </a:extLst>
          </p:cNvPr>
          <p:cNvSpPr>
            <a:spLocks noGrp="1"/>
          </p:cNvSpPr>
          <p:nvPr>
            <p:ph type="sldNum" sz="quarter" idx="12"/>
          </p:nvPr>
        </p:nvSpPr>
        <p:spPr/>
        <p:txBody>
          <a:bodyPr/>
          <a:lstStyle>
            <a:lvl1pPr>
              <a:defRPr/>
            </a:lvl1pPr>
          </a:lstStyle>
          <a:p>
            <a:fld id="{63003EC9-2F81-47D5-B140-780C4DA04073}" type="slidenum">
              <a:rPr lang="en-US" altLang="ja-JP"/>
              <a:pPr/>
              <a:t>‹#›</a:t>
            </a:fld>
            <a:endParaRPr lang="en-US" altLang="ja-JP"/>
          </a:p>
        </p:txBody>
      </p:sp>
    </p:spTree>
    <p:extLst>
      <p:ext uri="{BB962C8B-B14F-4D97-AF65-F5344CB8AC3E}">
        <p14:creationId xmlns:p14="http://schemas.microsoft.com/office/powerpoint/2010/main" val="111531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12EF4-7F95-CFED-046D-469608ECE50E}"/>
              </a:ext>
            </a:extLst>
          </p:cNvPr>
          <p:cNvSpPr>
            <a:spLocks noGrp="1"/>
          </p:cNvSpPr>
          <p:nvPr>
            <p:ph type="title"/>
          </p:nvPr>
        </p:nvSpPr>
        <p:spPr>
          <a:xfrm>
            <a:off x="366713" y="504825"/>
            <a:ext cx="1719262" cy="1763713"/>
          </a:xfrm>
        </p:spPr>
        <p:txBody>
          <a:bodyPr anchor="b"/>
          <a:lstStyle>
            <a:lvl1pPr>
              <a:defRPr sz="3200"/>
            </a:lvl1pPr>
          </a:lstStyle>
          <a:p>
            <a:r>
              <a:rPr lang="ja-JP" altLang="en-US"/>
              <a:t>マスター タイトルの書式設定</a:t>
            </a:r>
          </a:p>
        </p:txBody>
      </p:sp>
      <p:sp>
        <p:nvSpPr>
          <p:cNvPr id="3" name="図プレースホルダー 2">
            <a:extLst>
              <a:ext uri="{FF2B5EF4-FFF2-40B4-BE49-F238E27FC236}">
                <a16:creationId xmlns:a16="http://schemas.microsoft.com/office/drawing/2014/main" id="{2B1AD530-5F35-7644-5D24-EE6EC939782B}"/>
              </a:ext>
            </a:extLst>
          </p:cNvPr>
          <p:cNvSpPr>
            <a:spLocks noGrp="1"/>
          </p:cNvSpPr>
          <p:nvPr>
            <p:ph type="pic" idx="1"/>
          </p:nvPr>
        </p:nvSpPr>
        <p:spPr>
          <a:xfrm>
            <a:off x="2265363" y="1089025"/>
            <a:ext cx="2698750"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a:extLst>
              <a:ext uri="{FF2B5EF4-FFF2-40B4-BE49-F238E27FC236}">
                <a16:creationId xmlns:a16="http://schemas.microsoft.com/office/drawing/2014/main" id="{F36C0E31-250D-FDB9-F476-6932797521CA}"/>
              </a:ext>
            </a:extLst>
          </p:cNvPr>
          <p:cNvSpPr>
            <a:spLocks noGrp="1"/>
          </p:cNvSpPr>
          <p:nvPr>
            <p:ph type="body" sz="half" idx="2"/>
          </p:nvPr>
        </p:nvSpPr>
        <p:spPr>
          <a:xfrm>
            <a:off x="366713" y="2268538"/>
            <a:ext cx="1719262"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EADF1DD9-F720-90A2-72D9-385D815CA97A}"/>
              </a:ext>
            </a:extLst>
          </p:cNvPr>
          <p:cNvSpPr>
            <a:spLocks noGrp="1"/>
          </p:cNvSpPr>
          <p:nvPr>
            <p:ph type="dt" sz="half" idx="10"/>
          </p:nvPr>
        </p:nvSpPr>
        <p:spPr/>
        <p:txBody>
          <a:bodyPr/>
          <a:lstStyle>
            <a:lvl1pPr>
              <a:defRPr/>
            </a:lvl1pPr>
          </a:lstStyle>
          <a:p>
            <a:endParaRPr lang="en-US" altLang="ja-JP"/>
          </a:p>
        </p:txBody>
      </p:sp>
      <p:sp>
        <p:nvSpPr>
          <p:cNvPr id="6" name="フッター プレースホルダー 5">
            <a:extLst>
              <a:ext uri="{FF2B5EF4-FFF2-40B4-BE49-F238E27FC236}">
                <a16:creationId xmlns:a16="http://schemas.microsoft.com/office/drawing/2014/main" id="{423F969C-D33B-3C4A-F83C-214B04EF852F}"/>
              </a:ext>
            </a:extLst>
          </p:cNvPr>
          <p:cNvSpPr>
            <a:spLocks noGrp="1"/>
          </p:cNvSpPr>
          <p:nvPr>
            <p:ph type="ftr" sz="quarter" idx="11"/>
          </p:nvPr>
        </p:nvSpPr>
        <p:spPr/>
        <p:txBody>
          <a:bodyPr/>
          <a:lstStyle>
            <a:lvl1pPr>
              <a:defRPr/>
            </a:lvl1pPr>
          </a:lstStyle>
          <a:p>
            <a:endParaRPr lang="en-US" altLang="ja-JP"/>
          </a:p>
        </p:txBody>
      </p:sp>
      <p:sp>
        <p:nvSpPr>
          <p:cNvPr id="7" name="スライド番号プレースホルダー 6">
            <a:extLst>
              <a:ext uri="{FF2B5EF4-FFF2-40B4-BE49-F238E27FC236}">
                <a16:creationId xmlns:a16="http://schemas.microsoft.com/office/drawing/2014/main" id="{73209FD1-52C7-D539-ED43-4E670B4C8D84}"/>
              </a:ext>
            </a:extLst>
          </p:cNvPr>
          <p:cNvSpPr>
            <a:spLocks noGrp="1"/>
          </p:cNvSpPr>
          <p:nvPr>
            <p:ph type="sldNum" sz="quarter" idx="12"/>
          </p:nvPr>
        </p:nvSpPr>
        <p:spPr/>
        <p:txBody>
          <a:bodyPr/>
          <a:lstStyle>
            <a:lvl1pPr>
              <a:defRPr/>
            </a:lvl1pPr>
          </a:lstStyle>
          <a:p>
            <a:fld id="{EC2FFC36-761E-48BE-AC6B-4DDAD701B894}" type="slidenum">
              <a:rPr lang="en-US" altLang="ja-JP"/>
              <a:pPr/>
              <a:t>‹#›</a:t>
            </a:fld>
            <a:endParaRPr lang="en-US" altLang="ja-JP"/>
          </a:p>
        </p:txBody>
      </p:sp>
    </p:spTree>
    <p:extLst>
      <p:ext uri="{BB962C8B-B14F-4D97-AF65-F5344CB8AC3E}">
        <p14:creationId xmlns:p14="http://schemas.microsoft.com/office/powerpoint/2010/main" val="354518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BCAC9E-8C93-BBD3-A204-A0E65E5D57C6}"/>
              </a:ext>
            </a:extLst>
          </p:cNvPr>
          <p:cNvSpPr>
            <a:spLocks noGrp="1" noChangeArrowheads="1"/>
          </p:cNvSpPr>
          <p:nvPr>
            <p:ph type="title"/>
          </p:nvPr>
        </p:nvSpPr>
        <p:spPr bwMode="auto">
          <a:xfrm>
            <a:off x="265113" y="304800"/>
            <a:ext cx="47990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630" tIns="36815" rIns="73630" bIns="36815"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8C935B09-9E94-C5AE-351E-F4EB6C007ADC}"/>
              </a:ext>
            </a:extLst>
          </p:cNvPr>
          <p:cNvSpPr>
            <a:spLocks noGrp="1" noChangeArrowheads="1"/>
          </p:cNvSpPr>
          <p:nvPr>
            <p:ph type="body" idx="1"/>
          </p:nvPr>
        </p:nvSpPr>
        <p:spPr bwMode="auto">
          <a:xfrm>
            <a:off x="265113" y="1765300"/>
            <a:ext cx="4799012" cy="498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630" tIns="36815" rIns="73630" bIns="36815"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id="{32473F7C-72F2-CC66-358A-31617B3E15F8}"/>
              </a:ext>
            </a:extLst>
          </p:cNvPr>
          <p:cNvSpPr>
            <a:spLocks noGrp="1" noChangeArrowheads="1"/>
          </p:cNvSpPr>
          <p:nvPr>
            <p:ph type="dt" sz="half" idx="2"/>
          </p:nvPr>
        </p:nvSpPr>
        <p:spPr bwMode="auto">
          <a:xfrm>
            <a:off x="265113" y="6888163"/>
            <a:ext cx="1243012"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630" tIns="36815" rIns="73630" bIns="36815" numCol="1" anchor="t" anchorCtr="0" compatLnSpc="1">
            <a:prstTxWarp prst="textNoShape">
              <a:avLst/>
            </a:prstTxWarp>
          </a:bodyPr>
          <a:lstStyle>
            <a:lvl1pPr defTabSz="735013">
              <a:defRPr sz="1300"/>
            </a:lvl1pPr>
          </a:lstStyle>
          <a:p>
            <a:endParaRPr lang="en-US" altLang="ja-JP"/>
          </a:p>
        </p:txBody>
      </p:sp>
      <p:sp>
        <p:nvSpPr>
          <p:cNvPr id="1029" name="Rectangle 5">
            <a:extLst>
              <a:ext uri="{FF2B5EF4-FFF2-40B4-BE49-F238E27FC236}">
                <a16:creationId xmlns:a16="http://schemas.microsoft.com/office/drawing/2014/main" id="{D9866A6F-8329-D1CA-B795-A6FDFADCF529}"/>
              </a:ext>
            </a:extLst>
          </p:cNvPr>
          <p:cNvSpPr>
            <a:spLocks noGrp="1" noChangeArrowheads="1"/>
          </p:cNvSpPr>
          <p:nvPr>
            <p:ph type="ftr" sz="quarter" idx="3"/>
          </p:nvPr>
        </p:nvSpPr>
        <p:spPr bwMode="auto">
          <a:xfrm>
            <a:off x="1820863" y="6888163"/>
            <a:ext cx="1687512"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630" tIns="36815" rIns="73630" bIns="36815" numCol="1" anchor="t" anchorCtr="0" compatLnSpc="1">
            <a:prstTxWarp prst="textNoShape">
              <a:avLst/>
            </a:prstTxWarp>
          </a:bodyPr>
          <a:lstStyle>
            <a:lvl1pPr algn="ctr" defTabSz="735013">
              <a:defRPr sz="1300"/>
            </a:lvl1pPr>
          </a:lstStyle>
          <a:p>
            <a:endParaRPr lang="en-US" altLang="ja-JP"/>
          </a:p>
        </p:txBody>
      </p:sp>
      <p:sp>
        <p:nvSpPr>
          <p:cNvPr id="1030" name="Rectangle 6">
            <a:extLst>
              <a:ext uri="{FF2B5EF4-FFF2-40B4-BE49-F238E27FC236}">
                <a16:creationId xmlns:a16="http://schemas.microsoft.com/office/drawing/2014/main" id="{D1A92A3A-0474-35E0-7864-2BA59DCE037D}"/>
              </a:ext>
            </a:extLst>
          </p:cNvPr>
          <p:cNvSpPr>
            <a:spLocks noGrp="1" noChangeArrowheads="1"/>
          </p:cNvSpPr>
          <p:nvPr>
            <p:ph type="sldNum" sz="quarter" idx="4"/>
          </p:nvPr>
        </p:nvSpPr>
        <p:spPr bwMode="auto">
          <a:xfrm>
            <a:off x="3821113" y="6888163"/>
            <a:ext cx="1243012"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630" tIns="36815" rIns="73630" bIns="36815" numCol="1" anchor="t" anchorCtr="0" compatLnSpc="1">
            <a:prstTxWarp prst="textNoShape">
              <a:avLst/>
            </a:prstTxWarp>
          </a:bodyPr>
          <a:lstStyle>
            <a:lvl1pPr algn="r" defTabSz="735013">
              <a:defRPr sz="1300"/>
            </a:lvl1pPr>
          </a:lstStyle>
          <a:p>
            <a:fld id="{939EAC4A-1212-492C-9C85-1DAD2FA95A28}"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735013" rtl="0" fontAlgn="base">
        <a:spcBef>
          <a:spcPct val="0"/>
        </a:spcBef>
        <a:spcAft>
          <a:spcPct val="0"/>
        </a:spcAft>
        <a:defRPr kumimoji="1" sz="3500" kern="1200">
          <a:solidFill>
            <a:schemeClr val="tx2"/>
          </a:solidFill>
          <a:latin typeface="+mj-lt"/>
          <a:ea typeface="+mj-ea"/>
          <a:cs typeface="+mj-cs"/>
        </a:defRPr>
      </a:lvl1pPr>
      <a:lvl2pPr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2pPr>
      <a:lvl3pPr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3pPr>
      <a:lvl4pPr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4pPr>
      <a:lvl5pPr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5pPr>
      <a:lvl6pPr marL="457200"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6pPr>
      <a:lvl7pPr marL="914400"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7pPr>
      <a:lvl8pPr marL="1371600"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8pPr>
      <a:lvl9pPr marL="1828800" algn="ctr" defTabSz="735013" rtl="0" fontAlgn="base">
        <a:spcBef>
          <a:spcPct val="0"/>
        </a:spcBef>
        <a:spcAft>
          <a:spcPct val="0"/>
        </a:spcAft>
        <a:defRPr kumimoji="1" sz="3500">
          <a:solidFill>
            <a:schemeClr val="tx2"/>
          </a:solidFill>
          <a:latin typeface="Arial" panose="020B0604020202020204" pitchFamily="34" charset="0"/>
          <a:ea typeface="ＭＳ Ｐゴシック" panose="020B0600070205080204" pitchFamily="50" charset="-128"/>
        </a:defRPr>
      </a:lvl9pPr>
    </p:titleStyle>
    <p:bodyStyle>
      <a:lvl1pPr marL="276225" indent="-276225" algn="l" defTabSz="735013" rtl="0" fontAlgn="base">
        <a:spcBef>
          <a:spcPct val="20000"/>
        </a:spcBef>
        <a:spcAft>
          <a:spcPct val="0"/>
        </a:spcAft>
        <a:buChar char="•"/>
        <a:defRPr kumimoji="1" sz="2700" kern="1200">
          <a:solidFill>
            <a:schemeClr val="tx1"/>
          </a:solidFill>
          <a:latin typeface="+mn-lt"/>
          <a:ea typeface="+mn-ea"/>
          <a:cs typeface="+mn-cs"/>
        </a:defRPr>
      </a:lvl1pPr>
      <a:lvl2pPr marL="600075" indent="-230188" algn="l" defTabSz="735013" rtl="0" fontAlgn="base">
        <a:spcBef>
          <a:spcPct val="20000"/>
        </a:spcBef>
        <a:spcAft>
          <a:spcPct val="0"/>
        </a:spcAft>
        <a:buChar char="–"/>
        <a:defRPr kumimoji="1" sz="2300" kern="1200">
          <a:solidFill>
            <a:schemeClr val="tx1"/>
          </a:solidFill>
          <a:latin typeface="+mn-lt"/>
          <a:ea typeface="+mn-ea"/>
          <a:cs typeface="+mn-cs"/>
        </a:defRPr>
      </a:lvl2pPr>
      <a:lvl3pPr marL="919163" indent="-184150" algn="l" defTabSz="735013" rtl="0" fontAlgn="base">
        <a:spcBef>
          <a:spcPct val="20000"/>
        </a:spcBef>
        <a:spcAft>
          <a:spcPct val="0"/>
        </a:spcAft>
        <a:buChar char="•"/>
        <a:defRPr kumimoji="1" sz="2000" kern="1200">
          <a:solidFill>
            <a:schemeClr val="tx1"/>
          </a:solidFill>
          <a:latin typeface="+mn-lt"/>
          <a:ea typeface="+mn-ea"/>
          <a:cs typeface="+mn-cs"/>
        </a:defRPr>
      </a:lvl3pPr>
      <a:lvl4pPr marL="1289050" indent="-184150" algn="l" defTabSz="735013" rtl="0" fontAlgn="base">
        <a:spcBef>
          <a:spcPct val="20000"/>
        </a:spcBef>
        <a:spcAft>
          <a:spcPct val="0"/>
        </a:spcAft>
        <a:buChar char="–"/>
        <a:defRPr kumimoji="1" kern="1200">
          <a:solidFill>
            <a:schemeClr val="tx1"/>
          </a:solidFill>
          <a:latin typeface="+mn-lt"/>
          <a:ea typeface="+mn-ea"/>
          <a:cs typeface="+mn-cs"/>
        </a:defRPr>
      </a:lvl4pPr>
      <a:lvl5pPr marL="1657350" indent="-185738" algn="l" defTabSz="735013" rtl="0" fontAlgn="base">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C178C29-6B61-36D5-8CD7-9BB8FCEACB3B}"/>
              </a:ext>
            </a:extLst>
          </p:cNvPr>
          <p:cNvSpPr/>
          <p:nvPr/>
        </p:nvSpPr>
        <p:spPr>
          <a:xfrm>
            <a:off x="175751" y="167080"/>
            <a:ext cx="5003129" cy="7227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 name="図 10">
            <a:extLst>
              <a:ext uri="{FF2B5EF4-FFF2-40B4-BE49-F238E27FC236}">
                <a16:creationId xmlns:a16="http://schemas.microsoft.com/office/drawing/2014/main" id="{E5BADE84-DC3C-081C-1E4D-B1392F1B3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58" y="167079"/>
            <a:ext cx="5047452" cy="7227099"/>
          </a:xfrm>
          <a:prstGeom prst="rect">
            <a:avLst/>
          </a:prstGeom>
        </p:spPr>
      </p:pic>
      <p:sp>
        <p:nvSpPr>
          <p:cNvPr id="8" name="正方形/長方形 7">
            <a:extLst>
              <a:ext uri="{FF2B5EF4-FFF2-40B4-BE49-F238E27FC236}">
                <a16:creationId xmlns:a16="http://schemas.microsoft.com/office/drawing/2014/main" id="{363EBBFC-9B15-B476-E503-55021C413A6D}"/>
              </a:ext>
            </a:extLst>
          </p:cNvPr>
          <p:cNvSpPr/>
          <p:nvPr/>
        </p:nvSpPr>
        <p:spPr>
          <a:xfrm>
            <a:off x="150358" y="5794722"/>
            <a:ext cx="4977736" cy="1000721"/>
          </a:xfrm>
          <a:prstGeom prst="rect">
            <a:avLst/>
          </a:prstGeom>
          <a:noFill/>
        </p:spPr>
        <p:txBody>
          <a:bodyPr wrap="none" lIns="91440" tIns="45720" rIns="91440" bIns="45720">
            <a:noAutofit/>
          </a:bodyPr>
          <a:lstStyle/>
          <a:p>
            <a:r>
              <a:rPr kumimoji="1"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eiryo UI" panose="020B0604030504040204" pitchFamily="50" charset="-128"/>
                <a:ea typeface="Meiryo UI" panose="020B0604030504040204" pitchFamily="50" charset="-128"/>
                <a:cs typeface="Segoe UI Semibold" panose="020B0702040204020203" pitchFamily="34" charset="0"/>
              </a:rPr>
              <a:t>クライミング基礎講習ハンドブック</a:t>
            </a:r>
            <a:endParaRPr kumimoji="1" lang="en-US" altLang="ja-JP"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eiryo UI" panose="020B0604030504040204" pitchFamily="50" charset="-128"/>
              <a:ea typeface="Meiryo UI" panose="020B0604030504040204" pitchFamily="50" charset="-128"/>
              <a:cs typeface="Segoe UI Semibold" panose="020B0702040204020203" pitchFamily="34" charset="0"/>
            </a:endParaRPr>
          </a:p>
          <a:p>
            <a:r>
              <a:rPr kumimoji="1" lang="en-US" altLang="ja-JP"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eiryo UI" panose="020B0604030504040204" pitchFamily="50" charset="-128"/>
                <a:ea typeface="Meiryo UI" panose="020B0604030504040204" pitchFamily="50" charset="-128"/>
                <a:cs typeface="Segoe UI Semibold" panose="020B0702040204020203" pitchFamily="34" charset="0"/>
              </a:rPr>
              <a:t>(2023</a:t>
            </a:r>
            <a:r>
              <a:rPr kumimoji="1"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eiryo UI" panose="020B0604030504040204" pitchFamily="50" charset="-128"/>
                <a:ea typeface="Meiryo UI" panose="020B0604030504040204" pitchFamily="50" charset="-128"/>
                <a:cs typeface="Segoe UI Semibold" panose="020B0702040204020203" pitchFamily="34" charset="0"/>
              </a:rPr>
              <a:t>年度版</a:t>
            </a:r>
            <a:r>
              <a:rPr kumimoji="1" lang="en-US" altLang="ja-JP"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eiryo UI" panose="020B0604030504040204" pitchFamily="50" charset="-128"/>
                <a:ea typeface="Meiryo UI" panose="020B0604030504040204" pitchFamily="50" charset="-128"/>
                <a:cs typeface="Segoe UI Semibold" panose="020B0702040204020203" pitchFamily="34" charset="0"/>
              </a:rPr>
              <a:t>)</a:t>
            </a:r>
            <a:endPar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9" name="図 8">
            <a:extLst>
              <a:ext uri="{FF2B5EF4-FFF2-40B4-BE49-F238E27FC236}">
                <a16:creationId xmlns:a16="http://schemas.microsoft.com/office/drawing/2014/main" id="{79B2CDA5-EB5B-2AFD-F9F5-AAB33232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00" y="6962527"/>
            <a:ext cx="1798638" cy="337245"/>
          </a:xfrm>
          <a:prstGeom prst="rect">
            <a:avLst/>
          </a:prstGeom>
        </p:spPr>
      </p:pic>
      <p:sp>
        <p:nvSpPr>
          <p:cNvPr id="12" name="テキスト ボックス 11">
            <a:extLst>
              <a:ext uri="{FF2B5EF4-FFF2-40B4-BE49-F238E27FC236}">
                <a16:creationId xmlns:a16="http://schemas.microsoft.com/office/drawing/2014/main" id="{917405EA-5513-0073-5691-298824362C96}"/>
              </a:ext>
            </a:extLst>
          </p:cNvPr>
          <p:cNvSpPr txBox="1"/>
          <p:nvPr/>
        </p:nvSpPr>
        <p:spPr>
          <a:xfrm>
            <a:off x="131428" y="6848153"/>
            <a:ext cx="223651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1600" dirty="0">
                <a:solidFill>
                  <a:srgbClr val="FF0066"/>
                </a:solidFill>
                <a:latin typeface="Meiryo UI" panose="020B0604030504040204" pitchFamily="50" charset="-128"/>
                <a:ea typeface="Meiryo UI" panose="020B0604030504040204" pitchFamily="50" charset="-128"/>
              </a:rPr>
              <a:t>Confidential</a:t>
            </a:r>
          </a:p>
          <a:p>
            <a:r>
              <a:rPr lang="ja-JP" altLang="en-US" sz="1600" dirty="0">
                <a:solidFill>
                  <a:srgbClr val="FF0066"/>
                </a:solidFill>
                <a:latin typeface="Meiryo UI" panose="020B0604030504040204" pitchFamily="50" charset="-128"/>
                <a:ea typeface="Meiryo UI" panose="020B0604030504040204" pitchFamily="50" charset="-128"/>
              </a:rPr>
              <a:t>名古屋山岳同志会外秘</a:t>
            </a:r>
            <a:endParaRPr kumimoji="1" lang="ja-JP" altLang="en-US" sz="1600" dirty="0">
              <a:solidFill>
                <a:srgbClr val="FF0066"/>
              </a:solidFill>
              <a:latin typeface="Meiryo UI" panose="020B0604030504040204" pitchFamily="50" charset="-128"/>
              <a:ea typeface="Meiryo UI" panose="020B0604030504040204"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06DA6AD-524C-3BBF-409E-3FDCCB742C15}"/>
              </a:ext>
            </a:extLst>
          </p:cNvPr>
          <p:cNvSpPr/>
          <p:nvPr/>
        </p:nvSpPr>
        <p:spPr bwMode="auto">
          <a:xfrm>
            <a:off x="264694" y="502919"/>
            <a:ext cx="4872789" cy="6343049"/>
          </a:xfrm>
          <a:prstGeom prst="roundRect">
            <a:avLst>
              <a:gd name="adj" fmla="val 387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735013" rtl="0" eaLnBrk="1" fontAlgn="base" latinLnBrk="0" hangingPunct="1">
              <a:lnSpc>
                <a:spcPct val="100000"/>
              </a:lnSpc>
              <a:spcBef>
                <a:spcPct val="0"/>
              </a:spcBef>
              <a:spcAft>
                <a:spcPct val="0"/>
              </a:spcAft>
              <a:buClrTx/>
              <a:buSzTx/>
              <a:buFontTx/>
              <a:buNone/>
              <a:tabLst/>
            </a:pPr>
            <a:endParaRPr kumimoji="1" lang="en-US" altLang="ja-JP"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Meiryo UI" panose="020B0604030504040204" pitchFamily="50" charset="-128"/>
                <a:ea typeface="Meiryo UI" panose="020B0604030504040204" pitchFamily="50" charset="-128"/>
              </a:rPr>
              <a:t>・このハンドブックは、クライミング基礎訓練で実践する各技術のポイントや詳細説明を図解等で記したものです。また、</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紙面の情報量を抑えるため、</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YouTube</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動画とそのポイントの記載で構成している箇所があります。</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YouTube</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動画を手元のスマホで見れるように</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URL</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を</a:t>
            </a: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QR</a:t>
            </a:r>
            <a:r>
              <a:rPr lang="ja-JP" altLang="en-US" sz="1400" dirty="0">
                <a:solidFill>
                  <a:schemeClr val="tx1"/>
                </a:solidFill>
                <a:latin typeface="Meiryo UI" panose="020B0604030504040204" pitchFamily="50" charset="-128"/>
                <a:ea typeface="Meiryo UI" panose="020B0604030504040204" pitchFamily="50" charset="-128"/>
              </a:rPr>
              <a:t>コードにしたものを掲載しておりますので、訓練中や、訓練後の振り返りのためにご使用ください。</a:t>
            </a:r>
            <a:endParaRPr lang="en-US" altLang="ja-JP" sz="1400" dirty="0">
              <a:solidFill>
                <a:schemeClr val="tx1"/>
              </a:solidFill>
              <a:latin typeface="Meiryo UI" panose="020B0604030504040204" pitchFamily="50" charset="-128"/>
              <a:ea typeface="Meiryo UI" panose="020B060403050404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endParaRPr lang="en-US" altLang="ja-JP" sz="1400" dirty="0">
              <a:solidFill>
                <a:schemeClr val="tx1"/>
              </a:solidFill>
              <a:latin typeface="Meiryo UI" panose="020B0604030504040204" pitchFamily="50" charset="-128"/>
              <a:ea typeface="Meiryo UI" panose="020B060403050404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このハンドブックに書かれている内容は絶対正しいとは限りません。数年後技術が変わり、ここに書かれている内容が否定もしくは禁止される可能性があります。よってこのハンドブックを使い訓練に参加する方は、この内容を過信することなく、常に新しい情報を自分で把握して正しい技術でクライミングに望むように努めて下さい。</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endParaRPr lang="en-US" altLang="ja-JP" sz="1400" dirty="0">
              <a:solidFill>
                <a:schemeClr val="tx1"/>
              </a:solidFill>
              <a:latin typeface="Meiryo UI" panose="020B0604030504040204" pitchFamily="50" charset="-128"/>
              <a:ea typeface="Meiryo UI" panose="020B060403050404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・このハンドブックにはネット上の画像など無許可で使用している箇所が多々あります。</a:t>
            </a:r>
            <a:r>
              <a:rPr lang="ja-JP" altLang="en-US" sz="1400" dirty="0">
                <a:solidFill>
                  <a:schemeClr val="tx1"/>
                </a:solidFill>
                <a:latin typeface="Meiryo UI" panose="020B0604030504040204" pitchFamily="50" charset="-128"/>
                <a:ea typeface="Meiryo UI" panose="020B0604030504040204" pitchFamily="50" charset="-128"/>
              </a:rPr>
              <a:t>ほとんどの</a:t>
            </a:r>
            <a:r>
              <a:rPr lang="en-US" altLang="ja-JP" sz="1400" dirty="0">
                <a:solidFill>
                  <a:schemeClr val="tx1"/>
                </a:solidFill>
                <a:latin typeface="Meiryo UI" panose="020B0604030504040204" pitchFamily="50" charset="-128"/>
                <a:ea typeface="Meiryo UI" panose="020B0604030504040204" pitchFamily="50" charset="-128"/>
              </a:rPr>
              <a:t>YouTube</a:t>
            </a:r>
            <a:r>
              <a:rPr lang="ja-JP" altLang="en-US" sz="1400" dirty="0">
                <a:solidFill>
                  <a:schemeClr val="tx1"/>
                </a:solidFill>
                <a:latin typeface="Meiryo UI" panose="020B0604030504040204" pitchFamily="50" charset="-128"/>
                <a:ea typeface="Meiryo UI" panose="020B0604030504040204" pitchFamily="50" charset="-128"/>
              </a:rPr>
              <a:t>動画は、</a:t>
            </a:r>
            <a:r>
              <a:rPr lang="en-US" altLang="ja-JP" sz="1400" dirty="0" err="1">
                <a:solidFill>
                  <a:schemeClr val="tx1"/>
                </a:solidFill>
                <a:latin typeface="Meiryo UI" panose="020B0604030504040204" pitchFamily="50" charset="-128"/>
                <a:ea typeface="Meiryo UI" panose="020B0604030504040204" pitchFamily="50" charset="-128"/>
              </a:rPr>
              <a:t>KuriAdventures</a:t>
            </a:r>
            <a:r>
              <a:rPr lang="ja-JP" altLang="en-US" sz="1400" dirty="0">
                <a:solidFill>
                  <a:schemeClr val="tx1"/>
                </a:solidFill>
                <a:latin typeface="Meiryo UI" panose="020B0604030504040204" pitchFamily="50" charset="-128"/>
                <a:ea typeface="Meiryo UI" panose="020B0604030504040204" pitchFamily="50" charset="-128"/>
              </a:rPr>
              <a:t>の動画になっております。</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よって同志会外部には絶対に流出しないようにして下さい（最悪、会がつぶれます。）</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algn="l" defTabSz="735013" rtl="0" eaLnBrk="1" fontAlgn="base" latinLnBrk="0" hangingPunct="1">
              <a:lnSpc>
                <a:spcPct val="100000"/>
              </a:lnSpc>
              <a:spcBef>
                <a:spcPct val="0"/>
              </a:spcBef>
              <a:spcAft>
                <a:spcPct val="0"/>
              </a:spcAft>
              <a:buClrTx/>
              <a:buSzTx/>
              <a:buFontTx/>
              <a:buNone/>
              <a:tabLst/>
            </a:pP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D9FEF7D-C341-9C6D-6190-F12E3ABA8DC3}"/>
              </a:ext>
            </a:extLst>
          </p:cNvPr>
          <p:cNvSpPr txBox="1"/>
          <p:nvPr/>
        </p:nvSpPr>
        <p:spPr>
          <a:xfrm>
            <a:off x="1205583" y="369737"/>
            <a:ext cx="2918072" cy="338554"/>
          </a:xfrm>
          <a:prstGeom prst="rect">
            <a:avLst/>
          </a:prstGeom>
          <a:solidFill>
            <a:schemeClr val="bg1"/>
          </a:solidFill>
        </p:spPr>
        <p:txBody>
          <a:bodyPr wrap="square" rtlCol="0">
            <a:spAutoFit/>
          </a:bodyPr>
          <a:lstStyle/>
          <a:p>
            <a:pPr algn="ctr"/>
            <a:r>
              <a:rPr kumimoji="1" lang="ja-JP" altLang="en-US" sz="1600" dirty="0">
                <a:latin typeface="Meiryo UI" panose="020B0604030504040204" pitchFamily="50" charset="-128"/>
                <a:ea typeface="Meiryo UI" panose="020B0604030504040204" pitchFamily="50" charset="-128"/>
              </a:rPr>
              <a:t>このハンドブックの目的と注意点</a:t>
            </a:r>
          </a:p>
        </p:txBody>
      </p:sp>
    </p:spTree>
    <p:extLst>
      <p:ext uri="{BB962C8B-B14F-4D97-AF65-F5344CB8AC3E}">
        <p14:creationId xmlns:p14="http://schemas.microsoft.com/office/powerpoint/2010/main" val="11707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7F24FDF-CA3D-60D1-366A-734E513CC6F7}"/>
              </a:ext>
            </a:extLst>
          </p:cNvPr>
          <p:cNvSpPr/>
          <p:nvPr/>
        </p:nvSpPr>
        <p:spPr>
          <a:xfrm>
            <a:off x="173158" y="164350"/>
            <a:ext cx="5003129" cy="72270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2193E466-83D5-7311-2C77-C6B17B6962C9}"/>
              </a:ext>
            </a:extLst>
          </p:cNvPr>
          <p:cNvSpPr txBox="1"/>
          <p:nvPr/>
        </p:nvSpPr>
        <p:spPr>
          <a:xfrm>
            <a:off x="615292" y="236548"/>
            <a:ext cx="902811" cy="523220"/>
          </a:xfrm>
          <a:prstGeom prst="rect">
            <a:avLst/>
          </a:prstGeom>
          <a:noFill/>
        </p:spPr>
        <p:txBody>
          <a:bodyPr wrap="none" rtlCol="0">
            <a:spAutoFit/>
          </a:bodyPr>
          <a:lstStyle/>
          <a:p>
            <a:r>
              <a:rPr lang="ja-JP" altLang="en-US" sz="2800" b="1" dirty="0">
                <a:latin typeface="Meiryo UI" panose="020B0604030504040204" pitchFamily="50" charset="-128"/>
                <a:ea typeface="Meiryo UI" panose="020B0604030504040204" pitchFamily="50" charset="-128"/>
                <a:cs typeface="Segoe UI Semibold" panose="020B0702040204020203" pitchFamily="34" charset="0"/>
              </a:rPr>
              <a:t>目次</a:t>
            </a:r>
            <a:endParaRPr kumimoji="1" lang="ja-JP" altLang="en-US" sz="1600" dirty="0">
              <a:latin typeface="Meiryo UI" panose="020B0604030504040204" pitchFamily="50" charset="-128"/>
              <a:ea typeface="Meiryo UI" panose="020B0604030504040204" pitchFamily="50" charset="-128"/>
              <a:cs typeface="Segoe UI Semibold" panose="020B0702040204020203" pitchFamily="34" charset="0"/>
            </a:endParaRPr>
          </a:p>
        </p:txBody>
      </p:sp>
      <p:cxnSp>
        <p:nvCxnSpPr>
          <p:cNvPr id="10" name="直線コネクタ 9">
            <a:extLst>
              <a:ext uri="{FF2B5EF4-FFF2-40B4-BE49-F238E27FC236}">
                <a16:creationId xmlns:a16="http://schemas.microsoft.com/office/drawing/2014/main" id="{62A2625A-67C8-1B5F-FAD6-B77DB8173D31}"/>
              </a:ext>
            </a:extLst>
          </p:cNvPr>
          <p:cNvCxnSpPr/>
          <p:nvPr/>
        </p:nvCxnSpPr>
        <p:spPr>
          <a:xfrm>
            <a:off x="174661" y="759768"/>
            <a:ext cx="418143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8" name="グラフィックス 17" descr="登山">
            <a:extLst>
              <a:ext uri="{FF2B5EF4-FFF2-40B4-BE49-F238E27FC236}">
                <a16:creationId xmlns:a16="http://schemas.microsoft.com/office/drawing/2014/main" id="{285B7E08-7865-A469-C030-5EF585319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06" y="263494"/>
            <a:ext cx="447466" cy="447466"/>
          </a:xfrm>
          <a:prstGeom prst="rect">
            <a:avLst/>
          </a:prstGeom>
        </p:spPr>
      </p:pic>
      <p:sp>
        <p:nvSpPr>
          <p:cNvPr id="2" name="AutoShape 3">
            <a:extLst>
              <a:ext uri="{FF2B5EF4-FFF2-40B4-BE49-F238E27FC236}">
                <a16:creationId xmlns:a16="http://schemas.microsoft.com/office/drawing/2014/main" id="{B3526B21-A512-50AA-0540-B181E84433CD}"/>
              </a:ext>
            </a:extLst>
          </p:cNvPr>
          <p:cNvSpPr>
            <a:spLocks noChangeArrowheads="1"/>
          </p:cNvSpPr>
          <p:nvPr/>
        </p:nvSpPr>
        <p:spPr bwMode="auto">
          <a:xfrm>
            <a:off x="5667454" y="1370845"/>
            <a:ext cx="4792135" cy="619041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noAutofit/>
          </a:bodyPr>
          <a:lstStyle/>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■クライミング装備</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marL="4032250" indent="-4032250" defTabSz="950913">
              <a:lnSpc>
                <a:spcPct val="120000"/>
              </a:lnSpc>
              <a:spcAft>
                <a:spcPts val="900"/>
              </a:spcAft>
            </a:pPr>
            <a:r>
              <a:rPr lang="ja-JP" altLang="en-US" sz="1600" b="1" u="sng" dirty="0">
                <a:latin typeface="Meiryo UI" panose="020B0604030504040204" pitchFamily="50" charset="-128"/>
                <a:ea typeface="Meiryo UI" panose="020B0604030504040204" pitchFamily="50" charset="-128"/>
                <a:cs typeface="メイリオ" pitchFamily="50" charset="-128"/>
              </a:rPr>
              <a:t>・カラビナ </a:t>
            </a:r>
            <a:r>
              <a:rPr lang="en-US" altLang="ja-JP" sz="1600" b="1" u="sng" dirty="0">
                <a:latin typeface="Meiryo UI" panose="020B0604030504040204" pitchFamily="50" charset="-128"/>
                <a:ea typeface="Meiryo UI" panose="020B0604030504040204" pitchFamily="50" charset="-128"/>
                <a:cs typeface="メイリオ" pitchFamily="50" charset="-128"/>
              </a:rPr>
              <a:t>	 P1</a:t>
            </a:r>
            <a:br>
              <a:rPr lang="en-US" altLang="ja-JP" sz="1600" b="1" u="sng" dirty="0">
                <a:latin typeface="Meiryo UI" panose="020B0604030504040204" pitchFamily="50" charset="-128"/>
                <a:ea typeface="Meiryo UI" panose="020B0604030504040204" pitchFamily="50" charset="-128"/>
                <a:cs typeface="メイリオ" pitchFamily="50" charset="-128"/>
              </a:rPr>
            </a:br>
            <a:r>
              <a:rPr lang="ja-JP" altLang="en-US" sz="1600" b="1" u="sng" dirty="0">
                <a:latin typeface="Meiryo UI" panose="020B0604030504040204" pitchFamily="50" charset="-128"/>
                <a:ea typeface="Meiryo UI" panose="020B0604030504040204" pitchFamily="50" charset="-128"/>
                <a:cs typeface="メイリオ" pitchFamily="50" charset="-128"/>
              </a:rPr>
              <a:t>・スリング、ヌンチャク </a:t>
            </a:r>
            <a:r>
              <a:rPr lang="en-US" altLang="ja-JP" sz="1600" b="1" u="sng" dirty="0">
                <a:latin typeface="Meiryo UI" panose="020B0604030504040204" pitchFamily="50" charset="-128"/>
                <a:ea typeface="Meiryo UI" panose="020B0604030504040204" pitchFamily="50" charset="-128"/>
                <a:cs typeface="メイリオ" pitchFamily="50" charset="-128"/>
              </a:rPr>
              <a:t>	 P2</a:t>
            </a:r>
          </a:p>
          <a:p>
            <a:pPr>
              <a:lnSpc>
                <a:spcPct val="120000"/>
              </a:lnSpc>
              <a:spcAft>
                <a:spcPts val="900"/>
              </a:spcAft>
            </a:pPr>
            <a:endParaRPr lang="en-US" altLang="ja-JP" sz="1600" b="1" u="sng" dirty="0">
              <a:latin typeface="Meiryo UI" panose="020B0604030504040204" pitchFamily="50" charset="-128"/>
              <a:ea typeface="Meiryo UI" panose="020B0604030504040204" pitchFamily="50" charset="-128"/>
              <a:cs typeface="メイリオ" pitchFamily="50" charset="-128"/>
            </a:endParaRPr>
          </a:p>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２．行動編</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2.1</a:t>
            </a:r>
            <a:r>
              <a:rPr lang="ja-JP" altLang="en-US" sz="1600" b="1" dirty="0">
                <a:latin typeface="Meiryo UI" panose="020B0604030504040204" pitchFamily="50" charset="-128"/>
                <a:ea typeface="Meiryo UI" panose="020B0604030504040204" pitchFamily="50" charset="-128"/>
                <a:cs typeface="メイリオ" pitchFamily="50" charset="-128"/>
              </a:rPr>
              <a:t>　縦走登山に必要なエネルギー</a:t>
            </a:r>
            <a:br>
              <a:rPr lang="en-US" altLang="ja-JP" sz="1600" b="1" dirty="0">
                <a:latin typeface="Meiryo UI" panose="020B0604030504040204" pitchFamily="50" charset="-128"/>
                <a:ea typeface="Meiryo UI" panose="020B0604030504040204" pitchFamily="50" charset="-128"/>
                <a:cs typeface="メイリオ" pitchFamily="50" charset="-128"/>
              </a:rPr>
            </a:b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2.2</a:t>
            </a:r>
            <a:r>
              <a:rPr lang="ja-JP" altLang="en-US" sz="1600" b="1" dirty="0">
                <a:latin typeface="Meiryo UI" panose="020B0604030504040204" pitchFamily="50" charset="-128"/>
                <a:ea typeface="Meiryo UI" panose="020B0604030504040204" pitchFamily="50" charset="-128"/>
                <a:cs typeface="メイリオ" pitchFamily="50" charset="-128"/>
              </a:rPr>
              <a:t>　重い荷物での歩き方</a:t>
            </a:r>
            <a:br>
              <a:rPr lang="en-US" altLang="ja-JP" sz="1600" b="1" dirty="0">
                <a:latin typeface="Meiryo UI" panose="020B0604030504040204" pitchFamily="50" charset="-128"/>
                <a:ea typeface="Meiryo UI" panose="020B0604030504040204" pitchFamily="50" charset="-128"/>
                <a:cs typeface="メイリオ" pitchFamily="50" charset="-128"/>
              </a:rPr>
            </a:b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2.3</a:t>
            </a:r>
            <a:r>
              <a:rPr lang="ja-JP" altLang="en-US" sz="1600" b="1" dirty="0">
                <a:latin typeface="Meiryo UI" panose="020B0604030504040204" pitchFamily="50" charset="-128"/>
                <a:ea typeface="Meiryo UI" panose="020B0604030504040204" pitchFamily="50" charset="-128"/>
                <a:cs typeface="メイリオ" pitchFamily="50" charset="-128"/>
              </a:rPr>
              <a:t>　行動食・水分補給について</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lvl="1">
              <a:lnSpc>
                <a:spcPct val="120000"/>
              </a:lnSpc>
              <a:spcAft>
                <a:spcPts val="900"/>
              </a:spcAft>
            </a:pPr>
            <a:br>
              <a:rPr lang="en-US" altLang="ja-JP" sz="1600" b="1" dirty="0">
                <a:latin typeface="Meiryo UI" panose="020B0604030504040204" pitchFamily="50" charset="-128"/>
                <a:ea typeface="Meiryo UI" panose="020B0604030504040204" pitchFamily="50" charset="-128"/>
                <a:cs typeface="メイリオ" pitchFamily="50" charset="-128"/>
              </a:rPr>
            </a:br>
            <a:endParaRPr lang="ja-JP" altLang="en-US" sz="1600" b="1" dirty="0">
              <a:latin typeface="Meiryo UI" panose="020B0604030504040204" pitchFamily="50" charset="-128"/>
              <a:ea typeface="Meiryo UI" panose="020B0604030504040204" pitchFamily="50" charset="-128"/>
              <a:cs typeface="メイリオ" pitchFamily="50" charset="-128"/>
            </a:endParaRPr>
          </a:p>
        </p:txBody>
      </p:sp>
      <p:sp>
        <p:nvSpPr>
          <p:cNvPr id="5" name="テキスト ボックス 4">
            <a:extLst>
              <a:ext uri="{FF2B5EF4-FFF2-40B4-BE49-F238E27FC236}">
                <a16:creationId xmlns:a16="http://schemas.microsoft.com/office/drawing/2014/main" id="{08D392FA-6C82-3807-6EB6-B666569E48AC}"/>
              </a:ext>
            </a:extLst>
          </p:cNvPr>
          <p:cNvSpPr txBox="1"/>
          <p:nvPr/>
        </p:nvSpPr>
        <p:spPr>
          <a:xfrm>
            <a:off x="259881" y="843640"/>
            <a:ext cx="4803007" cy="5863144"/>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■クライミング装備の理解</a:t>
            </a:r>
            <a:endParaRPr lang="en-US" altLang="ja-JP" dirty="0">
              <a:latin typeface="Meiryo UI" panose="020B0604030504040204" pitchFamily="50" charset="-128"/>
              <a:ea typeface="Meiryo UI" panose="020B0604030504040204" pitchFamily="50" charset="-128"/>
            </a:endParaRPr>
          </a:p>
          <a:p>
            <a:pPr marL="4129088" indent="-4129088"/>
            <a:r>
              <a:rPr kumimoji="1" lang="ja-JP" altLang="en-US" u="sng" dirty="0">
                <a:latin typeface="Meiryo UI" panose="020B0604030504040204" pitchFamily="50" charset="-128"/>
                <a:ea typeface="Meiryo UI" panose="020B0604030504040204" pitchFamily="50" charset="-128"/>
              </a:rPr>
              <a:t>・カラビナ </a:t>
            </a:r>
            <a:r>
              <a:rPr kumimoji="1" lang="en-US" altLang="ja-JP" u="sng" dirty="0">
                <a:latin typeface="Meiryo UI" panose="020B0604030504040204" pitchFamily="50" charset="-128"/>
                <a:ea typeface="Meiryo UI" panose="020B0604030504040204" pitchFamily="50" charset="-128"/>
              </a:rPr>
              <a:t>	</a:t>
            </a:r>
            <a:r>
              <a:rPr lang="ja-JP" altLang="en-US" u="sng" dirty="0">
                <a:latin typeface="Meiryo UI" panose="020B0604030504040204" pitchFamily="50" charset="-128"/>
                <a:ea typeface="Meiryo UI" panose="020B0604030504040204" pitchFamily="50" charset="-128"/>
              </a:rPr>
              <a:t> </a:t>
            </a:r>
            <a:r>
              <a:rPr kumimoji="1" lang="en-US" altLang="ja-JP" u="sng" dirty="0">
                <a:latin typeface="Meiryo UI" panose="020B0604030504040204" pitchFamily="50" charset="-128"/>
                <a:ea typeface="Meiryo UI" panose="020B0604030504040204" pitchFamily="50" charset="-128"/>
              </a:rPr>
              <a:t>P1</a:t>
            </a:r>
          </a:p>
          <a:p>
            <a:pPr marL="4129088" indent="-4129088"/>
            <a:r>
              <a:rPr lang="ja-JP" altLang="en-US" u="sng" dirty="0">
                <a:latin typeface="Meiryo UI" panose="020B0604030504040204" pitchFamily="50" charset="-128"/>
                <a:ea typeface="Meiryo UI" panose="020B0604030504040204" pitchFamily="50" charset="-128"/>
              </a:rPr>
              <a:t>・シュリンゲ</a:t>
            </a:r>
            <a:r>
              <a:rPr lang="en-US" altLang="ja-JP" u="sng" dirty="0">
                <a:latin typeface="Meiryo UI" panose="020B0604030504040204" pitchFamily="50" charset="-128"/>
                <a:ea typeface="Meiryo UI" panose="020B0604030504040204" pitchFamily="50" charset="-128"/>
              </a:rPr>
              <a:t>	</a:t>
            </a:r>
            <a:r>
              <a:rPr lang="ja-JP" altLang="en-US" u="sng"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P2</a:t>
            </a:r>
          </a:p>
          <a:p>
            <a:pPr marL="4129088" indent="-4129088"/>
            <a:r>
              <a:rPr kumimoji="1" lang="ja-JP" altLang="en-US" u="sng" dirty="0">
                <a:latin typeface="Meiryo UI" panose="020B0604030504040204" pitchFamily="50" charset="-128"/>
                <a:ea typeface="Meiryo UI" panose="020B0604030504040204" pitchFamily="50" charset="-128"/>
              </a:rPr>
              <a:t>・</a:t>
            </a:r>
            <a:r>
              <a:rPr lang="ja-JP" altLang="en-US" u="sng" dirty="0">
                <a:latin typeface="Meiryo UI" panose="020B0604030504040204" pitchFamily="50" charset="-128"/>
                <a:ea typeface="Meiryo UI" panose="020B0604030504040204" pitchFamily="50" charset="-128"/>
              </a:rPr>
              <a:t>ヌンチャク、</a:t>
            </a:r>
            <a:r>
              <a:rPr kumimoji="1" lang="ja-JP" altLang="en-US" u="sng" dirty="0">
                <a:latin typeface="Meiryo UI" panose="020B0604030504040204" pitchFamily="50" charset="-128"/>
                <a:ea typeface="Meiryo UI" panose="020B0604030504040204" pitchFamily="50" charset="-128"/>
              </a:rPr>
              <a:t>確保器、</a:t>
            </a:r>
            <a:r>
              <a:rPr kumimoji="1" lang="en-US" altLang="ja-JP" u="sng" dirty="0">
                <a:latin typeface="Meiryo UI" panose="020B0604030504040204" pitchFamily="50" charset="-128"/>
                <a:ea typeface="Meiryo UI" panose="020B0604030504040204" pitchFamily="50" charset="-128"/>
              </a:rPr>
              <a:t>	 P3 </a:t>
            </a:r>
          </a:p>
          <a:p>
            <a:pPr marL="4129088" indent="-4129088"/>
            <a:r>
              <a:rPr lang="ja-JP" altLang="en-US" u="sng" dirty="0">
                <a:latin typeface="Meiryo UI" panose="020B0604030504040204" pitchFamily="50" charset="-128"/>
                <a:ea typeface="Meiryo UI" panose="020B0604030504040204" pitchFamily="50" charset="-128"/>
              </a:rPr>
              <a:t>・</a:t>
            </a:r>
            <a:r>
              <a:rPr kumimoji="1" lang="ja-JP" altLang="en-US" u="sng" dirty="0">
                <a:latin typeface="Meiryo UI" panose="020B0604030504040204" pitchFamily="50" charset="-128"/>
                <a:ea typeface="Meiryo UI" panose="020B0604030504040204" pitchFamily="50" charset="-128"/>
              </a:rPr>
              <a:t>ロープ、</a:t>
            </a:r>
            <a:r>
              <a:rPr kumimoji="1" lang="en-US" altLang="ja-JP" u="sng" dirty="0">
                <a:latin typeface="Meiryo UI" panose="020B0604030504040204" pitchFamily="50" charset="-128"/>
                <a:ea typeface="Meiryo UI" panose="020B0604030504040204" pitchFamily="50" charset="-128"/>
              </a:rPr>
              <a:t>PAS</a:t>
            </a:r>
            <a:r>
              <a:rPr kumimoji="1" lang="ja-JP" altLang="en-US" u="sng" dirty="0">
                <a:latin typeface="Meiryo UI" panose="020B0604030504040204" pitchFamily="50" charset="-128"/>
                <a:ea typeface="Meiryo UI" panose="020B0604030504040204" pitchFamily="50" charset="-128"/>
              </a:rPr>
              <a:t>、コネクトアジャスト</a:t>
            </a:r>
            <a:r>
              <a:rPr kumimoji="1" lang="en-US" altLang="ja-JP" u="sng" dirty="0">
                <a:latin typeface="Meiryo UI" panose="020B0604030504040204" pitchFamily="50" charset="-128"/>
                <a:ea typeface="Meiryo UI" panose="020B0604030504040204" pitchFamily="50" charset="-128"/>
              </a:rPr>
              <a:t>	 P4</a:t>
            </a:r>
          </a:p>
          <a:p>
            <a:pPr marL="4129088" indent="-4129088"/>
            <a:endParaRPr lang="en-US" altLang="ja-JP" u="sng" dirty="0">
              <a:latin typeface="Meiryo UI" panose="020B0604030504040204" pitchFamily="50" charset="-128"/>
              <a:ea typeface="Meiryo UI" panose="020B0604030504040204" pitchFamily="50" charset="-128"/>
            </a:endParaRPr>
          </a:p>
          <a:p>
            <a:pPr marL="4129088" indent="-4129088"/>
            <a:r>
              <a:rPr kumimoji="1" lang="ja-JP" altLang="en-US" dirty="0">
                <a:latin typeface="Meiryo UI" panose="020B0604030504040204" pitchFamily="50" charset="-128"/>
                <a:ea typeface="Meiryo UI" panose="020B0604030504040204" pitchFamily="50" charset="-128"/>
              </a:rPr>
              <a:t>■ロープワーク</a:t>
            </a:r>
            <a:endParaRPr kumimoji="1" lang="en-US" altLang="ja-JP" dirty="0">
              <a:latin typeface="Meiryo UI" panose="020B0604030504040204" pitchFamily="50" charset="-128"/>
              <a:ea typeface="Meiryo UI" panose="020B0604030504040204" pitchFamily="50" charset="-128"/>
            </a:endParaRPr>
          </a:p>
          <a:p>
            <a:pPr marL="4129088" indent="-4129088"/>
            <a:r>
              <a:rPr lang="ja-JP" altLang="en-US" u="sng" dirty="0">
                <a:latin typeface="Meiryo UI" panose="020B0604030504040204" pitchFamily="50" charset="-128"/>
                <a:ea typeface="Meiryo UI" panose="020B0604030504040204" pitchFamily="50" charset="-128"/>
              </a:rPr>
              <a:t>・エイトノット、クローブヒッチ、ムンターヒッチ、</a:t>
            </a:r>
            <a:endParaRPr lang="en-US" altLang="ja-JP" u="sng" dirty="0">
              <a:latin typeface="Meiryo UI" panose="020B0604030504040204" pitchFamily="50" charset="-128"/>
              <a:ea typeface="Meiryo UI" panose="020B0604030504040204" pitchFamily="50" charset="-128"/>
            </a:endParaRPr>
          </a:p>
          <a:p>
            <a:pPr marL="4129088" indent="-4129088"/>
            <a:r>
              <a:rPr kumimoji="1" lang="ja-JP" altLang="en-US" u="sng" dirty="0">
                <a:latin typeface="Meiryo UI" panose="020B0604030504040204" pitchFamily="50" charset="-128"/>
                <a:ea typeface="Meiryo UI" panose="020B0604030504040204" pitchFamily="50" charset="-128"/>
              </a:rPr>
              <a:t>　フリクションノット３種、ロープの片付け方</a:t>
            </a:r>
            <a:r>
              <a:rPr kumimoji="1" lang="en-US" altLang="ja-JP" u="sng"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P5   </a:t>
            </a:r>
            <a:endParaRPr kumimoji="1" lang="en-US" altLang="ja-JP" u="sng" dirty="0">
              <a:latin typeface="Meiryo UI" panose="020B0604030504040204" pitchFamily="50" charset="-128"/>
              <a:ea typeface="Meiryo UI" panose="020B0604030504040204" pitchFamily="50" charset="-128"/>
            </a:endParaRPr>
          </a:p>
          <a:p>
            <a:pPr marL="4129088" indent="-4129088"/>
            <a:endParaRPr lang="en-US" altLang="ja-JP" u="sng" dirty="0">
              <a:latin typeface="Meiryo UI" panose="020B0604030504040204" pitchFamily="50" charset="-128"/>
              <a:ea typeface="Meiryo UI" panose="020B0604030504040204" pitchFamily="50" charset="-128"/>
            </a:endParaRPr>
          </a:p>
          <a:p>
            <a:pPr marL="4129088" indent="-4129088"/>
            <a:r>
              <a:rPr kumimoji="1" lang="ja-JP" altLang="en-US" dirty="0">
                <a:latin typeface="Meiryo UI" panose="020B0604030504040204" pitchFamily="50" charset="-128"/>
                <a:ea typeface="Meiryo UI" panose="020B0604030504040204" pitchFamily="50" charset="-128"/>
              </a:rPr>
              <a:t>■クライミング時のポイントや注意点</a:t>
            </a:r>
            <a:endParaRPr kumimoji="1" lang="en-US" altLang="ja-JP" dirty="0">
              <a:latin typeface="Meiryo UI" panose="020B0604030504040204" pitchFamily="50" charset="-128"/>
              <a:ea typeface="Meiryo UI" panose="020B0604030504040204" pitchFamily="50" charset="-128"/>
            </a:endParaRPr>
          </a:p>
          <a:p>
            <a:pPr marL="4129088" indent="-4129088"/>
            <a:r>
              <a:rPr kumimoji="1" lang="ja-JP" altLang="en-US" u="sng" dirty="0">
                <a:latin typeface="Meiryo UI" panose="020B0604030504040204" pitchFamily="50" charset="-128"/>
                <a:ea typeface="Meiryo UI" panose="020B0604030504040204" pitchFamily="50" charset="-128"/>
              </a:rPr>
              <a:t>・ハーネスとロープの連結、相互チェック</a:t>
            </a:r>
            <a:r>
              <a:rPr kumimoji="1" lang="en-US" altLang="ja-JP" u="sng" dirty="0">
                <a:latin typeface="Meiryo UI" panose="020B0604030504040204" pitchFamily="50" charset="-128"/>
                <a:ea typeface="Meiryo UI" panose="020B0604030504040204" pitchFamily="50" charset="-128"/>
              </a:rPr>
              <a:t>	 P6 </a:t>
            </a:r>
          </a:p>
          <a:p>
            <a:pPr marL="4129088" indent="-4129088"/>
            <a:r>
              <a:rPr lang="ja-JP" altLang="en-US" u="sng" dirty="0">
                <a:latin typeface="Meiryo UI" panose="020B0604030504040204" pitchFamily="50" charset="-128"/>
                <a:ea typeface="Meiryo UI" panose="020B0604030504040204" pitchFamily="50" charset="-128"/>
              </a:rPr>
              <a:t>・トップロープのビレイ、降ろしてもらう時の姿勢</a:t>
            </a:r>
            <a:r>
              <a:rPr lang="en-US" altLang="ja-JP" u="sng" dirty="0">
                <a:latin typeface="Meiryo UI" panose="020B0604030504040204" pitchFamily="50" charset="-128"/>
                <a:ea typeface="Meiryo UI" panose="020B0604030504040204" pitchFamily="50" charset="-128"/>
              </a:rPr>
              <a:t>	 P7</a:t>
            </a:r>
          </a:p>
          <a:p>
            <a:pPr marL="4129088" indent="-4129088"/>
            <a:r>
              <a:rPr kumimoji="1" lang="ja-JP" altLang="en-US" u="sng" dirty="0">
                <a:latin typeface="Meiryo UI" panose="020B0604030504040204" pitchFamily="50" charset="-128"/>
                <a:ea typeface="Meiryo UI" panose="020B0604030504040204" pitchFamily="50" charset="-128"/>
              </a:rPr>
              <a:t>・トップロープクライミングの流れ</a:t>
            </a:r>
            <a:r>
              <a:rPr kumimoji="1" lang="en-US" altLang="ja-JP" u="sng" dirty="0">
                <a:latin typeface="Meiryo UI" panose="020B0604030504040204" pitchFamily="50" charset="-128"/>
                <a:ea typeface="Meiryo UI" panose="020B0604030504040204" pitchFamily="50" charset="-128"/>
              </a:rPr>
              <a:t>	 P7</a:t>
            </a:r>
          </a:p>
          <a:p>
            <a:pPr marL="4129088" indent="-4129088"/>
            <a:r>
              <a:rPr lang="ja-JP" altLang="en-US" u="sng" dirty="0">
                <a:latin typeface="Meiryo UI" panose="020B0604030504040204" pitchFamily="50" charset="-128"/>
                <a:ea typeface="Meiryo UI" panose="020B0604030504040204" pitchFamily="50" charset="-128"/>
              </a:rPr>
              <a:t>・リードクライミングの流れ</a:t>
            </a:r>
            <a:r>
              <a:rPr lang="en-US" altLang="ja-JP" u="sng" dirty="0">
                <a:latin typeface="Meiryo UI" panose="020B0604030504040204" pitchFamily="50" charset="-128"/>
                <a:ea typeface="Meiryo UI" panose="020B0604030504040204" pitchFamily="50" charset="-128"/>
              </a:rPr>
              <a:t>	 P8</a:t>
            </a:r>
          </a:p>
          <a:p>
            <a:pPr marL="4129088" indent="-4129088"/>
            <a:r>
              <a:rPr lang="ja-JP" altLang="en-US" u="sng" dirty="0">
                <a:latin typeface="Meiryo UI" panose="020B0604030504040204" pitchFamily="50" charset="-128"/>
                <a:ea typeface="Meiryo UI" panose="020B0604030504040204" pitchFamily="50" charset="-128"/>
              </a:rPr>
              <a:t>・中間支点をとる際のクイックドローの使い方</a:t>
            </a:r>
            <a:r>
              <a:rPr lang="en-US" altLang="ja-JP" u="sng" dirty="0">
                <a:latin typeface="Meiryo UI" panose="020B0604030504040204" pitchFamily="50" charset="-128"/>
                <a:ea typeface="Meiryo UI" panose="020B0604030504040204" pitchFamily="50" charset="-128"/>
              </a:rPr>
              <a:t>	</a:t>
            </a:r>
            <a:r>
              <a:rPr lang="ja-JP" altLang="en-US" u="sng"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P8</a:t>
            </a:r>
          </a:p>
          <a:p>
            <a:pPr marL="4129088" indent="-4129088"/>
            <a:r>
              <a:rPr lang="ja-JP" altLang="en-US" u="sng" dirty="0">
                <a:latin typeface="Meiryo UI" panose="020B0604030504040204" pitchFamily="50" charset="-128"/>
                <a:ea typeface="Meiryo UI" panose="020B0604030504040204" pitchFamily="50" charset="-128"/>
              </a:rPr>
              <a:t>・クリップのしかた、ビレイヤーの注意点</a:t>
            </a:r>
            <a:r>
              <a:rPr lang="en-US" altLang="ja-JP" u="sng" dirty="0">
                <a:latin typeface="Meiryo UI" panose="020B0604030504040204" pitchFamily="50" charset="-128"/>
                <a:ea typeface="Meiryo UI" panose="020B0604030504040204" pitchFamily="50" charset="-128"/>
              </a:rPr>
              <a:t>	</a:t>
            </a:r>
            <a:r>
              <a:rPr lang="ja-JP" altLang="en-US" u="sng"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P9</a:t>
            </a:r>
          </a:p>
          <a:p>
            <a:pPr marL="4129088" indent="-4129088"/>
            <a:r>
              <a:rPr lang="ja-JP" altLang="en-US" u="sng" dirty="0">
                <a:latin typeface="Meiryo UI" panose="020B0604030504040204" pitchFamily="50" charset="-128"/>
                <a:ea typeface="Meiryo UI" panose="020B0604030504040204" pitchFamily="50" charset="-128"/>
              </a:rPr>
              <a:t>・ゲレンデでの終了点構築 </a:t>
            </a:r>
            <a:r>
              <a:rPr lang="en-US" altLang="ja-JP" u="sng" dirty="0">
                <a:latin typeface="Meiryo UI" panose="020B0604030504040204" pitchFamily="50" charset="-128"/>
                <a:ea typeface="Meiryo UI" panose="020B0604030504040204" pitchFamily="50" charset="-128"/>
              </a:rPr>
              <a:t>	 P10</a:t>
            </a:r>
          </a:p>
          <a:p>
            <a:pPr marL="4129088" indent="-4129088"/>
            <a:r>
              <a:rPr lang="ja-JP" altLang="en-US" u="sng" dirty="0">
                <a:latin typeface="Meiryo UI" panose="020B0604030504040204" pitchFamily="50" charset="-128"/>
                <a:ea typeface="Meiryo UI" panose="020B0604030504040204" pitchFamily="50" charset="-128"/>
              </a:rPr>
              <a:t>・終了点の回収、終了点の結び替え </a:t>
            </a:r>
            <a:r>
              <a:rPr lang="en-US" altLang="ja-JP" u="sng" dirty="0">
                <a:latin typeface="Meiryo UI" panose="020B0604030504040204" pitchFamily="50" charset="-128"/>
                <a:ea typeface="Meiryo UI" panose="020B0604030504040204" pitchFamily="50" charset="-128"/>
              </a:rPr>
              <a:t>	 P11</a:t>
            </a:r>
          </a:p>
          <a:p>
            <a:pPr marL="4129088" indent="-4129088"/>
            <a:r>
              <a:rPr lang="ja-JP" altLang="en-US" u="sng" dirty="0">
                <a:latin typeface="Meiryo UI" panose="020B0604030504040204" pitchFamily="50" charset="-128"/>
                <a:ea typeface="Meiryo UI" panose="020B0604030504040204" pitchFamily="50" charset="-128"/>
              </a:rPr>
              <a:t>・ゲレンデでの主なコール</a:t>
            </a:r>
            <a:r>
              <a:rPr lang="en-US" altLang="ja-JP" u="sng" dirty="0">
                <a:latin typeface="Meiryo UI" panose="020B0604030504040204" pitchFamily="50" charset="-128"/>
                <a:ea typeface="Meiryo UI" panose="020B0604030504040204" pitchFamily="50" charset="-128"/>
              </a:rPr>
              <a:t>	 P12</a:t>
            </a:r>
          </a:p>
          <a:p>
            <a:pPr marL="4129088" indent="-4129088"/>
            <a:endParaRPr kumimoji="1" lang="en-US" altLang="ja-JP" u="sng" dirty="0">
              <a:latin typeface="Meiryo UI" panose="020B0604030504040204" pitchFamily="50" charset="-128"/>
              <a:ea typeface="Meiryo UI" panose="020B0604030504040204" pitchFamily="50" charset="-128"/>
            </a:endParaRPr>
          </a:p>
          <a:p>
            <a:pPr marL="4129088" indent="-4129088"/>
            <a:r>
              <a:rPr lang="ja-JP" altLang="en-US" dirty="0">
                <a:latin typeface="Meiryo UI" panose="020B0604030504040204" pitchFamily="50" charset="-128"/>
                <a:ea typeface="Meiryo UI" panose="020B0604030504040204" pitchFamily="50" charset="-128"/>
              </a:rPr>
              <a:t>■支点作成</a:t>
            </a:r>
            <a:endParaRPr lang="en-US" altLang="ja-JP" dirty="0">
              <a:latin typeface="Meiryo UI" panose="020B0604030504040204" pitchFamily="50" charset="-128"/>
              <a:ea typeface="Meiryo UI" panose="020B0604030504040204" pitchFamily="50" charset="-128"/>
            </a:endParaRPr>
          </a:p>
          <a:p>
            <a:pPr marL="4129088" indent="-4129088"/>
            <a:r>
              <a:rPr lang="ja-JP" altLang="en-US" u="sng" dirty="0">
                <a:latin typeface="Meiryo UI" panose="020B0604030504040204" pitchFamily="50" charset="-128"/>
                <a:ea typeface="Meiryo UI" panose="020B0604030504040204" pitchFamily="50" charset="-128"/>
              </a:rPr>
              <a:t>・流動分散、固定分散、</a:t>
            </a:r>
            <a:r>
              <a:rPr kumimoji="1" lang="ja-JP" altLang="en-US" u="sng" dirty="0">
                <a:latin typeface="Meiryo UI" panose="020B0604030504040204" pitchFamily="50" charset="-128"/>
                <a:ea typeface="Meiryo UI" panose="020B0604030504040204" pitchFamily="50" charset="-128"/>
              </a:rPr>
              <a:t>可動域制限付き流動分散</a:t>
            </a:r>
            <a:r>
              <a:rPr lang="en-US" altLang="ja-JP" u="sng" dirty="0">
                <a:latin typeface="Meiryo UI" panose="020B0604030504040204" pitchFamily="50" charset="-128"/>
                <a:ea typeface="Meiryo UI" panose="020B0604030504040204" pitchFamily="50" charset="-128"/>
              </a:rPr>
              <a:t>	 P13</a:t>
            </a:r>
          </a:p>
          <a:p>
            <a:pPr marL="4129088" indent="-4129088"/>
            <a:r>
              <a:rPr kumimoji="1" lang="ja-JP" altLang="en-US" u="sng" dirty="0">
                <a:latin typeface="Meiryo UI" panose="020B0604030504040204" pitchFamily="50" charset="-128"/>
                <a:ea typeface="Meiryo UI" panose="020B0604030504040204" pitchFamily="50" charset="-128"/>
              </a:rPr>
              <a:t>・クアッドアンカー</a:t>
            </a:r>
            <a:r>
              <a:rPr kumimoji="1" lang="en-US" altLang="ja-JP" u="sng" dirty="0">
                <a:latin typeface="Meiryo UI" panose="020B0604030504040204" pitchFamily="50" charset="-128"/>
                <a:ea typeface="Meiryo UI" panose="020B0604030504040204" pitchFamily="50" charset="-128"/>
              </a:rPr>
              <a:t>	 P14</a:t>
            </a:r>
            <a:endParaRPr lang="en-US" altLang="ja-JP" u="sng" dirty="0">
              <a:latin typeface="Meiryo UI" panose="020B0604030504040204" pitchFamily="50" charset="-128"/>
              <a:ea typeface="Meiryo UI" panose="020B0604030504040204" pitchFamily="50" charset="-128"/>
            </a:endParaRPr>
          </a:p>
          <a:p>
            <a:pPr marL="4129088" indent="-4129088"/>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164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7F24FDF-CA3D-60D1-366A-734E513CC6F7}"/>
              </a:ext>
            </a:extLst>
          </p:cNvPr>
          <p:cNvSpPr/>
          <p:nvPr/>
        </p:nvSpPr>
        <p:spPr>
          <a:xfrm>
            <a:off x="173158" y="164350"/>
            <a:ext cx="5003129" cy="72270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2193E466-83D5-7311-2C77-C6B17B6962C9}"/>
              </a:ext>
            </a:extLst>
          </p:cNvPr>
          <p:cNvSpPr txBox="1"/>
          <p:nvPr/>
        </p:nvSpPr>
        <p:spPr>
          <a:xfrm>
            <a:off x="615292" y="236548"/>
            <a:ext cx="902811" cy="523220"/>
          </a:xfrm>
          <a:prstGeom prst="rect">
            <a:avLst/>
          </a:prstGeom>
          <a:noFill/>
        </p:spPr>
        <p:txBody>
          <a:bodyPr wrap="none" rtlCol="0">
            <a:spAutoFit/>
          </a:bodyPr>
          <a:lstStyle/>
          <a:p>
            <a:r>
              <a:rPr lang="ja-JP" altLang="en-US" sz="2800" b="1" dirty="0">
                <a:latin typeface="Meiryo UI" panose="020B0604030504040204" pitchFamily="50" charset="-128"/>
                <a:ea typeface="Meiryo UI" panose="020B0604030504040204" pitchFamily="50" charset="-128"/>
                <a:cs typeface="Segoe UI Semibold" panose="020B0702040204020203" pitchFamily="34" charset="0"/>
              </a:rPr>
              <a:t>目次</a:t>
            </a:r>
            <a:endParaRPr kumimoji="1" lang="ja-JP" altLang="en-US" sz="1600" dirty="0">
              <a:latin typeface="Meiryo UI" panose="020B0604030504040204" pitchFamily="50" charset="-128"/>
              <a:ea typeface="Meiryo UI" panose="020B0604030504040204" pitchFamily="50" charset="-128"/>
              <a:cs typeface="Segoe UI Semibold" panose="020B0702040204020203" pitchFamily="34" charset="0"/>
            </a:endParaRPr>
          </a:p>
        </p:txBody>
      </p:sp>
      <p:cxnSp>
        <p:nvCxnSpPr>
          <p:cNvPr id="10" name="直線コネクタ 9">
            <a:extLst>
              <a:ext uri="{FF2B5EF4-FFF2-40B4-BE49-F238E27FC236}">
                <a16:creationId xmlns:a16="http://schemas.microsoft.com/office/drawing/2014/main" id="{62A2625A-67C8-1B5F-FAD6-B77DB8173D31}"/>
              </a:ext>
            </a:extLst>
          </p:cNvPr>
          <p:cNvCxnSpPr/>
          <p:nvPr/>
        </p:nvCxnSpPr>
        <p:spPr>
          <a:xfrm>
            <a:off x="174661" y="759768"/>
            <a:ext cx="418143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8" name="グラフィックス 17" descr="登山">
            <a:extLst>
              <a:ext uri="{FF2B5EF4-FFF2-40B4-BE49-F238E27FC236}">
                <a16:creationId xmlns:a16="http://schemas.microsoft.com/office/drawing/2014/main" id="{285B7E08-7865-A469-C030-5EF585319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06" y="263494"/>
            <a:ext cx="447466" cy="447466"/>
          </a:xfrm>
          <a:prstGeom prst="rect">
            <a:avLst/>
          </a:prstGeom>
        </p:spPr>
      </p:pic>
      <p:sp>
        <p:nvSpPr>
          <p:cNvPr id="2" name="AutoShape 3">
            <a:extLst>
              <a:ext uri="{FF2B5EF4-FFF2-40B4-BE49-F238E27FC236}">
                <a16:creationId xmlns:a16="http://schemas.microsoft.com/office/drawing/2014/main" id="{B3526B21-A512-50AA-0540-B181E84433CD}"/>
              </a:ext>
            </a:extLst>
          </p:cNvPr>
          <p:cNvSpPr>
            <a:spLocks noChangeArrowheads="1"/>
          </p:cNvSpPr>
          <p:nvPr/>
        </p:nvSpPr>
        <p:spPr bwMode="auto">
          <a:xfrm>
            <a:off x="5667454" y="1370845"/>
            <a:ext cx="4792135" cy="619041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noAutofit/>
          </a:bodyPr>
          <a:lstStyle/>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■クライミング装備</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marL="4032250" indent="-4032250" defTabSz="950913">
              <a:lnSpc>
                <a:spcPct val="120000"/>
              </a:lnSpc>
              <a:spcAft>
                <a:spcPts val="900"/>
              </a:spcAft>
            </a:pPr>
            <a:r>
              <a:rPr lang="ja-JP" altLang="en-US" sz="1600" b="1" u="sng" dirty="0">
                <a:latin typeface="Meiryo UI" panose="020B0604030504040204" pitchFamily="50" charset="-128"/>
                <a:ea typeface="Meiryo UI" panose="020B0604030504040204" pitchFamily="50" charset="-128"/>
                <a:cs typeface="メイリオ" pitchFamily="50" charset="-128"/>
              </a:rPr>
              <a:t>・カラビナ </a:t>
            </a:r>
            <a:r>
              <a:rPr lang="en-US" altLang="ja-JP" sz="1600" b="1" u="sng" dirty="0">
                <a:latin typeface="Meiryo UI" panose="020B0604030504040204" pitchFamily="50" charset="-128"/>
                <a:ea typeface="Meiryo UI" panose="020B0604030504040204" pitchFamily="50" charset="-128"/>
                <a:cs typeface="メイリオ" pitchFamily="50" charset="-128"/>
              </a:rPr>
              <a:t>	 P1</a:t>
            </a:r>
            <a:br>
              <a:rPr lang="en-US" altLang="ja-JP" sz="1600" b="1" u="sng" dirty="0">
                <a:latin typeface="Meiryo UI" panose="020B0604030504040204" pitchFamily="50" charset="-128"/>
                <a:ea typeface="Meiryo UI" panose="020B0604030504040204" pitchFamily="50" charset="-128"/>
                <a:cs typeface="メイリオ" pitchFamily="50" charset="-128"/>
              </a:rPr>
            </a:br>
            <a:r>
              <a:rPr lang="ja-JP" altLang="en-US" sz="1600" b="1" u="sng" dirty="0">
                <a:latin typeface="Meiryo UI" panose="020B0604030504040204" pitchFamily="50" charset="-128"/>
                <a:ea typeface="Meiryo UI" panose="020B0604030504040204" pitchFamily="50" charset="-128"/>
                <a:cs typeface="メイリオ" pitchFamily="50" charset="-128"/>
              </a:rPr>
              <a:t>・スリング、ヌンチャク </a:t>
            </a:r>
            <a:r>
              <a:rPr lang="en-US" altLang="ja-JP" sz="1600" b="1" u="sng" dirty="0">
                <a:latin typeface="Meiryo UI" panose="020B0604030504040204" pitchFamily="50" charset="-128"/>
                <a:ea typeface="Meiryo UI" panose="020B0604030504040204" pitchFamily="50" charset="-128"/>
                <a:cs typeface="メイリオ" pitchFamily="50" charset="-128"/>
              </a:rPr>
              <a:t>	 P2</a:t>
            </a:r>
          </a:p>
          <a:p>
            <a:pPr>
              <a:lnSpc>
                <a:spcPct val="120000"/>
              </a:lnSpc>
              <a:spcAft>
                <a:spcPts val="900"/>
              </a:spcAft>
            </a:pPr>
            <a:endParaRPr lang="en-US" altLang="ja-JP" sz="1600" b="1" u="sng" dirty="0">
              <a:latin typeface="Meiryo UI" panose="020B0604030504040204" pitchFamily="50" charset="-128"/>
              <a:ea typeface="Meiryo UI" panose="020B0604030504040204" pitchFamily="50" charset="-128"/>
              <a:cs typeface="メイリオ" pitchFamily="50" charset="-128"/>
            </a:endParaRPr>
          </a:p>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２．行動編</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a:lnSpc>
                <a:spcPct val="120000"/>
              </a:lnSpc>
              <a:spcAft>
                <a:spcPts val="900"/>
              </a:spcAft>
            </a:pP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2.1</a:t>
            </a:r>
            <a:r>
              <a:rPr lang="ja-JP" altLang="en-US" sz="1600" b="1" dirty="0">
                <a:latin typeface="Meiryo UI" panose="020B0604030504040204" pitchFamily="50" charset="-128"/>
                <a:ea typeface="Meiryo UI" panose="020B0604030504040204" pitchFamily="50" charset="-128"/>
                <a:cs typeface="メイリオ" pitchFamily="50" charset="-128"/>
              </a:rPr>
              <a:t>　縦走登山に必要なエネルギー</a:t>
            </a:r>
            <a:br>
              <a:rPr lang="en-US" altLang="ja-JP" sz="1600" b="1" dirty="0">
                <a:latin typeface="Meiryo UI" panose="020B0604030504040204" pitchFamily="50" charset="-128"/>
                <a:ea typeface="Meiryo UI" panose="020B0604030504040204" pitchFamily="50" charset="-128"/>
                <a:cs typeface="メイリオ" pitchFamily="50" charset="-128"/>
              </a:rPr>
            </a:b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2.2</a:t>
            </a:r>
            <a:r>
              <a:rPr lang="ja-JP" altLang="en-US" sz="1600" b="1" dirty="0">
                <a:latin typeface="Meiryo UI" panose="020B0604030504040204" pitchFamily="50" charset="-128"/>
                <a:ea typeface="Meiryo UI" panose="020B0604030504040204" pitchFamily="50" charset="-128"/>
                <a:cs typeface="メイリオ" pitchFamily="50" charset="-128"/>
              </a:rPr>
              <a:t>　重い荷物での歩き方</a:t>
            </a:r>
            <a:br>
              <a:rPr lang="en-US" altLang="ja-JP" sz="1600" b="1" dirty="0">
                <a:latin typeface="Meiryo UI" panose="020B0604030504040204" pitchFamily="50" charset="-128"/>
                <a:ea typeface="Meiryo UI" panose="020B0604030504040204" pitchFamily="50" charset="-128"/>
                <a:cs typeface="メイリオ" pitchFamily="50" charset="-128"/>
              </a:rPr>
            </a:br>
            <a:r>
              <a:rPr lang="ja-JP" altLang="en-US" sz="1600" b="1" dirty="0">
                <a:latin typeface="Meiryo UI" panose="020B0604030504040204" pitchFamily="50" charset="-128"/>
                <a:ea typeface="Meiryo UI" panose="020B0604030504040204" pitchFamily="50" charset="-128"/>
                <a:cs typeface="メイリオ" pitchFamily="50" charset="-128"/>
              </a:rPr>
              <a:t>　</a:t>
            </a:r>
            <a:r>
              <a:rPr lang="en-US" altLang="ja-JP" sz="1600" b="1" dirty="0">
                <a:latin typeface="Meiryo UI" panose="020B0604030504040204" pitchFamily="50" charset="-128"/>
                <a:ea typeface="Meiryo UI" panose="020B0604030504040204" pitchFamily="50" charset="-128"/>
                <a:cs typeface="メイリオ" pitchFamily="50" charset="-128"/>
              </a:rPr>
              <a:t>2.3</a:t>
            </a:r>
            <a:r>
              <a:rPr lang="ja-JP" altLang="en-US" sz="1600" b="1" dirty="0">
                <a:latin typeface="Meiryo UI" panose="020B0604030504040204" pitchFamily="50" charset="-128"/>
                <a:ea typeface="Meiryo UI" panose="020B0604030504040204" pitchFamily="50" charset="-128"/>
                <a:cs typeface="メイリオ" pitchFamily="50" charset="-128"/>
              </a:rPr>
              <a:t>　行動食・水分補給について</a:t>
            </a:r>
            <a:endParaRPr lang="en-US" altLang="ja-JP" sz="1600" b="1" dirty="0">
              <a:latin typeface="Meiryo UI" panose="020B0604030504040204" pitchFamily="50" charset="-128"/>
              <a:ea typeface="Meiryo UI" panose="020B0604030504040204" pitchFamily="50" charset="-128"/>
              <a:cs typeface="メイリオ" pitchFamily="50" charset="-128"/>
            </a:endParaRPr>
          </a:p>
          <a:p>
            <a:pPr lvl="1">
              <a:lnSpc>
                <a:spcPct val="120000"/>
              </a:lnSpc>
              <a:spcAft>
                <a:spcPts val="900"/>
              </a:spcAft>
            </a:pPr>
            <a:br>
              <a:rPr lang="en-US" altLang="ja-JP" sz="1600" b="1" dirty="0">
                <a:latin typeface="Meiryo UI" panose="020B0604030504040204" pitchFamily="50" charset="-128"/>
                <a:ea typeface="Meiryo UI" panose="020B0604030504040204" pitchFamily="50" charset="-128"/>
                <a:cs typeface="メイリオ" pitchFamily="50" charset="-128"/>
              </a:rPr>
            </a:br>
            <a:endParaRPr lang="ja-JP" altLang="en-US" sz="1600" b="1" dirty="0">
              <a:latin typeface="Meiryo UI" panose="020B0604030504040204" pitchFamily="50" charset="-128"/>
              <a:ea typeface="Meiryo UI" panose="020B0604030504040204" pitchFamily="50" charset="-128"/>
              <a:cs typeface="メイリオ" pitchFamily="50" charset="-128"/>
            </a:endParaRPr>
          </a:p>
        </p:txBody>
      </p:sp>
      <p:sp>
        <p:nvSpPr>
          <p:cNvPr id="5" name="テキスト ボックス 4">
            <a:extLst>
              <a:ext uri="{FF2B5EF4-FFF2-40B4-BE49-F238E27FC236}">
                <a16:creationId xmlns:a16="http://schemas.microsoft.com/office/drawing/2014/main" id="{08D392FA-6C82-3807-6EB6-B666569E48AC}"/>
              </a:ext>
            </a:extLst>
          </p:cNvPr>
          <p:cNvSpPr txBox="1"/>
          <p:nvPr/>
        </p:nvSpPr>
        <p:spPr>
          <a:xfrm>
            <a:off x="259881" y="911015"/>
            <a:ext cx="4803007" cy="2631490"/>
          </a:xfrm>
          <a:prstGeom prst="rect">
            <a:avLst/>
          </a:prstGeom>
          <a:noFill/>
        </p:spPr>
        <p:txBody>
          <a:bodyPr wrap="square" rtlCol="0">
            <a:spAutoFit/>
          </a:bodyPr>
          <a:lstStyle/>
          <a:p>
            <a:pPr marL="4129088" indent="-4129088"/>
            <a:r>
              <a:rPr lang="ja-JP" altLang="en-US" dirty="0">
                <a:latin typeface="Meiryo UI" panose="020B0604030504040204" pitchFamily="50" charset="-128"/>
                <a:ea typeface="Meiryo UI" panose="020B0604030504040204" pitchFamily="50" charset="-128"/>
              </a:rPr>
              <a:t>■マルチピッチでのロープワーク</a:t>
            </a:r>
            <a:endParaRPr lang="en-US" altLang="ja-JP" dirty="0">
              <a:latin typeface="Meiryo UI" panose="020B0604030504040204" pitchFamily="50" charset="-128"/>
              <a:ea typeface="Meiryo UI" panose="020B0604030504040204" pitchFamily="50" charset="-128"/>
            </a:endParaRPr>
          </a:p>
          <a:p>
            <a:pPr marL="4129088" indent="-4129088"/>
            <a:r>
              <a:rPr lang="ja-JP" altLang="en-US" u="sng" dirty="0">
                <a:latin typeface="Meiryo UI" panose="020B0604030504040204" pitchFamily="50" charset="-128"/>
                <a:ea typeface="Meiryo UI" panose="020B0604030504040204" pitchFamily="50" charset="-128"/>
              </a:rPr>
              <a:t>・マルチピッチでのロープの流れ</a:t>
            </a:r>
            <a:r>
              <a:rPr kumimoji="1" lang="en-US" altLang="ja-JP" u="sng" dirty="0">
                <a:latin typeface="Meiryo UI" panose="020B0604030504040204" pitchFamily="50" charset="-128"/>
                <a:ea typeface="Meiryo UI" panose="020B0604030504040204" pitchFamily="50" charset="-128"/>
              </a:rPr>
              <a:t>	P14</a:t>
            </a:r>
          </a:p>
          <a:p>
            <a:pPr marL="4129088" indent="-4129088"/>
            <a:r>
              <a:rPr lang="ja-JP" altLang="en-US" u="sng" dirty="0">
                <a:latin typeface="Meiryo UI" panose="020B0604030504040204" pitchFamily="50" charset="-128"/>
                <a:ea typeface="Meiryo UI" panose="020B0604030504040204" pitchFamily="50" charset="-128"/>
              </a:rPr>
              <a:t>・ビレイポイント到着からセカンドビレイまで</a:t>
            </a:r>
            <a:r>
              <a:rPr lang="en-US" altLang="ja-JP" u="sng" dirty="0">
                <a:latin typeface="Meiryo UI" panose="020B0604030504040204" pitchFamily="50" charset="-128"/>
                <a:ea typeface="Meiryo UI" panose="020B0604030504040204" pitchFamily="50" charset="-128"/>
              </a:rPr>
              <a:t>	P15</a:t>
            </a:r>
          </a:p>
          <a:p>
            <a:pPr marL="4129088" indent="-4129088"/>
            <a:r>
              <a:rPr lang="ja-JP" altLang="en-US" u="sng" dirty="0">
                <a:latin typeface="Meiryo UI" panose="020B0604030504040204" pitchFamily="50" charset="-128"/>
                <a:ea typeface="Meiryo UI" panose="020B0604030504040204" pitchFamily="50" charset="-128"/>
              </a:rPr>
              <a:t>・マルチピッチでのコール </a:t>
            </a:r>
            <a:r>
              <a:rPr lang="en-US" altLang="ja-JP" u="sng" dirty="0">
                <a:latin typeface="Meiryo UI" panose="020B0604030504040204" pitchFamily="50" charset="-128"/>
                <a:ea typeface="Meiryo UI" panose="020B0604030504040204" pitchFamily="50" charset="-128"/>
              </a:rPr>
              <a:t>	P16</a:t>
            </a:r>
          </a:p>
          <a:p>
            <a:pPr marL="4129088" indent="-4129088"/>
            <a:r>
              <a:rPr lang="ja-JP" altLang="en-US" u="sng" dirty="0">
                <a:latin typeface="Meiryo UI" panose="020B0604030504040204" pitchFamily="50" charset="-128"/>
                <a:ea typeface="Meiryo UI" panose="020B0604030504040204" pitchFamily="50" charset="-128"/>
              </a:rPr>
              <a:t>・セカンドビレイからのロワーダウン方法①</a:t>
            </a:r>
            <a:r>
              <a:rPr lang="en-US" altLang="ja-JP" u="sng" dirty="0">
                <a:latin typeface="Meiryo UI" panose="020B0604030504040204" pitchFamily="50" charset="-128"/>
                <a:ea typeface="Meiryo UI" panose="020B0604030504040204" pitchFamily="50" charset="-128"/>
              </a:rPr>
              <a:t>	P16</a:t>
            </a:r>
          </a:p>
          <a:p>
            <a:pPr marL="4129088" indent="-4129088"/>
            <a:r>
              <a:rPr lang="ja-JP" altLang="en-US" u="sng" dirty="0">
                <a:latin typeface="Meiryo UI" panose="020B0604030504040204" pitchFamily="50" charset="-128"/>
                <a:ea typeface="Meiryo UI" panose="020B0604030504040204" pitchFamily="50" charset="-128"/>
              </a:rPr>
              <a:t>・セカンドビレイからのロワーダウン方法②</a:t>
            </a:r>
            <a:r>
              <a:rPr lang="en-US" altLang="ja-JP" u="sng" dirty="0">
                <a:latin typeface="Meiryo UI" panose="020B0604030504040204" pitchFamily="50" charset="-128"/>
                <a:ea typeface="Meiryo UI" panose="020B0604030504040204" pitchFamily="50" charset="-128"/>
              </a:rPr>
              <a:t>	P17</a:t>
            </a:r>
          </a:p>
          <a:p>
            <a:pPr marL="4129088" indent="-4129088"/>
            <a:endParaRPr lang="en-US" altLang="ja-JP" u="sng" dirty="0">
              <a:latin typeface="Meiryo UI" panose="020B0604030504040204" pitchFamily="50" charset="-128"/>
              <a:ea typeface="Meiryo UI" panose="020B0604030504040204" pitchFamily="50" charset="-128"/>
            </a:endParaRPr>
          </a:p>
          <a:p>
            <a:pPr marL="4129088" indent="-4129088"/>
            <a:r>
              <a:rPr lang="ja-JP" altLang="en-US" dirty="0">
                <a:latin typeface="Meiryo UI" panose="020B0604030504040204" pitchFamily="50" charset="-128"/>
                <a:ea typeface="Meiryo UI" panose="020B0604030504040204" pitchFamily="50" charset="-128"/>
              </a:rPr>
              <a:t>■懸垂下降</a:t>
            </a:r>
            <a:endParaRPr lang="en-US" altLang="ja-JP" dirty="0">
              <a:latin typeface="Meiryo UI" panose="020B0604030504040204" pitchFamily="50" charset="-128"/>
              <a:ea typeface="Meiryo UI" panose="020B0604030504040204" pitchFamily="50" charset="-128"/>
            </a:endParaRPr>
          </a:p>
          <a:p>
            <a:pPr marL="4129088" indent="-4129088"/>
            <a:r>
              <a:rPr lang="ja-JP" altLang="en-US" u="sng" dirty="0">
                <a:latin typeface="Meiryo UI" panose="020B0604030504040204" pitchFamily="50" charset="-128"/>
                <a:ea typeface="Meiryo UI" panose="020B0604030504040204" pitchFamily="50" charset="-128"/>
              </a:rPr>
              <a:t>・立ち木を使った懸垂下降</a:t>
            </a:r>
            <a:r>
              <a:rPr lang="en-US" altLang="ja-JP" u="sng" dirty="0">
                <a:latin typeface="Meiryo UI" panose="020B0604030504040204" pitchFamily="50" charset="-128"/>
                <a:ea typeface="Meiryo UI" panose="020B0604030504040204" pitchFamily="50" charset="-128"/>
              </a:rPr>
              <a:t>	P18</a:t>
            </a:r>
          </a:p>
          <a:p>
            <a:pPr marL="4129088" indent="-4129088"/>
            <a:r>
              <a:rPr lang="ja-JP" altLang="en-US" u="sng" dirty="0">
                <a:latin typeface="Meiryo UI" panose="020B0604030504040204" pitchFamily="50" charset="-128"/>
                <a:ea typeface="Meiryo UI" panose="020B0604030504040204" pitchFamily="50" charset="-128"/>
              </a:rPr>
              <a:t>・懸垂下降支点に関する注意点 </a:t>
            </a:r>
            <a:r>
              <a:rPr lang="en-US" altLang="ja-JP" u="sng" dirty="0">
                <a:latin typeface="Meiryo UI" panose="020B0604030504040204" pitchFamily="50" charset="-128"/>
                <a:ea typeface="Meiryo UI" panose="020B0604030504040204" pitchFamily="50" charset="-128"/>
              </a:rPr>
              <a:t>	P19</a:t>
            </a:r>
            <a:endParaRPr lang="ja-JP" altLang="en-US" u="sng" dirty="0">
              <a:latin typeface="Meiryo UI" panose="020B0604030504040204" pitchFamily="50" charset="-128"/>
              <a:ea typeface="Meiryo UI" panose="020B0604030504040204" pitchFamily="50" charset="-128"/>
            </a:endParaRPr>
          </a:p>
          <a:p>
            <a:pPr marL="4129088" indent="-4129088"/>
            <a:r>
              <a:rPr lang="ja-JP" altLang="en-US" u="sng" dirty="0">
                <a:latin typeface="Meiryo UI" panose="020B0604030504040204" pitchFamily="50" charset="-128"/>
                <a:ea typeface="Meiryo UI" panose="020B0604030504040204" pitchFamily="50" charset="-128"/>
              </a:rPr>
              <a:t>・懸垂下降でのコール</a:t>
            </a:r>
            <a:r>
              <a:rPr lang="en-US" altLang="ja-JP" u="sng" dirty="0">
                <a:latin typeface="Meiryo UI" panose="020B0604030504040204" pitchFamily="50" charset="-128"/>
                <a:ea typeface="Meiryo UI" panose="020B0604030504040204" pitchFamily="50" charset="-128"/>
              </a:rPr>
              <a:t>	P19</a:t>
            </a:r>
          </a:p>
        </p:txBody>
      </p:sp>
    </p:spTree>
    <p:extLst>
      <p:ext uri="{BB962C8B-B14F-4D97-AF65-F5344CB8AC3E}">
        <p14:creationId xmlns:p14="http://schemas.microsoft.com/office/powerpoint/2010/main" val="2546567169"/>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35013" rtl="0" eaLnBrk="1" fontAlgn="base" latinLnBrk="0" hangingPunct="1">
          <a:lnSpc>
            <a:spcPct val="100000"/>
          </a:lnSpc>
          <a:spcBef>
            <a:spcPct val="0"/>
          </a:spcBef>
          <a:spcAft>
            <a:spcPct val="0"/>
          </a:spcAft>
          <a:buClrTx/>
          <a:buSzTx/>
          <a:buFontTx/>
          <a:buNone/>
          <a:tabLst/>
          <a:defRPr kumimoji="1" lang="ja-JP" altLang="en-US" sz="1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35013" rtl="0" eaLnBrk="1" fontAlgn="base" latinLnBrk="0" hangingPunct="1">
          <a:lnSpc>
            <a:spcPct val="100000"/>
          </a:lnSpc>
          <a:spcBef>
            <a:spcPct val="0"/>
          </a:spcBef>
          <a:spcAft>
            <a:spcPct val="0"/>
          </a:spcAft>
          <a:buClrTx/>
          <a:buSzTx/>
          <a:buFontTx/>
          <a:buNone/>
          <a:tabLst/>
          <a:defRPr kumimoji="1" lang="ja-JP" altLang="en-US" sz="1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568</Words>
  <Application>Microsoft Office PowerPoint</Application>
  <PresentationFormat>ユーザー設定</PresentationFormat>
  <Paragraphs>61</Paragraphs>
  <Slides>4</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Meiryo UI</vt:lpstr>
      <vt:lpstr>Arial</vt:lpstr>
      <vt:lpstr>標準デザイン</vt:lpstr>
      <vt:lpstr>PowerPoint プレゼンテーション</vt:lpstr>
      <vt:lpstr>PowerPoint プレゼンテーション</vt:lpstr>
      <vt:lpstr>PowerPoint プレゼンテーション</vt:lpstr>
      <vt:lpstr>PowerPoint プレゼンテーション</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G0321</dc:creator>
  <cp:lastModifiedBy>高藤 洋平</cp:lastModifiedBy>
  <cp:revision>15</cp:revision>
  <cp:lastPrinted>2022-12-30T11:06:26Z</cp:lastPrinted>
  <dcterms:created xsi:type="dcterms:W3CDTF">2011-04-13T05:25:09Z</dcterms:created>
  <dcterms:modified xsi:type="dcterms:W3CDTF">2022-12-30T11:07:29Z</dcterms:modified>
</cp:coreProperties>
</file>