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244436" y="710739"/>
            <a:ext cx="6375862" cy="20116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2152997" y="4405745"/>
            <a:ext cx="1097280" cy="1529542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3460866" y="4405745"/>
            <a:ext cx="1097280" cy="1529542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4801986" y="4405745"/>
            <a:ext cx="1097280" cy="1529542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6145876" y="4405745"/>
            <a:ext cx="1097280" cy="1529542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7523018" y="4405745"/>
            <a:ext cx="1097280" cy="1529542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44436" y="3591098"/>
            <a:ext cx="6375862" cy="32419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6752" y="341407"/>
            <a:ext cx="679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dev computer I want to run the application as a monolith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6752" y="3212869"/>
            <a:ext cx="753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the production environment requires a micro-services architecture</a:t>
            </a:r>
            <a:endParaRPr lang="en-US" dirty="0"/>
          </a:p>
        </p:txBody>
      </p:sp>
      <p:cxnSp>
        <p:nvCxnSpPr>
          <p:cNvPr id="14" name="Elbow Connector 13"/>
          <p:cNvCxnSpPr>
            <a:stCxn id="10" idx="3"/>
            <a:endCxn id="5" idx="0"/>
          </p:cNvCxnSpPr>
          <p:nvPr/>
        </p:nvCxnSpPr>
        <p:spPr>
          <a:xfrm rot="5400000">
            <a:off x="3821777" y="2795155"/>
            <a:ext cx="490450" cy="2730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6" idx="0"/>
          </p:cNvCxnSpPr>
          <p:nvPr/>
        </p:nvCxnSpPr>
        <p:spPr>
          <a:xfrm rot="5400000">
            <a:off x="4475712" y="3449090"/>
            <a:ext cx="490450" cy="1422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7" idx="0"/>
          </p:cNvCxnSpPr>
          <p:nvPr/>
        </p:nvCxnSpPr>
        <p:spPr>
          <a:xfrm rot="5400000">
            <a:off x="5146272" y="4119650"/>
            <a:ext cx="490450" cy="8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8" idx="0"/>
          </p:cNvCxnSpPr>
          <p:nvPr/>
        </p:nvCxnSpPr>
        <p:spPr>
          <a:xfrm rot="16200000" flipH="1">
            <a:off x="5818216" y="3529445"/>
            <a:ext cx="490450" cy="1262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9" idx="0"/>
          </p:cNvCxnSpPr>
          <p:nvPr/>
        </p:nvCxnSpPr>
        <p:spPr>
          <a:xfrm rot="16200000" flipH="1">
            <a:off x="6506787" y="2840874"/>
            <a:ext cx="490450" cy="2639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6" idx="2"/>
          </p:cNvCxnSpPr>
          <p:nvPr/>
        </p:nvCxnSpPr>
        <p:spPr>
          <a:xfrm rot="16200000" flipH="1">
            <a:off x="3355571" y="5281352"/>
            <a:ext cx="12700" cy="13078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8" idx="2"/>
          </p:cNvCxnSpPr>
          <p:nvPr/>
        </p:nvCxnSpPr>
        <p:spPr>
          <a:xfrm rot="16200000" flipH="1">
            <a:off x="6022571" y="5263342"/>
            <a:ext cx="12700" cy="13438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8" idx="2"/>
          </p:cNvCxnSpPr>
          <p:nvPr/>
        </p:nvCxnSpPr>
        <p:spPr>
          <a:xfrm rot="5400000">
            <a:off x="7383087" y="5246716"/>
            <a:ext cx="12700" cy="13771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94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>eWave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 Ben Haim</dc:creator>
  <cp:lastModifiedBy>Roi Ben Haim</cp:lastModifiedBy>
  <cp:revision>2</cp:revision>
  <dcterms:created xsi:type="dcterms:W3CDTF">2017-07-21T17:36:43Z</dcterms:created>
  <dcterms:modified xsi:type="dcterms:W3CDTF">2017-07-21T17:52:20Z</dcterms:modified>
</cp:coreProperties>
</file>