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4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0"/>
  </p:notesMasterIdLst>
  <p:sldIdLst>
    <p:sldId id="256" r:id="rId3"/>
    <p:sldId id="276" r:id="rId4"/>
    <p:sldId id="779" r:id="rId5"/>
    <p:sldId id="317" r:id="rId6"/>
    <p:sldId id="677" r:id="rId7"/>
    <p:sldId id="301" r:id="rId8"/>
    <p:sldId id="309" r:id="rId9"/>
    <p:sldId id="258" r:id="rId10"/>
    <p:sldId id="854" r:id="rId11"/>
    <p:sldId id="266" r:id="rId12"/>
    <p:sldId id="302" r:id="rId13"/>
    <p:sldId id="267" r:id="rId14"/>
    <p:sldId id="297" r:id="rId15"/>
    <p:sldId id="299" r:id="rId16"/>
    <p:sldId id="300" r:id="rId17"/>
    <p:sldId id="259" r:id="rId18"/>
    <p:sldId id="672" r:id="rId19"/>
    <p:sldId id="802" r:id="rId20"/>
    <p:sldId id="803" r:id="rId21"/>
    <p:sldId id="852" r:id="rId22"/>
    <p:sldId id="840" r:id="rId23"/>
    <p:sldId id="853" r:id="rId24"/>
    <p:sldId id="820" r:id="rId25"/>
    <p:sldId id="848" r:id="rId26"/>
    <p:sldId id="849" r:id="rId27"/>
    <p:sldId id="850" r:id="rId28"/>
    <p:sldId id="851" r:id="rId29"/>
    <p:sldId id="855" r:id="rId30"/>
    <p:sldId id="856" r:id="rId31"/>
    <p:sldId id="857" r:id="rId32"/>
    <p:sldId id="858" r:id="rId33"/>
    <p:sldId id="859" r:id="rId34"/>
    <p:sldId id="860" r:id="rId35"/>
    <p:sldId id="861" r:id="rId36"/>
    <p:sldId id="864" r:id="rId37"/>
    <p:sldId id="863" r:id="rId38"/>
    <p:sldId id="865" r:id="rId39"/>
    <p:sldId id="866" r:id="rId40"/>
    <p:sldId id="751" r:id="rId41"/>
    <p:sldId id="867" r:id="rId42"/>
    <p:sldId id="868" r:id="rId43"/>
    <p:sldId id="872" r:id="rId44"/>
    <p:sldId id="869" r:id="rId45"/>
    <p:sldId id="870" r:id="rId46"/>
    <p:sldId id="875" r:id="rId47"/>
    <p:sldId id="874" r:id="rId48"/>
    <p:sldId id="876" r:id="rId49"/>
    <p:sldId id="881" r:id="rId50"/>
    <p:sldId id="882" r:id="rId51"/>
    <p:sldId id="883" r:id="rId52"/>
    <p:sldId id="884" r:id="rId53"/>
    <p:sldId id="885" r:id="rId54"/>
    <p:sldId id="886" r:id="rId55"/>
    <p:sldId id="888" r:id="rId56"/>
    <p:sldId id="887" r:id="rId57"/>
    <p:sldId id="889" r:id="rId58"/>
    <p:sldId id="839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1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EC605-E404-4336-B43F-526B56FEACCB}" v="985" dt="2021-03-12T13:10:21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commentAuthors" Target="commentAuthor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7C2EC605-E404-4336-B43F-526B56FEACCB}"/>
    <pc:docChg chg="undo custSel addSld delSld modSld sldOrd">
      <pc:chgData name="christophe CHUECOS-FONT" userId="7e57acaa-4bc6-4644-8edc-0ecdded28594" providerId="ADAL" clId="{7C2EC605-E404-4336-B43F-526B56FEACCB}" dt="2021-03-12T13:13:41.366" v="4081" actId="27636"/>
      <pc:docMkLst>
        <pc:docMk/>
      </pc:docMkLst>
      <pc:sldChg chg="modSp mod">
        <pc:chgData name="christophe CHUECOS-FONT" userId="7e57acaa-4bc6-4644-8edc-0ecdded28594" providerId="ADAL" clId="{7C2EC605-E404-4336-B43F-526B56FEACCB}" dt="2021-03-11T20:27:30.419" v="9" actId="20577"/>
        <pc:sldMkLst>
          <pc:docMk/>
          <pc:sldMk cId="3848639155" sldId="256"/>
        </pc:sldMkLst>
        <pc:spChg chg="mod">
          <ac:chgData name="christophe CHUECOS-FONT" userId="7e57acaa-4bc6-4644-8edc-0ecdded28594" providerId="ADAL" clId="{7C2EC605-E404-4336-B43F-526B56FEACCB}" dt="2021-03-11T20:27:30.419" v="9" actId="20577"/>
          <ac:spMkLst>
            <pc:docMk/>
            <pc:sldMk cId="3848639155" sldId="256"/>
            <ac:spMk id="3" creationId="{21349F9F-31B4-41DC-B4DB-C097467B5266}"/>
          </ac:spMkLst>
        </pc:spChg>
      </pc:sldChg>
      <pc:sldChg chg="ord">
        <pc:chgData name="christophe CHUECOS-FONT" userId="7e57acaa-4bc6-4644-8edc-0ecdded28594" providerId="ADAL" clId="{7C2EC605-E404-4336-B43F-526B56FEACCB}" dt="2021-03-11T21:01:44.962" v="483"/>
        <pc:sldMkLst>
          <pc:docMk/>
          <pc:sldMk cId="2831747057" sldId="258"/>
        </pc:sldMkLst>
      </pc:sldChg>
      <pc:sldChg chg="modSp mod">
        <pc:chgData name="christophe CHUECOS-FONT" userId="7e57acaa-4bc6-4644-8edc-0ecdded28594" providerId="ADAL" clId="{7C2EC605-E404-4336-B43F-526B56FEACCB}" dt="2021-03-12T06:04:27.934" v="2192" actId="20577"/>
        <pc:sldMkLst>
          <pc:docMk/>
          <pc:sldMk cId="3018494457" sldId="266"/>
        </pc:sldMkLst>
        <pc:spChg chg="mod">
          <ac:chgData name="christophe CHUECOS-FONT" userId="7e57acaa-4bc6-4644-8edc-0ecdded28594" providerId="ADAL" clId="{7C2EC605-E404-4336-B43F-526B56FEACCB}" dt="2021-03-12T06:04:27.934" v="2192" actId="20577"/>
          <ac:spMkLst>
            <pc:docMk/>
            <pc:sldMk cId="3018494457" sldId="266"/>
            <ac:spMk id="2" creationId="{00000000-0000-0000-0000-000000000000}"/>
          </ac:spMkLst>
        </pc:spChg>
      </pc:sldChg>
      <pc:sldChg chg="modSp mod">
        <pc:chgData name="christophe CHUECOS-FONT" userId="7e57acaa-4bc6-4644-8edc-0ecdded28594" providerId="ADAL" clId="{7C2EC605-E404-4336-B43F-526B56FEACCB}" dt="2021-03-12T06:05:21.204" v="2198" actId="20577"/>
        <pc:sldMkLst>
          <pc:docMk/>
          <pc:sldMk cId="1765093222" sldId="267"/>
        </pc:sldMkLst>
        <pc:spChg chg="mod">
          <ac:chgData name="christophe CHUECOS-FONT" userId="7e57acaa-4bc6-4644-8edc-0ecdded28594" providerId="ADAL" clId="{7C2EC605-E404-4336-B43F-526B56FEACCB}" dt="2021-03-12T06:05:21.204" v="2198" actId="20577"/>
          <ac:spMkLst>
            <pc:docMk/>
            <pc:sldMk cId="1765093222" sldId="267"/>
            <ac:spMk id="2" creationId="{00000000-0000-0000-0000-000000000000}"/>
          </ac:spMkLst>
        </pc:spChg>
      </pc:sldChg>
      <pc:sldChg chg="del">
        <pc:chgData name="christophe CHUECOS-FONT" userId="7e57acaa-4bc6-4644-8edc-0ecdded28594" providerId="ADAL" clId="{7C2EC605-E404-4336-B43F-526B56FEACCB}" dt="2021-03-11T21:02:21.687" v="484" actId="47"/>
        <pc:sldMkLst>
          <pc:docMk/>
          <pc:sldMk cId="1630508752" sldId="268"/>
        </pc:sldMkLst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3317401215" sldId="270"/>
        </pc:sldMkLst>
      </pc:sldChg>
      <pc:sldChg chg="del">
        <pc:chgData name="christophe CHUECOS-FONT" userId="7e57acaa-4bc6-4644-8edc-0ecdded28594" providerId="ADAL" clId="{7C2EC605-E404-4336-B43F-526B56FEACCB}" dt="2021-03-11T21:03:16.624" v="490" actId="47"/>
        <pc:sldMkLst>
          <pc:docMk/>
          <pc:sldMk cId="1797359966" sldId="271"/>
        </pc:sldMkLst>
      </pc:sldChg>
      <pc:sldChg chg="del">
        <pc:chgData name="christophe CHUECOS-FONT" userId="7e57acaa-4bc6-4644-8edc-0ecdded28594" providerId="ADAL" clId="{7C2EC605-E404-4336-B43F-526B56FEACCB}" dt="2021-03-11T21:02:26.175" v="485" actId="47"/>
        <pc:sldMkLst>
          <pc:docMk/>
          <pc:sldMk cId="836064864" sldId="272"/>
        </pc:sldMkLst>
      </pc:sldChg>
      <pc:sldChg chg="del">
        <pc:chgData name="christophe CHUECOS-FONT" userId="7e57acaa-4bc6-4644-8edc-0ecdded28594" providerId="ADAL" clId="{7C2EC605-E404-4336-B43F-526B56FEACCB}" dt="2021-03-11T21:02:28.856" v="486" actId="47"/>
        <pc:sldMkLst>
          <pc:docMk/>
          <pc:sldMk cId="1463833097" sldId="274"/>
        </pc:sldMkLst>
      </pc:sldChg>
      <pc:sldChg chg="modSp mod">
        <pc:chgData name="christophe CHUECOS-FONT" userId="7e57acaa-4bc6-4644-8edc-0ecdded28594" providerId="ADAL" clId="{7C2EC605-E404-4336-B43F-526B56FEACCB}" dt="2021-03-11T20:28:35.186" v="39" actId="6549"/>
        <pc:sldMkLst>
          <pc:docMk/>
          <pc:sldMk cId="251691404" sldId="276"/>
        </pc:sldMkLst>
        <pc:graphicFrameChg chg="mod modGraphic">
          <ac:chgData name="christophe CHUECOS-FONT" userId="7e57acaa-4bc6-4644-8edc-0ecdded28594" providerId="ADAL" clId="{7C2EC605-E404-4336-B43F-526B56FEACCB}" dt="2021-03-11T20:28:35.186" v="39" actId="6549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modSp mod">
        <pc:chgData name="christophe CHUECOS-FONT" userId="7e57acaa-4bc6-4644-8edc-0ecdded28594" providerId="ADAL" clId="{7C2EC605-E404-4336-B43F-526B56FEACCB}" dt="2021-03-12T06:05:28.147" v="2201" actId="6549"/>
        <pc:sldMkLst>
          <pc:docMk/>
          <pc:sldMk cId="1677432768" sldId="297"/>
        </pc:sldMkLst>
        <pc:spChg chg="mod">
          <ac:chgData name="christophe CHUECOS-FONT" userId="7e57acaa-4bc6-4644-8edc-0ecdded28594" providerId="ADAL" clId="{7C2EC605-E404-4336-B43F-526B56FEACCB}" dt="2021-03-12T06:05:28.147" v="2201" actId="6549"/>
          <ac:spMkLst>
            <pc:docMk/>
            <pc:sldMk cId="1677432768" sldId="297"/>
            <ac:spMk id="22" creationId="{00000000-0000-0000-0000-000000000000}"/>
          </ac:spMkLst>
        </pc:spChg>
      </pc:sldChg>
      <pc:sldChg chg="modSp mod ord">
        <pc:chgData name="christophe CHUECOS-FONT" userId="7e57acaa-4bc6-4644-8edc-0ecdded28594" providerId="ADAL" clId="{7C2EC605-E404-4336-B43F-526B56FEACCB}" dt="2021-03-12T06:02:24.619" v="2189" actId="6549"/>
        <pc:sldMkLst>
          <pc:docMk/>
          <pc:sldMk cId="3173007657" sldId="301"/>
        </pc:sldMkLst>
        <pc:spChg chg="mod">
          <ac:chgData name="christophe CHUECOS-FONT" userId="7e57acaa-4bc6-4644-8edc-0ecdded28594" providerId="ADAL" clId="{7C2EC605-E404-4336-B43F-526B56FEACCB}" dt="2021-03-12T06:02:24.619" v="2189" actId="6549"/>
          <ac:spMkLst>
            <pc:docMk/>
            <pc:sldMk cId="3173007657" sldId="301"/>
            <ac:spMk id="2" creationId="{00000000-0000-0000-0000-000000000000}"/>
          </ac:spMkLst>
        </pc:spChg>
        <pc:graphicFrameChg chg="mod">
          <ac:chgData name="christophe CHUECOS-FONT" userId="7e57acaa-4bc6-4644-8edc-0ecdded28594" providerId="ADAL" clId="{7C2EC605-E404-4336-B43F-526B56FEACCB}" dt="2021-03-11T21:00:16.663" v="467" actId="20577"/>
          <ac:graphicFrameMkLst>
            <pc:docMk/>
            <pc:sldMk cId="3173007657" sldId="301"/>
            <ac:graphicFrameMk id="4" creationId="{00000000-0000-0000-0000-000000000000}"/>
          </ac:graphicFrameMkLst>
        </pc:graphicFrameChg>
      </pc:sldChg>
      <pc:sldChg chg="modSp mod">
        <pc:chgData name="christophe CHUECOS-FONT" userId="7e57acaa-4bc6-4644-8edc-0ecdded28594" providerId="ADAL" clId="{7C2EC605-E404-4336-B43F-526B56FEACCB}" dt="2021-03-12T06:04:35.188" v="2195" actId="20577"/>
        <pc:sldMkLst>
          <pc:docMk/>
          <pc:sldMk cId="1804052538" sldId="302"/>
        </pc:sldMkLst>
        <pc:spChg chg="mod">
          <ac:chgData name="christophe CHUECOS-FONT" userId="7e57acaa-4bc6-4644-8edc-0ecdded28594" providerId="ADAL" clId="{7C2EC605-E404-4336-B43F-526B56FEACCB}" dt="2021-03-12T06:04:35.188" v="2195" actId="20577"/>
          <ac:spMkLst>
            <pc:docMk/>
            <pc:sldMk cId="1804052538" sldId="302"/>
            <ac:spMk id="2" creationId="{00000000-0000-0000-0000-000000000000}"/>
          </ac:spMkLst>
        </pc:spChg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1856076245" sldId="303"/>
        </pc:sldMkLst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2084458359" sldId="304"/>
        </pc:sldMkLst>
      </pc:sldChg>
      <pc:sldChg chg="del">
        <pc:chgData name="christophe CHUECOS-FONT" userId="7e57acaa-4bc6-4644-8edc-0ecdded28594" providerId="ADAL" clId="{7C2EC605-E404-4336-B43F-526B56FEACCB}" dt="2021-03-11T21:03:07.001" v="489" actId="47"/>
        <pc:sldMkLst>
          <pc:docMk/>
          <pc:sldMk cId="2763737370" sldId="305"/>
        </pc:sldMkLst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3745451881" sldId="306"/>
        </pc:sldMkLst>
      </pc:sldChg>
      <pc:sldChg chg="ord">
        <pc:chgData name="christophe CHUECOS-FONT" userId="7e57acaa-4bc6-4644-8edc-0ecdded28594" providerId="ADAL" clId="{7C2EC605-E404-4336-B43F-526B56FEACCB}" dt="2021-03-11T21:02:43.210" v="488"/>
        <pc:sldMkLst>
          <pc:docMk/>
          <pc:sldMk cId="2883904425" sldId="309"/>
        </pc:sldMkLst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2990753784" sldId="316"/>
        </pc:sldMkLst>
      </pc:sldChg>
      <pc:sldChg chg="ord">
        <pc:chgData name="christophe CHUECOS-FONT" userId="7e57acaa-4bc6-4644-8edc-0ecdded28594" providerId="ADAL" clId="{7C2EC605-E404-4336-B43F-526B56FEACCB}" dt="2021-03-11T21:12:53.769" v="538"/>
        <pc:sldMkLst>
          <pc:docMk/>
          <pc:sldMk cId="1655996761" sldId="317"/>
        </pc:sldMkLst>
      </pc:sldChg>
      <pc:sldChg chg="modSp mod">
        <pc:chgData name="christophe CHUECOS-FONT" userId="7e57acaa-4bc6-4644-8edc-0ecdded28594" providerId="ADAL" clId="{7C2EC605-E404-4336-B43F-526B56FEACCB}" dt="2021-03-11T20:31:55.351" v="102" actId="20577"/>
        <pc:sldMkLst>
          <pc:docMk/>
          <pc:sldMk cId="649958680" sldId="672"/>
        </pc:sldMkLst>
        <pc:spChg chg="mod">
          <ac:chgData name="christophe CHUECOS-FONT" userId="7e57acaa-4bc6-4644-8edc-0ecdded28594" providerId="ADAL" clId="{7C2EC605-E404-4336-B43F-526B56FEACCB}" dt="2021-03-11T20:31:13.462" v="83" actId="6549"/>
          <ac:spMkLst>
            <pc:docMk/>
            <pc:sldMk cId="649958680" sldId="672"/>
            <ac:spMk id="2" creationId="{55455007-8AF7-4CFF-8B0D-381E697B6724}"/>
          </ac:spMkLst>
        </pc:spChg>
        <pc:graphicFrameChg chg="mod">
          <ac:chgData name="christophe CHUECOS-FONT" userId="7e57acaa-4bc6-4644-8edc-0ecdded28594" providerId="ADAL" clId="{7C2EC605-E404-4336-B43F-526B56FEACCB}" dt="2021-03-11T20:31:55.351" v="102" actId="20577"/>
          <ac:graphicFrameMkLst>
            <pc:docMk/>
            <pc:sldMk cId="649958680" sldId="672"/>
            <ac:graphicFrameMk id="5" creationId="{0C899C7D-CFDA-4D32-B2E9-07B40C3BB1B2}"/>
          </ac:graphicFrameMkLst>
        </pc:graphicFrameChg>
      </pc:sldChg>
      <pc:sldChg chg="modSp mod ord">
        <pc:chgData name="christophe CHUECOS-FONT" userId="7e57acaa-4bc6-4644-8edc-0ecdded28594" providerId="ADAL" clId="{7C2EC605-E404-4336-B43F-526B56FEACCB}" dt="2021-03-11T21:00:36.640" v="480" actId="20577"/>
        <pc:sldMkLst>
          <pc:docMk/>
          <pc:sldMk cId="3843576302" sldId="677"/>
        </pc:sldMkLst>
        <pc:spChg chg="mod">
          <ac:chgData name="christophe CHUECOS-FONT" userId="7e57acaa-4bc6-4644-8edc-0ecdded28594" providerId="ADAL" clId="{7C2EC605-E404-4336-B43F-526B56FEACCB}" dt="2021-03-11T21:00:36.640" v="480" actId="20577"/>
          <ac:spMkLst>
            <pc:docMk/>
            <pc:sldMk cId="3843576302" sldId="677"/>
            <ac:spMk id="2" creationId="{02517F6E-26E9-44E8-815E-774552D95FD0}"/>
          </ac:spMkLst>
        </pc:spChg>
      </pc:sldChg>
      <pc:sldChg chg="del">
        <pc:chgData name="christophe CHUECOS-FONT" userId="7e57acaa-4bc6-4644-8edc-0ecdded28594" providerId="ADAL" clId="{7C2EC605-E404-4336-B43F-526B56FEACCB}" dt="2021-03-11T21:44:39.940" v="2147" actId="47"/>
        <pc:sldMkLst>
          <pc:docMk/>
          <pc:sldMk cId="2860654540" sldId="696"/>
        </pc:sldMkLst>
      </pc:sldChg>
      <pc:sldChg chg="modSp mod">
        <pc:chgData name="christophe CHUECOS-FONT" userId="7e57acaa-4bc6-4644-8edc-0ecdded28594" providerId="ADAL" clId="{7C2EC605-E404-4336-B43F-526B56FEACCB}" dt="2021-03-11T20:30:49.892" v="49" actId="13926"/>
        <pc:sldMkLst>
          <pc:docMk/>
          <pc:sldMk cId="3945995144" sldId="779"/>
        </pc:sldMkLst>
        <pc:spChg chg="mod">
          <ac:chgData name="christophe CHUECOS-FONT" userId="7e57acaa-4bc6-4644-8edc-0ecdded28594" providerId="ADAL" clId="{7C2EC605-E404-4336-B43F-526B56FEACCB}" dt="2021-03-11T20:30:49.892" v="49" actId="13926"/>
          <ac:spMkLst>
            <pc:docMk/>
            <pc:sldMk cId="3945995144" sldId="779"/>
            <ac:spMk id="14" creationId="{81D349E7-2792-4173-B922-B597DE13B126}"/>
          </ac:spMkLst>
        </pc:spChg>
      </pc:sldChg>
      <pc:sldChg chg="del">
        <pc:chgData name="christophe CHUECOS-FONT" userId="7e57acaa-4bc6-4644-8edc-0ecdded28594" providerId="ADAL" clId="{7C2EC605-E404-4336-B43F-526B56FEACCB}" dt="2021-03-11T21:44:49.298" v="2162" actId="47"/>
        <pc:sldMkLst>
          <pc:docMk/>
          <pc:sldMk cId="1394971565" sldId="791"/>
        </pc:sldMkLst>
      </pc:sldChg>
      <pc:sldChg chg="modSp del mod ord">
        <pc:chgData name="christophe CHUECOS-FONT" userId="7e57acaa-4bc6-4644-8edc-0ecdded28594" providerId="ADAL" clId="{7C2EC605-E404-4336-B43F-526B56FEACCB}" dt="2021-03-12T06:13:58.149" v="2345" actId="47"/>
        <pc:sldMkLst>
          <pc:docMk/>
          <pc:sldMk cId="2165141887" sldId="793"/>
        </pc:sldMkLst>
        <pc:spChg chg="mod">
          <ac:chgData name="christophe CHUECOS-FONT" userId="7e57acaa-4bc6-4644-8edc-0ecdded28594" providerId="ADAL" clId="{7C2EC605-E404-4336-B43F-526B56FEACCB}" dt="2021-03-11T21:37:52.123" v="1766" actId="20577"/>
          <ac:spMkLst>
            <pc:docMk/>
            <pc:sldMk cId="2165141887" sldId="793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7C2EC605-E404-4336-B43F-526B56FEACCB}" dt="2021-03-12T06:09:01.438" v="2287" actId="20577"/>
          <ac:spMkLst>
            <pc:docMk/>
            <pc:sldMk cId="2165141887" sldId="793"/>
            <ac:spMk id="3" creationId="{060668A1-F703-43F0-AA81-AEEE6C0B4942}"/>
          </ac:spMkLst>
        </pc:spChg>
      </pc:sldChg>
      <pc:sldChg chg="del">
        <pc:chgData name="christophe CHUECOS-FONT" userId="7e57acaa-4bc6-4644-8edc-0ecdded28594" providerId="ADAL" clId="{7C2EC605-E404-4336-B43F-526B56FEACCB}" dt="2021-03-11T21:44:37.565" v="2137" actId="47"/>
        <pc:sldMkLst>
          <pc:docMk/>
          <pc:sldMk cId="348824562" sldId="795"/>
        </pc:sldMkLst>
      </pc:sldChg>
      <pc:sldChg chg="del">
        <pc:chgData name="christophe CHUECOS-FONT" userId="7e57acaa-4bc6-4644-8edc-0ecdded28594" providerId="ADAL" clId="{7C2EC605-E404-4336-B43F-526B56FEACCB}" dt="2021-03-11T21:44:37.900" v="2138" actId="47"/>
        <pc:sldMkLst>
          <pc:docMk/>
          <pc:sldMk cId="2744456229" sldId="796"/>
        </pc:sldMkLst>
      </pc:sldChg>
      <pc:sldChg chg="del">
        <pc:chgData name="christophe CHUECOS-FONT" userId="7e57acaa-4bc6-4644-8edc-0ecdded28594" providerId="ADAL" clId="{7C2EC605-E404-4336-B43F-526B56FEACCB}" dt="2021-03-11T21:44:38.227" v="2139" actId="47"/>
        <pc:sldMkLst>
          <pc:docMk/>
          <pc:sldMk cId="1270884533" sldId="797"/>
        </pc:sldMkLst>
      </pc:sldChg>
      <pc:sldChg chg="del">
        <pc:chgData name="christophe CHUECOS-FONT" userId="7e57acaa-4bc6-4644-8edc-0ecdded28594" providerId="ADAL" clId="{7C2EC605-E404-4336-B43F-526B56FEACCB}" dt="2021-03-11T21:44:38.443" v="2140" actId="47"/>
        <pc:sldMkLst>
          <pc:docMk/>
          <pc:sldMk cId="1165143180" sldId="798"/>
        </pc:sldMkLst>
      </pc:sldChg>
      <pc:sldChg chg="del">
        <pc:chgData name="christophe CHUECOS-FONT" userId="7e57acaa-4bc6-4644-8edc-0ecdded28594" providerId="ADAL" clId="{7C2EC605-E404-4336-B43F-526B56FEACCB}" dt="2021-03-11T21:44:38.679" v="2141" actId="47"/>
        <pc:sldMkLst>
          <pc:docMk/>
          <pc:sldMk cId="101625330" sldId="799"/>
        </pc:sldMkLst>
      </pc:sldChg>
      <pc:sldChg chg="del">
        <pc:chgData name="christophe CHUECOS-FONT" userId="7e57acaa-4bc6-4644-8edc-0ecdded28594" providerId="ADAL" clId="{7C2EC605-E404-4336-B43F-526B56FEACCB}" dt="2021-03-11T21:44:38.885" v="2142" actId="47"/>
        <pc:sldMkLst>
          <pc:docMk/>
          <pc:sldMk cId="2768516613" sldId="800"/>
        </pc:sldMkLst>
      </pc:sldChg>
      <pc:sldChg chg="del">
        <pc:chgData name="christophe CHUECOS-FONT" userId="7e57acaa-4bc6-4644-8edc-0ecdded28594" providerId="ADAL" clId="{7C2EC605-E404-4336-B43F-526B56FEACCB}" dt="2021-03-11T21:44:34.457" v="2135" actId="47"/>
        <pc:sldMkLst>
          <pc:docMk/>
          <pc:sldMk cId="616563278" sldId="801"/>
        </pc:sldMkLst>
      </pc:sldChg>
      <pc:sldChg chg="addSp delSp modSp mod ord">
        <pc:chgData name="christophe CHUECOS-FONT" userId="7e57acaa-4bc6-4644-8edc-0ecdded28594" providerId="ADAL" clId="{7C2EC605-E404-4336-B43F-526B56FEACCB}" dt="2021-03-11T21:04:39.893" v="494"/>
        <pc:sldMkLst>
          <pc:docMk/>
          <pc:sldMk cId="2909694736" sldId="802"/>
        </pc:sldMkLst>
        <pc:spChg chg="mod">
          <ac:chgData name="christophe CHUECOS-FONT" userId="7e57acaa-4bc6-4644-8edc-0ecdded28594" providerId="ADAL" clId="{7C2EC605-E404-4336-B43F-526B56FEACCB}" dt="2021-03-11T20:33:31.541" v="141" actId="6549"/>
          <ac:spMkLst>
            <pc:docMk/>
            <pc:sldMk cId="2909694736" sldId="802"/>
            <ac:spMk id="2" creationId="{A642374E-6CC0-4655-B9AB-1F032152246A}"/>
          </ac:spMkLst>
        </pc:spChg>
        <pc:spChg chg="add del mod">
          <ac:chgData name="christophe CHUECOS-FONT" userId="7e57acaa-4bc6-4644-8edc-0ecdded28594" providerId="ADAL" clId="{7C2EC605-E404-4336-B43F-526B56FEACCB}" dt="2021-03-11T20:33:02.923" v="107"/>
          <ac:spMkLst>
            <pc:docMk/>
            <pc:sldMk cId="2909694736" sldId="802"/>
            <ac:spMk id="5" creationId="{F051F31C-D750-4CC3-ACEE-30BD91FF39D4}"/>
          </ac:spMkLst>
        </pc:spChg>
        <pc:graphicFrameChg chg="del mod modGraphic">
          <ac:chgData name="christophe CHUECOS-FONT" userId="7e57acaa-4bc6-4644-8edc-0ecdded28594" providerId="ADAL" clId="{7C2EC605-E404-4336-B43F-526B56FEACCB}" dt="2021-03-11T20:33:00.266" v="106" actId="478"/>
          <ac:graphicFrameMkLst>
            <pc:docMk/>
            <pc:sldMk cId="2909694736" sldId="802"/>
            <ac:graphicFrameMk id="4" creationId="{CC3EDAFB-F998-43F9-B64D-6ABC31FC6876}"/>
          </ac:graphicFrameMkLst>
        </pc:graphicFrameChg>
        <pc:graphicFrameChg chg="add mod modGraphic">
          <ac:chgData name="christophe CHUECOS-FONT" userId="7e57acaa-4bc6-4644-8edc-0ecdded28594" providerId="ADAL" clId="{7C2EC605-E404-4336-B43F-526B56FEACCB}" dt="2021-03-11T20:34:57.696" v="149" actId="14100"/>
          <ac:graphicFrameMkLst>
            <pc:docMk/>
            <pc:sldMk cId="2909694736" sldId="802"/>
            <ac:graphicFrameMk id="6" creationId="{A382068A-085B-4EB0-86C0-4EB1EB863BD8}"/>
          </ac:graphicFrameMkLst>
        </pc:graphicFrameChg>
      </pc:sldChg>
      <pc:sldChg chg="addSp delSp modSp mod ord">
        <pc:chgData name="christophe CHUECOS-FONT" userId="7e57acaa-4bc6-4644-8edc-0ecdded28594" providerId="ADAL" clId="{7C2EC605-E404-4336-B43F-526B56FEACCB}" dt="2021-03-11T21:04:44.698" v="496"/>
        <pc:sldMkLst>
          <pc:docMk/>
          <pc:sldMk cId="2502557485" sldId="803"/>
        </pc:sldMkLst>
        <pc:spChg chg="add del mod">
          <ac:chgData name="christophe CHUECOS-FONT" userId="7e57acaa-4bc6-4644-8edc-0ecdded28594" providerId="ADAL" clId="{7C2EC605-E404-4336-B43F-526B56FEACCB}" dt="2021-03-11T20:36:22.750" v="153"/>
          <ac:spMkLst>
            <pc:docMk/>
            <pc:sldMk cId="2502557485" sldId="803"/>
            <ac:spMk id="3" creationId="{0929EDE9-7FD0-49E0-BEBB-D87B601AF85A}"/>
          </ac:spMkLst>
        </pc:spChg>
        <pc:spChg chg="add del mod">
          <ac:chgData name="christophe CHUECOS-FONT" userId="7e57acaa-4bc6-4644-8edc-0ecdded28594" providerId="ADAL" clId="{7C2EC605-E404-4336-B43F-526B56FEACCB}" dt="2021-03-11T20:41:43.343" v="238"/>
          <ac:spMkLst>
            <pc:docMk/>
            <pc:sldMk cId="2502557485" sldId="803"/>
            <ac:spMk id="7" creationId="{FF759D2C-6502-48C9-9D54-1E29DA1F485D}"/>
          </ac:spMkLst>
        </pc:spChg>
        <pc:graphicFrameChg chg="add mod modGraphic">
          <ac:chgData name="christophe CHUECOS-FONT" userId="7e57acaa-4bc6-4644-8edc-0ecdded28594" providerId="ADAL" clId="{7C2EC605-E404-4336-B43F-526B56FEACCB}" dt="2021-03-11T20:44:04.063" v="257" actId="20577"/>
          <ac:graphicFrameMkLst>
            <pc:docMk/>
            <pc:sldMk cId="2502557485" sldId="803"/>
            <ac:graphicFrameMk id="4" creationId="{7658FEE6-1FE3-4898-8C0C-C984E96DB933}"/>
          </ac:graphicFrameMkLst>
        </pc:graphicFrameChg>
        <pc:picChg chg="add del mod">
          <ac:chgData name="christophe CHUECOS-FONT" userId="7e57acaa-4bc6-4644-8edc-0ecdded28594" providerId="ADAL" clId="{7C2EC605-E404-4336-B43F-526B56FEACCB}" dt="2021-03-11T20:37:35.653" v="163" actId="478"/>
          <ac:picMkLst>
            <pc:docMk/>
            <pc:sldMk cId="2502557485" sldId="803"/>
            <ac:picMk id="5" creationId="{B92FB0F1-932C-4D96-A9B8-CE1F67FB16D1}"/>
          </ac:picMkLst>
        </pc:picChg>
        <pc:picChg chg="del">
          <ac:chgData name="christophe CHUECOS-FONT" userId="7e57acaa-4bc6-4644-8edc-0ecdded28594" providerId="ADAL" clId="{7C2EC605-E404-4336-B43F-526B56FEACCB}" dt="2021-03-11T20:35:13.473" v="150" actId="478"/>
          <ac:picMkLst>
            <pc:docMk/>
            <pc:sldMk cId="2502557485" sldId="803"/>
            <ac:picMk id="6" creationId="{2D812DF3-F77A-4D7C-A90B-91F94A0E2845}"/>
          </ac:picMkLst>
        </pc:picChg>
      </pc:sldChg>
      <pc:sldChg chg="del">
        <pc:chgData name="christophe CHUECOS-FONT" userId="7e57acaa-4bc6-4644-8edc-0ecdded28594" providerId="ADAL" clId="{7C2EC605-E404-4336-B43F-526B56FEACCB}" dt="2021-03-11T20:35:20.453" v="151" actId="47"/>
        <pc:sldMkLst>
          <pc:docMk/>
          <pc:sldMk cId="1729444894" sldId="804"/>
        </pc:sldMkLst>
      </pc:sldChg>
      <pc:sldChg chg="del">
        <pc:chgData name="christophe CHUECOS-FONT" userId="7e57acaa-4bc6-4644-8edc-0ecdded28594" providerId="ADAL" clId="{7C2EC605-E404-4336-B43F-526B56FEACCB}" dt="2021-03-11T20:35:21.876" v="152" actId="47"/>
        <pc:sldMkLst>
          <pc:docMk/>
          <pc:sldMk cId="4183606693" sldId="805"/>
        </pc:sldMkLst>
      </pc:sldChg>
      <pc:sldChg chg="del">
        <pc:chgData name="christophe CHUECOS-FONT" userId="7e57acaa-4bc6-4644-8edc-0ecdded28594" providerId="ADAL" clId="{7C2EC605-E404-4336-B43F-526B56FEACCB}" dt="2021-03-11T21:44:39.137" v="2143" actId="47"/>
        <pc:sldMkLst>
          <pc:docMk/>
          <pc:sldMk cId="4283212658" sldId="806"/>
        </pc:sldMkLst>
      </pc:sldChg>
      <pc:sldChg chg="del">
        <pc:chgData name="christophe CHUECOS-FONT" userId="7e57acaa-4bc6-4644-8edc-0ecdded28594" providerId="ADAL" clId="{7C2EC605-E404-4336-B43F-526B56FEACCB}" dt="2021-03-11T21:44:39.336" v="2144" actId="47"/>
        <pc:sldMkLst>
          <pc:docMk/>
          <pc:sldMk cId="341887362" sldId="807"/>
        </pc:sldMkLst>
      </pc:sldChg>
      <pc:sldChg chg="del">
        <pc:chgData name="christophe CHUECOS-FONT" userId="7e57acaa-4bc6-4644-8edc-0ecdded28594" providerId="ADAL" clId="{7C2EC605-E404-4336-B43F-526B56FEACCB}" dt="2021-03-11T21:44:39.530" v="2145" actId="47"/>
        <pc:sldMkLst>
          <pc:docMk/>
          <pc:sldMk cId="146244792" sldId="808"/>
        </pc:sldMkLst>
      </pc:sldChg>
      <pc:sldChg chg="del">
        <pc:chgData name="christophe CHUECOS-FONT" userId="7e57acaa-4bc6-4644-8edc-0ecdded28594" providerId="ADAL" clId="{7C2EC605-E404-4336-B43F-526B56FEACCB}" dt="2021-03-11T21:44:39.734" v="2146" actId="47"/>
        <pc:sldMkLst>
          <pc:docMk/>
          <pc:sldMk cId="786429784" sldId="809"/>
        </pc:sldMkLst>
      </pc:sldChg>
      <pc:sldChg chg="del">
        <pc:chgData name="christophe CHUECOS-FONT" userId="7e57acaa-4bc6-4644-8edc-0ecdded28594" providerId="ADAL" clId="{7C2EC605-E404-4336-B43F-526B56FEACCB}" dt="2021-03-11T21:44:40.847" v="2148" actId="47"/>
        <pc:sldMkLst>
          <pc:docMk/>
          <pc:sldMk cId="1509567761" sldId="810"/>
        </pc:sldMkLst>
      </pc:sldChg>
      <pc:sldChg chg="del">
        <pc:chgData name="christophe CHUECOS-FONT" userId="7e57acaa-4bc6-4644-8edc-0ecdded28594" providerId="ADAL" clId="{7C2EC605-E404-4336-B43F-526B56FEACCB}" dt="2021-03-11T21:44:41.305" v="2149" actId="47"/>
        <pc:sldMkLst>
          <pc:docMk/>
          <pc:sldMk cId="3563599702" sldId="811"/>
        </pc:sldMkLst>
      </pc:sldChg>
      <pc:sldChg chg="del">
        <pc:chgData name="christophe CHUECOS-FONT" userId="7e57acaa-4bc6-4644-8edc-0ecdded28594" providerId="ADAL" clId="{7C2EC605-E404-4336-B43F-526B56FEACCB}" dt="2021-03-11T21:44:42.095" v="2150" actId="47"/>
        <pc:sldMkLst>
          <pc:docMk/>
          <pc:sldMk cId="582496387" sldId="812"/>
        </pc:sldMkLst>
      </pc:sldChg>
      <pc:sldChg chg="del">
        <pc:chgData name="christophe CHUECOS-FONT" userId="7e57acaa-4bc6-4644-8edc-0ecdded28594" providerId="ADAL" clId="{7C2EC605-E404-4336-B43F-526B56FEACCB}" dt="2021-03-11T21:44:49.250" v="2160" actId="47"/>
        <pc:sldMkLst>
          <pc:docMk/>
          <pc:sldMk cId="1407863262" sldId="813"/>
        </pc:sldMkLst>
      </pc:sldChg>
      <pc:sldChg chg="del">
        <pc:chgData name="christophe CHUECOS-FONT" userId="7e57acaa-4bc6-4644-8edc-0ecdded28594" providerId="ADAL" clId="{7C2EC605-E404-4336-B43F-526B56FEACCB}" dt="2021-03-11T21:44:42.644" v="2151" actId="47"/>
        <pc:sldMkLst>
          <pc:docMk/>
          <pc:sldMk cId="2694326480" sldId="814"/>
        </pc:sldMkLst>
      </pc:sldChg>
      <pc:sldChg chg="del">
        <pc:chgData name="christophe CHUECOS-FONT" userId="7e57acaa-4bc6-4644-8edc-0ecdded28594" providerId="ADAL" clId="{7C2EC605-E404-4336-B43F-526B56FEACCB}" dt="2021-03-11T21:44:51.301" v="2165" actId="47"/>
        <pc:sldMkLst>
          <pc:docMk/>
          <pc:sldMk cId="3302025266" sldId="815"/>
        </pc:sldMkLst>
      </pc:sldChg>
      <pc:sldChg chg="del">
        <pc:chgData name="christophe CHUECOS-FONT" userId="7e57acaa-4bc6-4644-8edc-0ecdded28594" providerId="ADAL" clId="{7C2EC605-E404-4336-B43F-526B56FEACCB}" dt="2021-03-11T21:44:49.383" v="2163" actId="47"/>
        <pc:sldMkLst>
          <pc:docMk/>
          <pc:sldMk cId="1406193019" sldId="816"/>
        </pc:sldMkLst>
      </pc:sldChg>
      <pc:sldChg chg="del">
        <pc:chgData name="christophe CHUECOS-FONT" userId="7e57acaa-4bc6-4644-8edc-0ecdded28594" providerId="ADAL" clId="{7C2EC605-E404-4336-B43F-526B56FEACCB}" dt="2021-03-11T21:44:51.812" v="2166" actId="47"/>
        <pc:sldMkLst>
          <pc:docMk/>
          <pc:sldMk cId="2821461674" sldId="817"/>
        </pc:sldMkLst>
      </pc:sldChg>
      <pc:sldChg chg="del">
        <pc:chgData name="christophe CHUECOS-FONT" userId="7e57acaa-4bc6-4644-8edc-0ecdded28594" providerId="ADAL" clId="{7C2EC605-E404-4336-B43F-526B56FEACCB}" dt="2021-03-11T21:44:52.210" v="2167" actId="47"/>
        <pc:sldMkLst>
          <pc:docMk/>
          <pc:sldMk cId="1907489512" sldId="818"/>
        </pc:sldMkLst>
      </pc:sldChg>
      <pc:sldChg chg="del">
        <pc:chgData name="christophe CHUECOS-FONT" userId="7e57acaa-4bc6-4644-8edc-0ecdded28594" providerId="ADAL" clId="{7C2EC605-E404-4336-B43F-526B56FEACCB}" dt="2021-03-11T21:44:52.784" v="2168" actId="47"/>
        <pc:sldMkLst>
          <pc:docMk/>
          <pc:sldMk cId="205809851" sldId="819"/>
        </pc:sldMkLst>
      </pc:sldChg>
      <pc:sldChg chg="addSp modSp mod ord">
        <pc:chgData name="christophe CHUECOS-FONT" userId="7e57acaa-4bc6-4644-8edc-0ecdded28594" providerId="ADAL" clId="{7C2EC605-E404-4336-B43F-526B56FEACCB}" dt="2021-03-11T21:27:27.010" v="1065" actId="14100"/>
        <pc:sldMkLst>
          <pc:docMk/>
          <pc:sldMk cId="3840082568" sldId="820"/>
        </pc:sldMkLst>
        <pc:spChg chg="mod">
          <ac:chgData name="christophe CHUECOS-FONT" userId="7e57acaa-4bc6-4644-8edc-0ecdded28594" providerId="ADAL" clId="{7C2EC605-E404-4336-B43F-526B56FEACCB}" dt="2021-03-11T21:15:04.960" v="608" actId="6549"/>
          <ac:spMkLst>
            <pc:docMk/>
            <pc:sldMk cId="3840082568" sldId="820"/>
            <ac:spMk id="2" creationId="{02517F6E-26E9-44E8-815E-774552D95FD0}"/>
          </ac:spMkLst>
        </pc:spChg>
        <pc:spChg chg="add mod">
          <ac:chgData name="christophe CHUECOS-FONT" userId="7e57acaa-4bc6-4644-8edc-0ecdded28594" providerId="ADAL" clId="{7C2EC605-E404-4336-B43F-526B56FEACCB}" dt="2021-03-11T21:27:16.320" v="1064" actId="20577"/>
          <ac:spMkLst>
            <pc:docMk/>
            <pc:sldMk cId="3840082568" sldId="820"/>
            <ac:spMk id="3" creationId="{AD2A1ED3-37E2-4CA7-9B30-8E6FAAECBB8C}"/>
          </ac:spMkLst>
        </pc:spChg>
        <pc:spChg chg="mod">
          <ac:chgData name="christophe CHUECOS-FONT" userId="7e57acaa-4bc6-4644-8edc-0ecdded28594" providerId="ADAL" clId="{7C2EC605-E404-4336-B43F-526B56FEACCB}" dt="2021-03-11T21:27:27.010" v="1065" actId="14100"/>
          <ac:spMkLst>
            <pc:docMk/>
            <pc:sldMk cId="3840082568" sldId="820"/>
            <ac:spMk id="4" creationId="{AE196125-F657-4A8D-BF6F-9D35E2A19BAA}"/>
          </ac:spMkLst>
        </pc:spChg>
      </pc:sldChg>
      <pc:sldChg chg="del">
        <pc:chgData name="christophe CHUECOS-FONT" userId="7e57acaa-4bc6-4644-8edc-0ecdded28594" providerId="ADAL" clId="{7C2EC605-E404-4336-B43F-526B56FEACCB}" dt="2021-03-11T21:44:42.974" v="2152" actId="47"/>
        <pc:sldMkLst>
          <pc:docMk/>
          <pc:sldMk cId="3405380316" sldId="821"/>
        </pc:sldMkLst>
      </pc:sldChg>
      <pc:sldChg chg="del">
        <pc:chgData name="christophe CHUECOS-FONT" userId="7e57acaa-4bc6-4644-8edc-0ecdded28594" providerId="ADAL" clId="{7C2EC605-E404-4336-B43F-526B56FEACCB}" dt="2021-03-11T21:44:43.214" v="2153" actId="47"/>
        <pc:sldMkLst>
          <pc:docMk/>
          <pc:sldMk cId="1547220275" sldId="822"/>
        </pc:sldMkLst>
      </pc:sldChg>
      <pc:sldChg chg="del">
        <pc:chgData name="christophe CHUECOS-FONT" userId="7e57acaa-4bc6-4644-8edc-0ecdded28594" providerId="ADAL" clId="{7C2EC605-E404-4336-B43F-526B56FEACCB}" dt="2021-03-11T21:44:43.363" v="2154" actId="47"/>
        <pc:sldMkLst>
          <pc:docMk/>
          <pc:sldMk cId="3567573206" sldId="823"/>
        </pc:sldMkLst>
      </pc:sldChg>
      <pc:sldChg chg="del">
        <pc:chgData name="christophe CHUECOS-FONT" userId="7e57acaa-4bc6-4644-8edc-0ecdded28594" providerId="ADAL" clId="{7C2EC605-E404-4336-B43F-526B56FEACCB}" dt="2021-03-11T21:44:44.765" v="2155" actId="47"/>
        <pc:sldMkLst>
          <pc:docMk/>
          <pc:sldMk cId="3179233242" sldId="824"/>
        </pc:sldMkLst>
      </pc:sldChg>
      <pc:sldChg chg="del">
        <pc:chgData name="christophe CHUECOS-FONT" userId="7e57acaa-4bc6-4644-8edc-0ecdded28594" providerId="ADAL" clId="{7C2EC605-E404-4336-B43F-526B56FEACCB}" dt="2021-03-11T21:44:36.262" v="2136" actId="47"/>
        <pc:sldMkLst>
          <pc:docMk/>
          <pc:sldMk cId="3701531802" sldId="825"/>
        </pc:sldMkLst>
      </pc:sldChg>
      <pc:sldChg chg="del">
        <pc:chgData name="christophe CHUECOS-FONT" userId="7e57acaa-4bc6-4644-8edc-0ecdded28594" providerId="ADAL" clId="{7C2EC605-E404-4336-B43F-526B56FEACCB}" dt="2021-03-11T20:28:59.985" v="40" actId="47"/>
        <pc:sldMkLst>
          <pc:docMk/>
          <pc:sldMk cId="4279974492" sldId="826"/>
        </pc:sldMkLst>
      </pc:sldChg>
      <pc:sldChg chg="del">
        <pc:chgData name="christophe CHUECOS-FONT" userId="7e57acaa-4bc6-4644-8edc-0ecdded28594" providerId="ADAL" clId="{7C2EC605-E404-4336-B43F-526B56FEACCB}" dt="2021-03-11T20:29:11.452" v="44" actId="47"/>
        <pc:sldMkLst>
          <pc:docMk/>
          <pc:sldMk cId="1915441251" sldId="827"/>
        </pc:sldMkLst>
      </pc:sldChg>
      <pc:sldChg chg="del">
        <pc:chgData name="christophe CHUECOS-FONT" userId="7e57acaa-4bc6-4644-8edc-0ecdded28594" providerId="ADAL" clId="{7C2EC605-E404-4336-B43F-526B56FEACCB}" dt="2021-03-11T20:30:32.309" v="47" actId="47"/>
        <pc:sldMkLst>
          <pc:docMk/>
          <pc:sldMk cId="2773282197" sldId="828"/>
        </pc:sldMkLst>
      </pc:sldChg>
      <pc:sldChg chg="del">
        <pc:chgData name="christophe CHUECOS-FONT" userId="7e57acaa-4bc6-4644-8edc-0ecdded28594" providerId="ADAL" clId="{7C2EC605-E404-4336-B43F-526B56FEACCB}" dt="2021-03-11T20:29:09.701" v="43" actId="47"/>
        <pc:sldMkLst>
          <pc:docMk/>
          <pc:sldMk cId="1950364010" sldId="829"/>
        </pc:sldMkLst>
      </pc:sldChg>
      <pc:sldChg chg="del">
        <pc:chgData name="christophe CHUECOS-FONT" userId="7e57acaa-4bc6-4644-8edc-0ecdded28594" providerId="ADAL" clId="{7C2EC605-E404-4336-B43F-526B56FEACCB}" dt="2021-03-11T20:29:07.248" v="42" actId="47"/>
        <pc:sldMkLst>
          <pc:docMk/>
          <pc:sldMk cId="2782068847" sldId="830"/>
        </pc:sldMkLst>
      </pc:sldChg>
      <pc:sldChg chg="del">
        <pc:chgData name="christophe CHUECOS-FONT" userId="7e57acaa-4bc6-4644-8edc-0ecdded28594" providerId="ADAL" clId="{7C2EC605-E404-4336-B43F-526B56FEACCB}" dt="2021-03-11T20:29:06.613" v="41" actId="47"/>
        <pc:sldMkLst>
          <pc:docMk/>
          <pc:sldMk cId="2879788015" sldId="831"/>
        </pc:sldMkLst>
      </pc:sldChg>
      <pc:sldChg chg="del">
        <pc:chgData name="christophe CHUECOS-FONT" userId="7e57acaa-4bc6-4644-8edc-0ecdded28594" providerId="ADAL" clId="{7C2EC605-E404-4336-B43F-526B56FEACCB}" dt="2021-03-11T21:44:45.405" v="2156" actId="47"/>
        <pc:sldMkLst>
          <pc:docMk/>
          <pc:sldMk cId="405135684" sldId="833"/>
        </pc:sldMkLst>
      </pc:sldChg>
      <pc:sldChg chg="del">
        <pc:chgData name="christophe CHUECOS-FONT" userId="7e57acaa-4bc6-4644-8edc-0ecdded28594" providerId="ADAL" clId="{7C2EC605-E404-4336-B43F-526B56FEACCB}" dt="2021-03-11T21:44:45.827" v="2157" actId="47"/>
        <pc:sldMkLst>
          <pc:docMk/>
          <pc:sldMk cId="3147995437" sldId="834"/>
        </pc:sldMkLst>
      </pc:sldChg>
      <pc:sldChg chg="del">
        <pc:chgData name="christophe CHUECOS-FONT" userId="7e57acaa-4bc6-4644-8edc-0ecdded28594" providerId="ADAL" clId="{7C2EC605-E404-4336-B43F-526B56FEACCB}" dt="2021-03-11T21:44:46.986" v="2158" actId="47"/>
        <pc:sldMkLst>
          <pc:docMk/>
          <pc:sldMk cId="1945539039" sldId="835"/>
        </pc:sldMkLst>
      </pc:sldChg>
      <pc:sldChg chg="del">
        <pc:chgData name="christophe CHUECOS-FONT" userId="7e57acaa-4bc6-4644-8edc-0ecdded28594" providerId="ADAL" clId="{7C2EC605-E404-4336-B43F-526B56FEACCB}" dt="2021-03-11T21:44:47.919" v="2159" actId="47"/>
        <pc:sldMkLst>
          <pc:docMk/>
          <pc:sldMk cId="11715495" sldId="837"/>
        </pc:sldMkLst>
      </pc:sldChg>
      <pc:sldChg chg="del">
        <pc:chgData name="christophe CHUECOS-FONT" userId="7e57acaa-4bc6-4644-8edc-0ecdded28594" providerId="ADAL" clId="{7C2EC605-E404-4336-B43F-526B56FEACCB}" dt="2021-03-11T21:44:49.268" v="2161" actId="47"/>
        <pc:sldMkLst>
          <pc:docMk/>
          <pc:sldMk cId="541489544" sldId="838"/>
        </pc:sldMkLst>
      </pc:sldChg>
      <pc:sldChg chg="addSp delSp modSp mod ord">
        <pc:chgData name="christophe CHUECOS-FONT" userId="7e57acaa-4bc6-4644-8edc-0ecdded28594" providerId="ADAL" clId="{7C2EC605-E404-4336-B43F-526B56FEACCB}" dt="2021-03-11T21:13:50.397" v="550"/>
        <pc:sldMkLst>
          <pc:docMk/>
          <pc:sldMk cId="556005404" sldId="840"/>
        </pc:sldMkLst>
        <pc:spChg chg="add mod">
          <ac:chgData name="christophe CHUECOS-FONT" userId="7e57acaa-4bc6-4644-8edc-0ecdded28594" providerId="ADAL" clId="{7C2EC605-E404-4336-B43F-526B56FEACCB}" dt="2021-03-11T21:11:24.714" v="530" actId="122"/>
          <ac:spMkLst>
            <pc:docMk/>
            <pc:sldMk cId="556005404" sldId="840"/>
            <ac:spMk id="2" creationId="{3FCE95E1-503B-4FA9-8928-B1D43599FA6B}"/>
          </ac:spMkLst>
        </pc:spChg>
        <pc:picChg chg="del">
          <ac:chgData name="christophe CHUECOS-FONT" userId="7e57acaa-4bc6-4644-8edc-0ecdded28594" providerId="ADAL" clId="{7C2EC605-E404-4336-B43F-526B56FEACCB}" dt="2021-03-11T21:10:18.565" v="501" actId="478"/>
          <ac:picMkLst>
            <pc:docMk/>
            <pc:sldMk cId="556005404" sldId="840"/>
            <ac:picMk id="5" creationId="{43BF38CE-8118-4C7E-9E41-9051A9D3EDB2}"/>
          </ac:picMkLst>
        </pc:picChg>
        <pc:picChg chg="add del">
          <ac:chgData name="christophe CHUECOS-FONT" userId="7e57acaa-4bc6-4644-8edc-0ecdded28594" providerId="ADAL" clId="{7C2EC605-E404-4336-B43F-526B56FEACCB}" dt="2021-03-11T21:10:18.565" v="501" actId="478"/>
          <ac:picMkLst>
            <pc:docMk/>
            <pc:sldMk cId="556005404" sldId="840"/>
            <ac:picMk id="4098" creationId="{FB09ABFA-0FA4-4721-AF06-D5710FD9056A}"/>
          </ac:picMkLst>
        </pc:picChg>
        <pc:picChg chg="add mod">
          <ac:chgData name="christophe CHUECOS-FONT" userId="7e57acaa-4bc6-4644-8edc-0ecdded28594" providerId="ADAL" clId="{7C2EC605-E404-4336-B43F-526B56FEACCB}" dt="2021-03-11T21:10:41.397" v="506" actId="14100"/>
          <ac:picMkLst>
            <pc:docMk/>
            <pc:sldMk cId="556005404" sldId="840"/>
            <ac:picMk id="4100" creationId="{D19D593C-C137-4B24-8DBF-65CDDFC1AC7D}"/>
          </ac:picMkLst>
        </pc:picChg>
      </pc:sldChg>
      <pc:sldChg chg="del">
        <pc:chgData name="christophe CHUECOS-FONT" userId="7e57acaa-4bc6-4644-8edc-0ecdded28594" providerId="ADAL" clId="{7C2EC605-E404-4336-B43F-526B56FEACCB}" dt="2021-03-11T21:05:02.756" v="499" actId="47"/>
        <pc:sldMkLst>
          <pc:docMk/>
          <pc:sldMk cId="1685452523" sldId="841"/>
        </pc:sldMkLst>
      </pc:sldChg>
      <pc:sldChg chg="del">
        <pc:chgData name="christophe CHUECOS-FONT" userId="7e57acaa-4bc6-4644-8edc-0ecdded28594" providerId="ADAL" clId="{7C2EC605-E404-4336-B43F-526B56FEACCB}" dt="2021-03-11T21:44:53.370" v="2169" actId="47"/>
        <pc:sldMkLst>
          <pc:docMk/>
          <pc:sldMk cId="3116413680" sldId="842"/>
        </pc:sldMkLst>
      </pc:sldChg>
      <pc:sldChg chg="del">
        <pc:chgData name="christophe CHUECOS-FONT" userId="7e57acaa-4bc6-4644-8edc-0ecdded28594" providerId="ADAL" clId="{7C2EC605-E404-4336-B43F-526B56FEACCB}" dt="2021-03-11T21:44:50.623" v="2164" actId="47"/>
        <pc:sldMkLst>
          <pc:docMk/>
          <pc:sldMk cId="3263644069" sldId="843"/>
        </pc:sldMkLst>
      </pc:sldChg>
      <pc:sldChg chg="del">
        <pc:chgData name="christophe CHUECOS-FONT" userId="7e57acaa-4bc6-4644-8edc-0ecdded28594" providerId="ADAL" clId="{7C2EC605-E404-4336-B43F-526B56FEACCB}" dt="2021-03-11T21:44:54.662" v="2170" actId="47"/>
        <pc:sldMkLst>
          <pc:docMk/>
          <pc:sldMk cId="977518013" sldId="844"/>
        </pc:sldMkLst>
      </pc:sldChg>
      <pc:sldChg chg="del">
        <pc:chgData name="christophe CHUECOS-FONT" userId="7e57acaa-4bc6-4644-8edc-0ecdded28594" providerId="ADAL" clId="{7C2EC605-E404-4336-B43F-526B56FEACCB}" dt="2021-03-11T21:44:55.304" v="2171" actId="47"/>
        <pc:sldMkLst>
          <pc:docMk/>
          <pc:sldMk cId="1417877314" sldId="845"/>
        </pc:sldMkLst>
      </pc:sldChg>
      <pc:sldChg chg="del">
        <pc:chgData name="christophe CHUECOS-FONT" userId="7e57acaa-4bc6-4644-8edc-0ecdded28594" providerId="ADAL" clId="{7C2EC605-E404-4336-B43F-526B56FEACCB}" dt="2021-03-11T21:44:55.669" v="2172" actId="47"/>
        <pc:sldMkLst>
          <pc:docMk/>
          <pc:sldMk cId="2069087743" sldId="846"/>
        </pc:sldMkLst>
      </pc:sldChg>
      <pc:sldChg chg="del">
        <pc:chgData name="christophe CHUECOS-FONT" userId="7e57acaa-4bc6-4644-8edc-0ecdded28594" providerId="ADAL" clId="{7C2EC605-E404-4336-B43F-526B56FEACCB}" dt="2021-03-11T21:45:21.253" v="2173" actId="47"/>
        <pc:sldMkLst>
          <pc:docMk/>
          <pc:sldMk cId="12716915" sldId="847"/>
        </pc:sldMkLst>
      </pc:sldChg>
      <pc:sldChg chg="ord">
        <pc:chgData name="christophe CHUECOS-FONT" userId="7e57acaa-4bc6-4644-8edc-0ecdded28594" providerId="ADAL" clId="{7C2EC605-E404-4336-B43F-526B56FEACCB}" dt="2021-03-11T20:30:15.134" v="46"/>
        <pc:sldMkLst>
          <pc:docMk/>
          <pc:sldMk cId="2080613406" sldId="848"/>
        </pc:sldMkLst>
      </pc:sldChg>
      <pc:sldChg chg="ord">
        <pc:chgData name="christophe CHUECOS-FONT" userId="7e57acaa-4bc6-4644-8edc-0ecdded28594" providerId="ADAL" clId="{7C2EC605-E404-4336-B43F-526B56FEACCB}" dt="2021-03-11T20:30:15.134" v="46"/>
        <pc:sldMkLst>
          <pc:docMk/>
          <pc:sldMk cId="2013905306" sldId="849"/>
        </pc:sldMkLst>
      </pc:sldChg>
      <pc:sldChg chg="ord">
        <pc:chgData name="christophe CHUECOS-FONT" userId="7e57acaa-4bc6-4644-8edc-0ecdded28594" providerId="ADAL" clId="{7C2EC605-E404-4336-B43F-526B56FEACCB}" dt="2021-03-11T20:30:15.134" v="46"/>
        <pc:sldMkLst>
          <pc:docMk/>
          <pc:sldMk cId="2136421834" sldId="850"/>
        </pc:sldMkLst>
      </pc:sldChg>
      <pc:sldChg chg="ord">
        <pc:chgData name="christophe CHUECOS-FONT" userId="7e57acaa-4bc6-4644-8edc-0ecdded28594" providerId="ADAL" clId="{7C2EC605-E404-4336-B43F-526B56FEACCB}" dt="2021-03-11T20:30:15.134" v="46"/>
        <pc:sldMkLst>
          <pc:docMk/>
          <pc:sldMk cId="1737365082" sldId="851"/>
        </pc:sldMkLst>
      </pc:sldChg>
      <pc:sldChg chg="modSp add mod ord">
        <pc:chgData name="christophe CHUECOS-FONT" userId="7e57acaa-4bc6-4644-8edc-0ecdded28594" providerId="ADAL" clId="{7C2EC605-E404-4336-B43F-526B56FEACCB}" dt="2021-03-11T21:04:56.337" v="498"/>
        <pc:sldMkLst>
          <pc:docMk/>
          <pc:sldMk cId="363521892" sldId="852"/>
        </pc:sldMkLst>
        <pc:graphicFrameChg chg="mod modGraphic">
          <ac:chgData name="christophe CHUECOS-FONT" userId="7e57acaa-4bc6-4644-8edc-0ecdded28594" providerId="ADAL" clId="{7C2EC605-E404-4336-B43F-526B56FEACCB}" dt="2021-03-11T20:54:47.136" v="441" actId="1076"/>
          <ac:graphicFrameMkLst>
            <pc:docMk/>
            <pc:sldMk cId="363521892" sldId="852"/>
            <ac:graphicFrameMk id="4" creationId="{7658FEE6-1FE3-4898-8C0C-C984E96DB933}"/>
          </ac:graphicFrameMkLst>
        </pc:graphicFrameChg>
      </pc:sldChg>
      <pc:sldChg chg="addSp delSp modSp add del mod">
        <pc:chgData name="christophe CHUECOS-FONT" userId="7e57acaa-4bc6-4644-8edc-0ecdded28594" providerId="ADAL" clId="{7C2EC605-E404-4336-B43F-526B56FEACCB}" dt="2021-03-11T20:48:17.345" v="298" actId="47"/>
        <pc:sldMkLst>
          <pc:docMk/>
          <pc:sldMk cId="1897327958" sldId="852"/>
        </pc:sldMkLst>
        <pc:spChg chg="add del mod">
          <ac:chgData name="christophe CHUECOS-FONT" userId="7e57acaa-4bc6-4644-8edc-0ecdded28594" providerId="ADAL" clId="{7C2EC605-E404-4336-B43F-526B56FEACCB}" dt="2021-03-11T20:45:09.889" v="261"/>
          <ac:spMkLst>
            <pc:docMk/>
            <pc:sldMk cId="1897327958" sldId="852"/>
            <ac:spMk id="3" creationId="{14E06FAB-EAD7-4C9E-AE3F-6559C26C2022}"/>
          </ac:spMkLst>
        </pc:spChg>
        <pc:spChg chg="add del mod">
          <ac:chgData name="christophe CHUECOS-FONT" userId="7e57acaa-4bc6-4644-8edc-0ecdded28594" providerId="ADAL" clId="{7C2EC605-E404-4336-B43F-526B56FEACCB}" dt="2021-03-11T20:45:52.656" v="266"/>
          <ac:spMkLst>
            <pc:docMk/>
            <pc:sldMk cId="1897327958" sldId="852"/>
            <ac:spMk id="7" creationId="{A8216727-0206-42F3-8489-F2F20FB6E7C4}"/>
          </ac:spMkLst>
        </pc:spChg>
        <pc:graphicFrameChg chg="del mod">
          <ac:chgData name="christophe CHUECOS-FONT" userId="7e57acaa-4bc6-4644-8edc-0ecdded28594" providerId="ADAL" clId="{7C2EC605-E404-4336-B43F-526B56FEACCB}" dt="2021-03-11T20:44:54.809" v="260" actId="478"/>
          <ac:graphicFrameMkLst>
            <pc:docMk/>
            <pc:sldMk cId="1897327958" sldId="852"/>
            <ac:graphicFrameMk id="4" creationId="{7658FEE6-1FE3-4898-8C0C-C984E96DB933}"/>
          </ac:graphicFrameMkLst>
        </pc:graphicFrameChg>
        <pc:graphicFrameChg chg="add del mod modGraphic">
          <ac:chgData name="christophe CHUECOS-FONT" userId="7e57acaa-4bc6-4644-8edc-0ecdded28594" providerId="ADAL" clId="{7C2EC605-E404-4336-B43F-526B56FEACCB}" dt="2021-03-11T20:45:45.508" v="265" actId="478"/>
          <ac:graphicFrameMkLst>
            <pc:docMk/>
            <pc:sldMk cId="1897327958" sldId="852"/>
            <ac:graphicFrameMk id="5" creationId="{D6385B77-7F38-4E04-8EC5-9F4A07F5E6CB}"/>
          </ac:graphicFrameMkLst>
        </pc:graphicFrameChg>
        <pc:graphicFrameChg chg="add mod modGraphic">
          <ac:chgData name="christophe CHUECOS-FONT" userId="7e57acaa-4bc6-4644-8edc-0ecdded28594" providerId="ADAL" clId="{7C2EC605-E404-4336-B43F-526B56FEACCB}" dt="2021-03-11T20:47:51.264" v="297" actId="14734"/>
          <ac:graphicFrameMkLst>
            <pc:docMk/>
            <pc:sldMk cId="1897327958" sldId="852"/>
            <ac:graphicFrameMk id="8" creationId="{3F7B435C-1422-4545-B549-093B07BEBA6B}"/>
          </ac:graphicFrameMkLst>
        </pc:graphicFrameChg>
      </pc:sldChg>
      <pc:sldChg chg="del">
        <pc:chgData name="christophe CHUECOS-FONT" userId="7e57acaa-4bc6-4644-8edc-0ecdded28594" providerId="ADAL" clId="{7C2EC605-E404-4336-B43F-526B56FEACCB}" dt="2021-03-11T21:01:28.155" v="481" actId="47"/>
        <pc:sldMkLst>
          <pc:docMk/>
          <pc:sldMk cId="327242864" sldId="853"/>
        </pc:sldMkLst>
      </pc:sldChg>
      <pc:sldChg chg="add ord">
        <pc:chgData name="christophe CHUECOS-FONT" userId="7e57acaa-4bc6-4644-8edc-0ecdded28594" providerId="ADAL" clId="{7C2EC605-E404-4336-B43F-526B56FEACCB}" dt="2021-03-11T21:13:54.942" v="552"/>
        <pc:sldMkLst>
          <pc:docMk/>
          <pc:sldMk cId="3501519798" sldId="853"/>
        </pc:sldMkLst>
      </pc:sldChg>
      <pc:sldChg chg="modSp add mod ord">
        <pc:chgData name="christophe CHUECOS-FONT" userId="7e57acaa-4bc6-4644-8edc-0ecdded28594" providerId="ADAL" clId="{7C2EC605-E404-4336-B43F-526B56FEACCB}" dt="2021-03-11T21:13:14.732" v="548" actId="14100"/>
        <pc:sldMkLst>
          <pc:docMk/>
          <pc:sldMk cId="500929375" sldId="854"/>
        </pc:sldMkLst>
        <pc:spChg chg="mod">
          <ac:chgData name="christophe CHUECOS-FONT" userId="7e57acaa-4bc6-4644-8edc-0ecdded28594" providerId="ADAL" clId="{7C2EC605-E404-4336-B43F-526B56FEACCB}" dt="2021-03-11T21:13:14.732" v="548" actId="14100"/>
          <ac:spMkLst>
            <pc:docMk/>
            <pc:sldMk cId="500929375" sldId="854"/>
            <ac:spMk id="2" creationId="{02517F6E-26E9-44E8-815E-774552D95FD0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1T21:26:03.531" v="1014" actId="20577"/>
        <pc:sldMkLst>
          <pc:docMk/>
          <pc:sldMk cId="502558103" sldId="855"/>
        </pc:sldMkLst>
        <pc:spChg chg="mod">
          <ac:chgData name="christophe CHUECOS-FONT" userId="7e57acaa-4bc6-4644-8edc-0ecdded28594" providerId="ADAL" clId="{7C2EC605-E404-4336-B43F-526B56FEACCB}" dt="2021-03-11T21:16:58.144" v="652" actId="6549"/>
          <ac:spMkLst>
            <pc:docMk/>
            <pc:sldMk cId="502558103" sldId="855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7C2EC605-E404-4336-B43F-526B56FEACCB}" dt="2021-03-11T21:26:03.531" v="1014" actId="20577"/>
          <ac:graphicFrameMkLst>
            <pc:docMk/>
            <pc:sldMk cId="502558103" sldId="855"/>
            <ac:graphicFrameMk id="6" creationId="{4A6E514C-D3C4-4B29-BB5C-DB98C7CA5742}"/>
          </ac:graphicFrameMkLst>
        </pc:graphicFrameChg>
      </pc:sldChg>
      <pc:sldChg chg="modSp add del mod ord">
        <pc:chgData name="christophe CHUECOS-FONT" userId="7e57acaa-4bc6-4644-8edc-0ecdded28594" providerId="ADAL" clId="{7C2EC605-E404-4336-B43F-526B56FEACCB}" dt="2021-03-11T21:15:17.015" v="609" actId="47"/>
        <pc:sldMkLst>
          <pc:docMk/>
          <pc:sldMk cId="1188254544" sldId="855"/>
        </pc:sldMkLst>
        <pc:spChg chg="mod">
          <ac:chgData name="christophe CHUECOS-FONT" userId="7e57acaa-4bc6-4644-8edc-0ecdded28594" providerId="ADAL" clId="{7C2EC605-E404-4336-B43F-526B56FEACCB}" dt="2021-03-11T21:14:37.831" v="574" actId="6549"/>
          <ac:spMkLst>
            <pc:docMk/>
            <pc:sldMk cId="1188254544" sldId="855"/>
            <ac:spMk id="2" creationId="{02517F6E-26E9-44E8-815E-774552D95FD0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1T21:26:34.953" v="1049" actId="20577"/>
        <pc:sldMkLst>
          <pc:docMk/>
          <pc:sldMk cId="4231120075" sldId="856"/>
        </pc:sldMkLst>
        <pc:spChg chg="mod">
          <ac:chgData name="christophe CHUECOS-FONT" userId="7e57acaa-4bc6-4644-8edc-0ecdded28594" providerId="ADAL" clId="{7C2EC605-E404-4336-B43F-526B56FEACCB}" dt="2021-03-11T21:22:10.369" v="863" actId="6549"/>
          <ac:spMkLst>
            <pc:docMk/>
            <pc:sldMk cId="4231120075" sldId="856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7C2EC605-E404-4336-B43F-526B56FEACCB}" dt="2021-03-11T21:26:34.953" v="1049" actId="20577"/>
          <ac:graphicFrameMkLst>
            <pc:docMk/>
            <pc:sldMk cId="4231120075" sldId="856"/>
            <ac:graphicFrameMk id="6" creationId="{4A6E514C-D3C4-4B29-BB5C-DB98C7CA5742}"/>
          </ac:graphicFrameMkLst>
        </pc:graphicFrameChg>
      </pc:sldChg>
      <pc:sldChg chg="modSp add mod ord">
        <pc:chgData name="christophe CHUECOS-FONT" userId="7e57acaa-4bc6-4644-8edc-0ecdded28594" providerId="ADAL" clId="{7C2EC605-E404-4336-B43F-526B56FEACCB}" dt="2021-03-11T21:27:47.285" v="1077" actId="6549"/>
        <pc:sldMkLst>
          <pc:docMk/>
          <pc:sldMk cId="981759289" sldId="857"/>
        </pc:sldMkLst>
        <pc:spChg chg="mod">
          <ac:chgData name="christophe CHUECOS-FONT" userId="7e57acaa-4bc6-4644-8edc-0ecdded28594" providerId="ADAL" clId="{7C2EC605-E404-4336-B43F-526B56FEACCB}" dt="2021-03-11T21:27:47.285" v="1077" actId="6549"/>
          <ac:spMkLst>
            <pc:docMk/>
            <pc:sldMk cId="981759289" sldId="857"/>
            <ac:spMk id="3" creationId="{AD2A1ED3-37E2-4CA7-9B30-8E6FAAECBB8C}"/>
          </ac:spMkLst>
        </pc:spChg>
      </pc:sldChg>
      <pc:sldChg chg="modSp add mod ord">
        <pc:chgData name="christophe CHUECOS-FONT" userId="7e57acaa-4bc6-4644-8edc-0ecdded28594" providerId="ADAL" clId="{7C2EC605-E404-4336-B43F-526B56FEACCB}" dt="2021-03-11T21:32:07.520" v="1418" actId="20577"/>
        <pc:sldMkLst>
          <pc:docMk/>
          <pc:sldMk cId="363262154" sldId="858"/>
        </pc:sldMkLst>
        <pc:spChg chg="mod">
          <ac:chgData name="christophe CHUECOS-FONT" userId="7e57acaa-4bc6-4644-8edc-0ecdded28594" providerId="ADAL" clId="{7C2EC605-E404-4336-B43F-526B56FEACCB}" dt="2021-03-11T21:28:57.591" v="1161" actId="6549"/>
          <ac:spMkLst>
            <pc:docMk/>
            <pc:sldMk cId="363262154" sldId="858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7C2EC605-E404-4336-B43F-526B56FEACCB}" dt="2021-03-11T21:32:07.520" v="1418" actId="20577"/>
          <ac:graphicFrameMkLst>
            <pc:docMk/>
            <pc:sldMk cId="363262154" sldId="858"/>
            <ac:graphicFrameMk id="6" creationId="{4A6E514C-D3C4-4B29-BB5C-DB98C7CA5742}"/>
          </ac:graphicFrameMkLst>
        </pc:graphicFrameChg>
      </pc:sldChg>
      <pc:sldChg chg="modSp add">
        <pc:chgData name="christophe CHUECOS-FONT" userId="7e57acaa-4bc6-4644-8edc-0ecdded28594" providerId="ADAL" clId="{7C2EC605-E404-4336-B43F-526B56FEACCB}" dt="2021-03-11T21:34:48.560" v="1511" actId="20577"/>
        <pc:sldMkLst>
          <pc:docMk/>
          <pc:sldMk cId="1680082296" sldId="859"/>
        </pc:sldMkLst>
        <pc:graphicFrameChg chg="mod">
          <ac:chgData name="christophe CHUECOS-FONT" userId="7e57acaa-4bc6-4644-8edc-0ecdded28594" providerId="ADAL" clId="{7C2EC605-E404-4336-B43F-526B56FEACCB}" dt="2021-03-11T21:34:48.560" v="1511" actId="20577"/>
          <ac:graphicFrameMkLst>
            <pc:docMk/>
            <pc:sldMk cId="1680082296" sldId="859"/>
            <ac:graphicFrameMk id="6" creationId="{4A6E514C-D3C4-4B29-BB5C-DB98C7CA5742}"/>
          </ac:graphicFrameMkLst>
        </pc:graphicFrameChg>
      </pc:sldChg>
      <pc:sldChg chg="modSp add">
        <pc:chgData name="christophe CHUECOS-FONT" userId="7e57acaa-4bc6-4644-8edc-0ecdded28594" providerId="ADAL" clId="{7C2EC605-E404-4336-B43F-526B56FEACCB}" dt="2021-03-11T21:35:20.434" v="1514"/>
        <pc:sldMkLst>
          <pc:docMk/>
          <pc:sldMk cId="3596322850" sldId="860"/>
        </pc:sldMkLst>
        <pc:graphicFrameChg chg="mod">
          <ac:chgData name="christophe CHUECOS-FONT" userId="7e57acaa-4bc6-4644-8edc-0ecdded28594" providerId="ADAL" clId="{7C2EC605-E404-4336-B43F-526B56FEACCB}" dt="2021-03-11T21:35:20.434" v="1514"/>
          <ac:graphicFrameMkLst>
            <pc:docMk/>
            <pc:sldMk cId="3596322850" sldId="860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7C2EC605-E404-4336-B43F-526B56FEACCB}" dt="2021-03-11T21:37:34.736" v="1751" actId="20577"/>
        <pc:sldMkLst>
          <pc:docMk/>
          <pc:sldMk cId="1183493075" sldId="861"/>
        </pc:sldMkLst>
        <pc:spChg chg="mod">
          <ac:chgData name="christophe CHUECOS-FONT" userId="7e57acaa-4bc6-4644-8edc-0ecdded28594" providerId="ADAL" clId="{7C2EC605-E404-4336-B43F-526B56FEACCB}" dt="2021-03-11T21:36:15.690" v="1531" actId="6549"/>
          <ac:spMkLst>
            <pc:docMk/>
            <pc:sldMk cId="1183493075" sldId="861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7C2EC605-E404-4336-B43F-526B56FEACCB}" dt="2021-03-11T21:37:34.736" v="1751" actId="20577"/>
          <ac:graphicFrameMkLst>
            <pc:docMk/>
            <pc:sldMk cId="1183493075" sldId="861"/>
            <ac:graphicFrameMk id="6" creationId="{4A6E514C-D3C4-4B29-BB5C-DB98C7CA5742}"/>
          </ac:graphicFrameMkLst>
        </pc:graphicFrameChg>
      </pc:sldChg>
      <pc:sldChg chg="add del">
        <pc:chgData name="christophe CHUECOS-FONT" userId="7e57acaa-4bc6-4644-8edc-0ecdded28594" providerId="ADAL" clId="{7C2EC605-E404-4336-B43F-526B56FEACCB}" dt="2021-03-12T06:37:59.960" v="2700" actId="47"/>
        <pc:sldMkLst>
          <pc:docMk/>
          <pc:sldMk cId="2897530479" sldId="862"/>
        </pc:sldMkLst>
      </pc:sldChg>
      <pc:sldChg chg="addSp delSp modSp add mod ord">
        <pc:chgData name="christophe CHUECOS-FONT" userId="7e57acaa-4bc6-4644-8edc-0ecdded28594" providerId="ADAL" clId="{7C2EC605-E404-4336-B43F-526B56FEACCB}" dt="2021-03-12T06:25:56.041" v="2494" actId="20577"/>
        <pc:sldMkLst>
          <pc:docMk/>
          <pc:sldMk cId="1270596968" sldId="863"/>
        </pc:sldMkLst>
        <pc:spChg chg="del mod">
          <ac:chgData name="christophe CHUECOS-FONT" userId="7e57acaa-4bc6-4644-8edc-0ecdded28594" providerId="ADAL" clId="{7C2EC605-E404-4336-B43F-526B56FEACCB}" dt="2021-03-12T06:10:51.511" v="2296" actId="21"/>
          <ac:spMkLst>
            <pc:docMk/>
            <pc:sldMk cId="1270596968" sldId="863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7C2EC605-E404-4336-B43F-526B56FEACCB}" dt="2021-03-12T06:25:56.041" v="2494" actId="20577"/>
          <ac:spMkLst>
            <pc:docMk/>
            <pc:sldMk cId="1270596968" sldId="863"/>
            <ac:spMk id="3" creationId="{060668A1-F703-43F0-AA81-AEEE6C0B4942}"/>
          </ac:spMkLst>
        </pc:spChg>
        <pc:spChg chg="add del mod">
          <ac:chgData name="christophe CHUECOS-FONT" userId="7e57acaa-4bc6-4644-8edc-0ecdded28594" providerId="ADAL" clId="{7C2EC605-E404-4336-B43F-526B56FEACCB}" dt="2021-03-12T06:11:53.437" v="2305" actId="21"/>
          <ac:spMkLst>
            <pc:docMk/>
            <pc:sldMk cId="1270596968" sldId="863"/>
            <ac:spMk id="5" creationId="{3ADB4F00-FB47-44D3-844F-B7F1FB27BF40}"/>
          </ac:spMkLst>
        </pc:spChg>
        <pc:spChg chg="del">
          <ac:chgData name="christophe CHUECOS-FONT" userId="7e57acaa-4bc6-4644-8edc-0ecdded28594" providerId="ADAL" clId="{7C2EC605-E404-4336-B43F-526B56FEACCB}" dt="2021-03-12T06:09:57.185" v="2289" actId="26606"/>
          <ac:spMkLst>
            <pc:docMk/>
            <pc:sldMk cId="1270596968" sldId="863"/>
            <ac:spMk id="26" creationId="{8FC9BE17-9A7B-462D-AE50-3D8777387304}"/>
          </ac:spMkLst>
        </pc:spChg>
        <pc:spChg chg="del">
          <ac:chgData name="christophe CHUECOS-FONT" userId="7e57acaa-4bc6-4644-8edc-0ecdded28594" providerId="ADAL" clId="{7C2EC605-E404-4336-B43F-526B56FEACCB}" dt="2021-03-12T06:09:57.185" v="2289" actId="26606"/>
          <ac:spMkLst>
            <pc:docMk/>
            <pc:sldMk cId="1270596968" sldId="863"/>
            <ac:spMk id="28" creationId="{3EBE8569-6AEC-4B8C-8D53-2DE337CDBA65}"/>
          </ac:spMkLst>
        </pc:spChg>
        <pc:spChg chg="del">
          <ac:chgData name="christophe CHUECOS-FONT" userId="7e57acaa-4bc6-4644-8edc-0ecdded28594" providerId="ADAL" clId="{7C2EC605-E404-4336-B43F-526B56FEACCB}" dt="2021-03-12T06:09:57.185" v="2289" actId="26606"/>
          <ac:spMkLst>
            <pc:docMk/>
            <pc:sldMk cId="1270596968" sldId="863"/>
            <ac:spMk id="30" creationId="{55D4142C-5077-457F-A6AD-3FECFDB39685}"/>
          </ac:spMkLst>
        </pc:spChg>
        <pc:spChg chg="del">
          <ac:chgData name="christophe CHUECOS-FONT" userId="7e57acaa-4bc6-4644-8edc-0ecdded28594" providerId="ADAL" clId="{7C2EC605-E404-4336-B43F-526B56FEACCB}" dt="2021-03-12T06:09:57.185" v="2289" actId="26606"/>
          <ac:spMkLst>
            <pc:docMk/>
            <pc:sldMk cId="1270596968" sldId="863"/>
            <ac:spMk id="32" creationId="{7A5F0580-5EE9-419F-96EE-B6529EF6E7D0}"/>
          </ac:spMkLst>
        </pc:spChg>
        <pc:spChg chg="add del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37" creationId="{35F0E358-1E49-4920-80D8-C3D138708838}"/>
          </ac:spMkLst>
        </pc:spChg>
        <pc:spChg chg="add del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39" creationId="{E2D2362D-7010-4036-B9CA-03DFC8EB3B01}"/>
          </ac:spMkLst>
        </pc:spChg>
        <pc:spChg chg="add del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41" creationId="{DC85BF5E-2BD6-4E5B-8EA3-420B45BB03FA}"/>
          </ac:spMkLst>
        </pc:spChg>
        <pc:spChg chg="add del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43" creationId="{740D8E28-91B5-42B0-9D6C-B777D8AD90C2}"/>
          </ac:spMkLst>
        </pc:spChg>
        <pc:spChg chg="add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48" creationId="{7D8E67F2-F753-4E06-8229-4970A6725835}"/>
          </ac:spMkLst>
        </pc:spChg>
        <pc:spChg chg="add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52" creationId="{007B8288-68CC-4847-8419-CF535B6B7EEA}"/>
          </ac:spMkLst>
        </pc:spChg>
        <pc:spChg chg="add">
          <ac:chgData name="christophe CHUECOS-FONT" userId="7e57acaa-4bc6-4644-8edc-0ecdded28594" providerId="ADAL" clId="{7C2EC605-E404-4336-B43F-526B56FEACCB}" dt="2021-03-12T06:24:12.468" v="2452" actId="26606"/>
          <ac:spMkLst>
            <pc:docMk/>
            <pc:sldMk cId="1270596968" sldId="863"/>
            <ac:spMk id="54" creationId="{32BA8EA8-C1B6-4309-B674-F9F399B96288}"/>
          </ac:spMkLst>
        </pc:spChg>
        <pc:picChg chg="add mod ord">
          <ac:chgData name="christophe CHUECOS-FONT" userId="7e57acaa-4bc6-4644-8edc-0ecdded28594" providerId="ADAL" clId="{7C2EC605-E404-4336-B43F-526B56FEACCB}" dt="2021-03-12T06:24:12.468" v="2452" actId="26606"/>
          <ac:picMkLst>
            <pc:docMk/>
            <pc:sldMk cId="1270596968" sldId="863"/>
            <ac:picMk id="6" creationId="{4456A868-487B-408A-A28A-1D6D0EB32F1F}"/>
          </ac:picMkLst>
        </pc:picChg>
        <pc:picChg chg="mod ord">
          <ac:chgData name="christophe CHUECOS-FONT" userId="7e57acaa-4bc6-4644-8edc-0ecdded28594" providerId="ADAL" clId="{7C2EC605-E404-4336-B43F-526B56FEACCB}" dt="2021-03-12T06:24:12.468" v="2452" actId="26606"/>
          <ac:picMkLst>
            <pc:docMk/>
            <pc:sldMk cId="1270596968" sldId="863"/>
            <ac:picMk id="12" creationId="{1FD79E4A-E80D-4BA5-BEA9-44F693117FDC}"/>
          </ac:picMkLst>
        </pc:picChg>
        <pc:picChg chg="add">
          <ac:chgData name="christophe CHUECOS-FONT" userId="7e57acaa-4bc6-4644-8edc-0ecdded28594" providerId="ADAL" clId="{7C2EC605-E404-4336-B43F-526B56FEACCB}" dt="2021-03-12T06:24:12.468" v="2452" actId="26606"/>
          <ac:picMkLst>
            <pc:docMk/>
            <pc:sldMk cId="1270596968" sldId="863"/>
            <ac:picMk id="50" creationId="{2EE1BDFD-564B-44A4-841A-50D6A8E75CB4}"/>
          </ac:picMkLst>
        </pc:picChg>
      </pc:sldChg>
      <pc:sldChg chg="add del">
        <pc:chgData name="christophe CHUECOS-FONT" userId="7e57acaa-4bc6-4644-8edc-0ecdded28594" providerId="ADAL" clId="{7C2EC605-E404-4336-B43F-526B56FEACCB}" dt="2021-03-12T06:06:44.083" v="2203" actId="47"/>
        <pc:sldMkLst>
          <pc:docMk/>
          <pc:sldMk cId="2597403671" sldId="863"/>
        </pc:sldMkLst>
      </pc:sldChg>
      <pc:sldChg chg="addSp modSp add mod">
        <pc:chgData name="christophe CHUECOS-FONT" userId="7e57acaa-4bc6-4644-8edc-0ecdded28594" providerId="ADAL" clId="{7C2EC605-E404-4336-B43F-526B56FEACCB}" dt="2021-03-12T06:19:21.877" v="2369" actId="255"/>
        <pc:sldMkLst>
          <pc:docMk/>
          <pc:sldMk cId="1279228181" sldId="864"/>
        </pc:sldMkLst>
        <pc:spChg chg="mod">
          <ac:chgData name="christophe CHUECOS-FONT" userId="7e57acaa-4bc6-4644-8edc-0ecdded28594" providerId="ADAL" clId="{7C2EC605-E404-4336-B43F-526B56FEACCB}" dt="2021-03-12T06:19:21.877" v="2369" actId="255"/>
          <ac:spMkLst>
            <pc:docMk/>
            <pc:sldMk cId="1279228181" sldId="864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7C2EC605-E404-4336-B43F-526B56FEACCB}" dt="2021-03-12T06:18:57.432" v="2368" actId="20577"/>
          <ac:spMkLst>
            <pc:docMk/>
            <pc:sldMk cId="1279228181" sldId="864"/>
            <ac:spMk id="3" creationId="{060668A1-F703-43F0-AA81-AEEE6C0B4942}"/>
          </ac:spMkLst>
        </pc:spChg>
        <pc:spChg chg="add mod">
          <ac:chgData name="christophe CHUECOS-FONT" userId="7e57acaa-4bc6-4644-8edc-0ecdded28594" providerId="ADAL" clId="{7C2EC605-E404-4336-B43F-526B56FEACCB}" dt="2021-03-12T06:13:31.981" v="2342" actId="1076"/>
          <ac:spMkLst>
            <pc:docMk/>
            <pc:sldMk cId="1279228181" sldId="864"/>
            <ac:spMk id="4" creationId="{5D2A775C-5122-4169-8EC5-98E3B99F18F8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2T06:37:45.443" v="2699" actId="27636"/>
        <pc:sldMkLst>
          <pc:docMk/>
          <pc:sldMk cId="1272375052" sldId="865"/>
        </pc:sldMkLst>
        <pc:spChg chg="mod">
          <ac:chgData name="christophe CHUECOS-FONT" userId="7e57acaa-4bc6-4644-8edc-0ecdded28594" providerId="ADAL" clId="{7C2EC605-E404-4336-B43F-526B56FEACCB}" dt="2021-03-12T06:37:45.443" v="2699" actId="27636"/>
          <ac:spMkLst>
            <pc:docMk/>
            <pc:sldMk cId="1272375052" sldId="865"/>
            <ac:spMk id="3" creationId="{060668A1-F703-43F0-AA81-AEEE6C0B4942}"/>
          </ac:spMkLst>
        </pc:spChg>
        <pc:spChg chg="mod">
          <ac:chgData name="christophe CHUECOS-FONT" userId="7e57acaa-4bc6-4644-8edc-0ecdded28594" providerId="ADAL" clId="{7C2EC605-E404-4336-B43F-526B56FEACCB}" dt="2021-03-12T06:14:06.641" v="2348" actId="20577"/>
          <ac:spMkLst>
            <pc:docMk/>
            <pc:sldMk cId="1272375052" sldId="865"/>
            <ac:spMk id="4" creationId="{5D2A775C-5122-4169-8EC5-98E3B99F18F8}"/>
          </ac:spMkLst>
        </pc:spChg>
      </pc:sldChg>
      <pc:sldChg chg="addSp modSp add mod ord">
        <pc:chgData name="christophe CHUECOS-FONT" userId="7e57acaa-4bc6-4644-8edc-0ecdded28594" providerId="ADAL" clId="{7C2EC605-E404-4336-B43F-526B56FEACCB}" dt="2021-03-12T06:31:17.182" v="2680"/>
        <pc:sldMkLst>
          <pc:docMk/>
          <pc:sldMk cId="1840640440" sldId="866"/>
        </pc:sldMkLst>
        <pc:spChg chg="mod">
          <ac:chgData name="christophe CHUECOS-FONT" userId="7e57acaa-4bc6-4644-8edc-0ecdded28594" providerId="ADAL" clId="{7C2EC605-E404-4336-B43F-526B56FEACCB}" dt="2021-03-12T06:30:46.240" v="2679" actId="20577"/>
          <ac:spMkLst>
            <pc:docMk/>
            <pc:sldMk cId="1840640440" sldId="866"/>
            <ac:spMk id="3" creationId="{060668A1-F703-43F0-AA81-AEEE6C0B4942}"/>
          </ac:spMkLst>
        </pc:spChg>
        <pc:spChg chg="add mod">
          <ac:chgData name="christophe CHUECOS-FONT" userId="7e57acaa-4bc6-4644-8edc-0ecdded28594" providerId="ADAL" clId="{7C2EC605-E404-4336-B43F-526B56FEACCB}" dt="2021-03-12T06:31:17.182" v="2680"/>
          <ac:spMkLst>
            <pc:docMk/>
            <pc:sldMk cId="1840640440" sldId="866"/>
            <ac:spMk id="8" creationId="{164916F3-804E-470E-8BC7-66C825CEE17A}"/>
          </ac:spMkLst>
        </pc:spChg>
      </pc:sldChg>
      <pc:sldChg chg="addSp modSp new mod setBg">
        <pc:chgData name="christophe CHUECOS-FONT" userId="7e57acaa-4bc6-4644-8edc-0ecdded28594" providerId="ADAL" clId="{7C2EC605-E404-4336-B43F-526B56FEACCB}" dt="2021-03-12T06:48:19.787" v="3053" actId="20577"/>
        <pc:sldMkLst>
          <pc:docMk/>
          <pc:sldMk cId="2343994896" sldId="867"/>
        </pc:sldMkLst>
        <pc:spChg chg="mod">
          <ac:chgData name="christophe CHUECOS-FONT" userId="7e57acaa-4bc6-4644-8edc-0ecdded28594" providerId="ADAL" clId="{7C2EC605-E404-4336-B43F-526B56FEACCB}" dt="2021-03-12T06:48:19.787" v="3053" actId="20577"/>
          <ac:spMkLst>
            <pc:docMk/>
            <pc:sldMk cId="2343994896" sldId="867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6:43:05.307" v="2776" actId="27636"/>
          <ac:spMkLst>
            <pc:docMk/>
            <pc:sldMk cId="2343994896" sldId="867"/>
            <ac:spMk id="3" creationId="{9FA71A85-160A-4CFF-9241-BA71D421B86B}"/>
          </ac:spMkLst>
        </pc:spChg>
        <pc:spChg chg="add">
          <ac:chgData name="christophe CHUECOS-FONT" userId="7e57acaa-4bc6-4644-8edc-0ecdded28594" providerId="ADAL" clId="{7C2EC605-E404-4336-B43F-526B56FEACCB}" dt="2021-03-12T06:42:37.996" v="2769" actId="26606"/>
          <ac:spMkLst>
            <pc:docMk/>
            <pc:sldMk cId="2343994896" sldId="867"/>
            <ac:spMk id="8" creationId="{7CB4857B-ED7C-444D-9F04-2F885114A1C2}"/>
          </ac:spMkLst>
        </pc:spChg>
        <pc:spChg chg="add">
          <ac:chgData name="christophe CHUECOS-FONT" userId="7e57acaa-4bc6-4644-8edc-0ecdded28594" providerId="ADAL" clId="{7C2EC605-E404-4336-B43F-526B56FEACCB}" dt="2021-03-12T06:42:37.996" v="2769" actId="26606"/>
          <ac:spMkLst>
            <pc:docMk/>
            <pc:sldMk cId="2343994896" sldId="867"/>
            <ac:spMk id="10" creationId="{D18046FB-44EA-4FD8-A585-EA09A319B2D0}"/>
          </ac:spMkLst>
        </pc:spChg>
        <pc:spChg chg="add">
          <ac:chgData name="christophe CHUECOS-FONT" userId="7e57acaa-4bc6-4644-8edc-0ecdded28594" providerId="ADAL" clId="{7C2EC605-E404-4336-B43F-526B56FEACCB}" dt="2021-03-12T06:42:37.996" v="2769" actId="26606"/>
          <ac:spMkLst>
            <pc:docMk/>
            <pc:sldMk cId="2343994896" sldId="867"/>
            <ac:spMk id="12" creationId="{479F5F2B-8B58-4140-AE6A-51F6C67B18D9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2T06:50:16.424" v="3090" actId="20577"/>
        <pc:sldMkLst>
          <pc:docMk/>
          <pc:sldMk cId="4246420157" sldId="868"/>
        </pc:sldMkLst>
        <pc:spChg chg="mod">
          <ac:chgData name="christophe CHUECOS-FONT" userId="7e57acaa-4bc6-4644-8edc-0ecdded28594" providerId="ADAL" clId="{7C2EC605-E404-4336-B43F-526B56FEACCB}" dt="2021-03-12T06:50:16.424" v="3090" actId="20577"/>
          <ac:spMkLst>
            <pc:docMk/>
            <pc:sldMk cId="4246420157" sldId="868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6:46:12.168" v="3011" actId="14100"/>
          <ac:spMkLst>
            <pc:docMk/>
            <pc:sldMk cId="4246420157" sldId="868"/>
            <ac:spMk id="3" creationId="{9FA71A85-160A-4CFF-9241-BA71D421B86B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2T06:47:56.256" v="3040" actId="5793"/>
        <pc:sldMkLst>
          <pc:docMk/>
          <pc:sldMk cId="3567505306" sldId="869"/>
        </pc:sldMkLst>
        <pc:spChg chg="mod">
          <ac:chgData name="christophe CHUECOS-FONT" userId="7e57acaa-4bc6-4644-8edc-0ecdded28594" providerId="ADAL" clId="{7C2EC605-E404-4336-B43F-526B56FEACCB}" dt="2021-03-12T06:47:31.506" v="3028" actId="20577"/>
          <ac:spMkLst>
            <pc:docMk/>
            <pc:sldMk cId="3567505306" sldId="86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6:47:56.256" v="3040" actId="5793"/>
          <ac:spMkLst>
            <pc:docMk/>
            <pc:sldMk cId="3567505306" sldId="869"/>
            <ac:spMk id="3" creationId="{9FA71A85-160A-4CFF-9241-BA71D421B86B}"/>
          </ac:spMkLst>
        </pc:spChg>
      </pc:sldChg>
      <pc:sldChg chg="addSp delSp modSp add mod">
        <pc:chgData name="christophe CHUECOS-FONT" userId="7e57acaa-4bc6-4644-8edc-0ecdded28594" providerId="ADAL" clId="{7C2EC605-E404-4336-B43F-526B56FEACCB}" dt="2021-03-12T13:10:45.815" v="3970" actId="27636"/>
        <pc:sldMkLst>
          <pc:docMk/>
          <pc:sldMk cId="2916156587" sldId="870"/>
        </pc:sldMkLst>
        <pc:spChg chg="mod">
          <ac:chgData name="christophe CHUECOS-FONT" userId="7e57acaa-4bc6-4644-8edc-0ecdded28594" providerId="ADAL" clId="{7C2EC605-E404-4336-B43F-526B56FEACCB}" dt="2021-03-12T13:10:45.815" v="3970" actId="27636"/>
          <ac:spMkLst>
            <pc:docMk/>
            <pc:sldMk cId="2916156587" sldId="870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6:59:05.244" v="3713" actId="20577"/>
          <ac:spMkLst>
            <pc:docMk/>
            <pc:sldMk cId="2916156587" sldId="870"/>
            <ac:spMk id="3" creationId="{9FA71A85-160A-4CFF-9241-BA71D421B86B}"/>
          </ac:spMkLst>
        </pc:spChg>
        <pc:spChg chg="del">
          <ac:chgData name="christophe CHUECOS-FONT" userId="7e57acaa-4bc6-4644-8edc-0ecdded28594" providerId="ADAL" clId="{7C2EC605-E404-4336-B43F-526B56FEACCB}" dt="2021-03-12T06:57:29.708" v="3683" actId="26606"/>
          <ac:spMkLst>
            <pc:docMk/>
            <pc:sldMk cId="2916156587" sldId="870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06:57:29.708" v="3683" actId="26606"/>
          <ac:spMkLst>
            <pc:docMk/>
            <pc:sldMk cId="2916156587" sldId="870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06:57:29.708" v="3683" actId="26606"/>
          <ac:spMkLst>
            <pc:docMk/>
            <pc:sldMk cId="2916156587" sldId="870"/>
            <ac:spMk id="12" creationId="{479F5F2B-8B58-4140-AE6A-51F6C67B18D9}"/>
          </ac:spMkLst>
        </pc:spChg>
        <pc:spChg chg="add">
          <ac:chgData name="christophe CHUECOS-FONT" userId="7e57acaa-4bc6-4644-8edc-0ecdded28594" providerId="ADAL" clId="{7C2EC605-E404-4336-B43F-526B56FEACCB}" dt="2021-03-12T06:57:29.708" v="3683" actId="26606"/>
          <ac:spMkLst>
            <pc:docMk/>
            <pc:sldMk cId="2916156587" sldId="870"/>
            <ac:spMk id="17" creationId="{100EDD19-6802-4EC3-95CE-CFFAB042CFD6}"/>
          </ac:spMkLst>
        </pc:spChg>
        <pc:spChg chg="add">
          <ac:chgData name="christophe CHUECOS-FONT" userId="7e57acaa-4bc6-4644-8edc-0ecdded28594" providerId="ADAL" clId="{7C2EC605-E404-4336-B43F-526B56FEACCB}" dt="2021-03-12T06:57:29.708" v="3683" actId="26606"/>
          <ac:spMkLst>
            <pc:docMk/>
            <pc:sldMk cId="2916156587" sldId="870"/>
            <ac:spMk id="19" creationId="{DB17E863-922E-4C26-BD64-E8FD41D28661}"/>
          </ac:spMkLst>
        </pc:spChg>
      </pc:sldChg>
      <pc:sldChg chg="add del">
        <pc:chgData name="christophe CHUECOS-FONT" userId="7e57acaa-4bc6-4644-8edc-0ecdded28594" providerId="ADAL" clId="{7C2EC605-E404-4336-B43F-526B56FEACCB}" dt="2021-03-12T06:50:25.897" v="3092" actId="47"/>
        <pc:sldMkLst>
          <pc:docMk/>
          <pc:sldMk cId="4013680772" sldId="871"/>
        </pc:sldMkLst>
      </pc:sldChg>
      <pc:sldChg chg="modSp add mod">
        <pc:chgData name="christophe CHUECOS-FONT" userId="7e57acaa-4bc6-4644-8edc-0ecdded28594" providerId="ADAL" clId="{7C2EC605-E404-4336-B43F-526B56FEACCB}" dt="2021-03-12T06:54:42.106" v="3649" actId="13926"/>
        <pc:sldMkLst>
          <pc:docMk/>
          <pc:sldMk cId="2390975454" sldId="872"/>
        </pc:sldMkLst>
        <pc:spChg chg="mod">
          <ac:chgData name="christophe CHUECOS-FONT" userId="7e57acaa-4bc6-4644-8edc-0ecdded28594" providerId="ADAL" clId="{7C2EC605-E404-4336-B43F-526B56FEACCB}" dt="2021-03-12T06:54:42.106" v="3649" actId="13926"/>
          <ac:spMkLst>
            <pc:docMk/>
            <pc:sldMk cId="2390975454" sldId="872"/>
            <ac:spMk id="3" creationId="{9FA71A85-160A-4CFF-9241-BA71D421B86B}"/>
          </ac:spMkLst>
        </pc:spChg>
      </pc:sldChg>
      <pc:sldChg chg="add del ord">
        <pc:chgData name="christophe CHUECOS-FONT" userId="7e57acaa-4bc6-4644-8edc-0ecdded28594" providerId="ADAL" clId="{7C2EC605-E404-4336-B43F-526B56FEACCB}" dt="2021-03-12T07:01:16.645" v="3761" actId="47"/>
        <pc:sldMkLst>
          <pc:docMk/>
          <pc:sldMk cId="1767894626" sldId="873"/>
        </pc:sldMkLst>
      </pc:sldChg>
      <pc:sldChg chg="modSp add mod">
        <pc:chgData name="christophe CHUECOS-FONT" userId="7e57acaa-4bc6-4644-8edc-0ecdded28594" providerId="ADAL" clId="{7C2EC605-E404-4336-B43F-526B56FEACCB}" dt="2021-03-12T13:11:20.304" v="4014" actId="20577"/>
        <pc:sldMkLst>
          <pc:docMk/>
          <pc:sldMk cId="1420163618" sldId="874"/>
        </pc:sldMkLst>
        <pc:spChg chg="mod">
          <ac:chgData name="christophe CHUECOS-FONT" userId="7e57acaa-4bc6-4644-8edc-0ecdded28594" providerId="ADAL" clId="{7C2EC605-E404-4336-B43F-526B56FEACCB}" dt="2021-03-12T13:11:20.304" v="4014" actId="20577"/>
          <ac:spMkLst>
            <pc:docMk/>
            <pc:sldMk cId="1420163618" sldId="874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6:58:46.734" v="3707" actId="5793"/>
          <ac:spMkLst>
            <pc:docMk/>
            <pc:sldMk cId="1420163618" sldId="874"/>
            <ac:spMk id="3" creationId="{9FA71A85-160A-4CFF-9241-BA71D421B86B}"/>
          </ac:spMkLst>
        </pc:spChg>
      </pc:sldChg>
      <pc:sldChg chg="modSp add mod">
        <pc:chgData name="christophe CHUECOS-FONT" userId="7e57acaa-4bc6-4644-8edc-0ecdded28594" providerId="ADAL" clId="{7C2EC605-E404-4336-B43F-526B56FEACCB}" dt="2021-03-12T13:10:51.874" v="3971" actId="20577"/>
        <pc:sldMkLst>
          <pc:docMk/>
          <pc:sldMk cId="1272505437" sldId="875"/>
        </pc:sldMkLst>
        <pc:spChg chg="mod">
          <ac:chgData name="christophe CHUECOS-FONT" userId="7e57acaa-4bc6-4644-8edc-0ecdded28594" providerId="ADAL" clId="{7C2EC605-E404-4336-B43F-526B56FEACCB}" dt="2021-03-12T13:10:51.874" v="3971" actId="20577"/>
          <ac:spMkLst>
            <pc:docMk/>
            <pc:sldMk cId="1272505437" sldId="875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7:00:11.258" v="3728" actId="27636"/>
          <ac:spMkLst>
            <pc:docMk/>
            <pc:sldMk cId="1272505437" sldId="875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7C2EC605-E404-4336-B43F-526B56FEACCB}" dt="2021-03-12T13:11:37.788" v="4031" actId="27636"/>
        <pc:sldMkLst>
          <pc:docMk/>
          <pc:sldMk cId="2120194084" sldId="876"/>
        </pc:sldMkLst>
        <pc:spChg chg="mod">
          <ac:chgData name="christophe CHUECOS-FONT" userId="7e57acaa-4bc6-4644-8edc-0ecdded28594" providerId="ADAL" clId="{7C2EC605-E404-4336-B43F-526B56FEACCB}" dt="2021-03-12T13:11:37.788" v="4031" actId="27636"/>
          <ac:spMkLst>
            <pc:docMk/>
            <pc:sldMk cId="2120194084" sldId="87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07:03:38.963" v="3924" actId="27636"/>
          <ac:spMkLst>
            <pc:docMk/>
            <pc:sldMk cId="2120194084" sldId="876"/>
            <ac:spMk id="3" creationId="{9FA71A85-160A-4CFF-9241-BA71D421B86B}"/>
          </ac:spMkLst>
        </pc:spChg>
      </pc:sldChg>
      <pc:sldChg chg="modSp add del mod ord">
        <pc:chgData name="christophe CHUECOS-FONT" userId="7e57acaa-4bc6-4644-8edc-0ecdded28594" providerId="ADAL" clId="{7C2EC605-E404-4336-B43F-526B56FEACCB}" dt="2021-03-12T13:10:33.844" v="3962" actId="47"/>
        <pc:sldMkLst>
          <pc:docMk/>
          <pc:sldMk cId="2546582057" sldId="877"/>
        </pc:sldMkLst>
        <pc:spChg chg="mod">
          <ac:chgData name="christophe CHUECOS-FONT" userId="7e57acaa-4bc6-4644-8edc-0ecdded28594" providerId="ADAL" clId="{7C2EC605-E404-4336-B43F-526B56FEACCB}" dt="2021-03-12T07:04:44.871" v="3936" actId="20577"/>
          <ac:spMkLst>
            <pc:docMk/>
            <pc:sldMk cId="2546582057" sldId="877"/>
            <ac:spMk id="3" creationId="{9FA71A85-160A-4CFF-9241-BA71D421B86B}"/>
          </ac:spMkLst>
        </pc:spChg>
      </pc:sldChg>
      <pc:sldChg chg="add del">
        <pc:chgData name="christophe CHUECOS-FONT" userId="7e57acaa-4bc6-4644-8edc-0ecdded28594" providerId="ADAL" clId="{7C2EC605-E404-4336-B43F-526B56FEACCB}" dt="2021-03-12T13:10:25.693" v="3959" actId="47"/>
        <pc:sldMkLst>
          <pc:docMk/>
          <pc:sldMk cId="128888217" sldId="878"/>
        </pc:sldMkLst>
      </pc:sldChg>
      <pc:sldChg chg="delSp add del setBg delDesignElem">
        <pc:chgData name="christophe CHUECOS-FONT" userId="7e57acaa-4bc6-4644-8edc-0ecdded28594" providerId="ADAL" clId="{7C2EC605-E404-4336-B43F-526B56FEACCB}" dt="2021-03-12T13:10:08.788" v="3948" actId="47"/>
        <pc:sldMkLst>
          <pc:docMk/>
          <pc:sldMk cId="2168922426" sldId="878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168922426" sldId="878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168922426" sldId="878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168922426" sldId="878"/>
            <ac:spMk id="12" creationId="{479F5F2B-8B58-4140-AE6A-51F6C67B18D9}"/>
          </ac:spMkLst>
        </pc:spChg>
      </pc:sldChg>
      <pc:sldChg chg="add del">
        <pc:chgData name="christophe CHUECOS-FONT" userId="7e57acaa-4bc6-4644-8edc-0ecdded28594" providerId="ADAL" clId="{7C2EC605-E404-4336-B43F-526B56FEACCB}" dt="2021-03-12T13:10:27.240" v="3960" actId="47"/>
        <pc:sldMkLst>
          <pc:docMk/>
          <pc:sldMk cId="1016972232" sldId="879"/>
        </pc:sldMkLst>
      </pc:sldChg>
      <pc:sldChg chg="delSp add del setBg delDesignElem">
        <pc:chgData name="christophe CHUECOS-FONT" userId="7e57acaa-4bc6-4644-8edc-0ecdded28594" providerId="ADAL" clId="{7C2EC605-E404-4336-B43F-526B56FEACCB}" dt="2021-03-12T13:10:10.011" v="3949" actId="47"/>
        <pc:sldMkLst>
          <pc:docMk/>
          <pc:sldMk cId="1858897326" sldId="879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1858897326" sldId="879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1858897326" sldId="879"/>
            <ac:spMk id="19" creationId="{DB17E863-922E-4C26-BD64-E8FD41D28661}"/>
          </ac:spMkLst>
        </pc:spChg>
      </pc:sldChg>
      <pc:sldChg chg="add del">
        <pc:chgData name="christophe CHUECOS-FONT" userId="7e57acaa-4bc6-4644-8edc-0ecdded28594" providerId="ADAL" clId="{7C2EC605-E404-4336-B43F-526B56FEACCB}" dt="2021-03-12T13:10:29.351" v="3961" actId="47"/>
        <pc:sldMkLst>
          <pc:docMk/>
          <pc:sldMk cId="3552992650" sldId="880"/>
        </pc:sldMkLst>
      </pc:sldChg>
      <pc:sldChg chg="delSp add del setBg delDesignElem">
        <pc:chgData name="christophe CHUECOS-FONT" userId="7e57acaa-4bc6-4644-8edc-0ecdded28594" providerId="ADAL" clId="{7C2EC605-E404-4336-B43F-526B56FEACCB}" dt="2021-03-12T13:10:12.058" v="3950" actId="47"/>
        <pc:sldMkLst>
          <pc:docMk/>
          <pc:sldMk cId="4109112769" sldId="880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109112769" sldId="880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109112769" sldId="880"/>
            <ac:spMk id="19" creationId="{DB17E863-922E-4C26-BD64-E8FD41D28661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12.495" v="3951" actId="47"/>
        <pc:sldMkLst>
          <pc:docMk/>
          <pc:sldMk cId="142122952" sldId="881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142122952" sldId="881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142122952" sldId="881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142122952" sldId="881"/>
            <ac:spMk id="12" creationId="{479F5F2B-8B58-4140-AE6A-51F6C67B18D9}"/>
          </ac:spMkLst>
        </pc:spChg>
      </pc:sldChg>
      <pc:sldChg chg="add">
        <pc:chgData name="christophe CHUECOS-FONT" userId="7e57acaa-4bc6-4644-8edc-0ecdded28594" providerId="ADAL" clId="{7C2EC605-E404-4336-B43F-526B56FEACCB}" dt="2021-03-12T13:10:21.581" v="3958"/>
        <pc:sldMkLst>
          <pc:docMk/>
          <pc:sldMk cId="3555506515" sldId="881"/>
        </pc:sldMkLst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4214439185" sldId="882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214439185" sldId="882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214439185" sldId="882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214439185" sldId="882"/>
            <ac:spMk id="12" creationId="{479F5F2B-8B58-4140-AE6A-51F6C67B18D9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956738131" sldId="883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956738131" sldId="883"/>
            <ac:spMk id="23" creationId="{8761DDFE-071F-4200-B0AA-394476C2D2D6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564049889" sldId="884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564049889" sldId="884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564049889" sldId="884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564049889" sldId="884"/>
            <ac:spMk id="12" creationId="{479F5F2B-8B58-4140-AE6A-51F6C67B18D9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2500649885" sldId="885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500649885" sldId="885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500649885" sldId="885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500649885" sldId="885"/>
            <ac:spMk id="12" creationId="{479F5F2B-8B58-4140-AE6A-51F6C67B18D9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2772397083" sldId="886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772397083" sldId="886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2772397083" sldId="886"/>
            <ac:spMk id="19" creationId="{DB17E863-922E-4C26-BD64-E8FD41D28661}"/>
          </ac:spMkLst>
        </pc:spChg>
      </pc:sldChg>
      <pc:sldChg chg="delSp add del setBg delDesignElem">
        <pc:chgData name="christophe CHUECOS-FONT" userId="7e57acaa-4bc6-4644-8edc-0ecdded28594" providerId="ADAL" clId="{7C2EC605-E404-4336-B43F-526B56FEACCB}" dt="2021-03-12T13:10:21.581" v="3958"/>
        <pc:sldMkLst>
          <pc:docMk/>
          <pc:sldMk cId="4010406189" sldId="887"/>
        </pc:sldMkLst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010406189" sldId="887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7C2EC605-E404-4336-B43F-526B56FEACCB}" dt="2021-03-12T13:10:05.493" v="3947"/>
          <ac:spMkLst>
            <pc:docMk/>
            <pc:sldMk cId="4010406189" sldId="887"/>
            <ac:spMk id="19" creationId="{DB17E863-922E-4C26-BD64-E8FD41D28661}"/>
          </ac:spMkLst>
        </pc:spChg>
      </pc:sldChg>
      <pc:sldChg chg="modSp add mod ord">
        <pc:chgData name="christophe CHUECOS-FONT" userId="7e57acaa-4bc6-4644-8edc-0ecdded28594" providerId="ADAL" clId="{7C2EC605-E404-4336-B43F-526B56FEACCB}" dt="2021-03-12T13:13:02.262" v="4064" actId="27636"/>
        <pc:sldMkLst>
          <pc:docMk/>
          <pc:sldMk cId="4292866186" sldId="888"/>
        </pc:sldMkLst>
        <pc:spChg chg="mod">
          <ac:chgData name="christophe CHUECOS-FONT" userId="7e57acaa-4bc6-4644-8edc-0ecdded28594" providerId="ADAL" clId="{7C2EC605-E404-4336-B43F-526B56FEACCB}" dt="2021-03-12T13:12:04.868" v="4054" actId="6549"/>
          <ac:spMkLst>
            <pc:docMk/>
            <pc:sldMk cId="4292866186" sldId="888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13:13:02.262" v="4064" actId="27636"/>
          <ac:spMkLst>
            <pc:docMk/>
            <pc:sldMk cId="4292866186" sldId="888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7C2EC605-E404-4336-B43F-526B56FEACCB}" dt="2021-03-12T13:13:41.366" v="4081" actId="27636"/>
        <pc:sldMkLst>
          <pc:docMk/>
          <pc:sldMk cId="3854511998" sldId="889"/>
        </pc:sldMkLst>
        <pc:spChg chg="mod">
          <ac:chgData name="christophe CHUECOS-FONT" userId="7e57acaa-4bc6-4644-8edc-0ecdded28594" providerId="ADAL" clId="{7C2EC605-E404-4336-B43F-526B56FEACCB}" dt="2021-03-12T13:13:18.600" v="4077" actId="14100"/>
          <ac:spMkLst>
            <pc:docMk/>
            <pc:sldMk cId="3854511998" sldId="88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7C2EC605-E404-4336-B43F-526B56FEACCB}" dt="2021-03-12T13:13:41.366" v="4081" actId="27636"/>
          <ac:spMkLst>
            <pc:docMk/>
            <pc:sldMk cId="3854511998" sldId="889"/>
            <ac:spMk id="3" creationId="{9FA71A85-160A-4CFF-9241-BA71D421B86B}"/>
          </ac:spMkLst>
        </pc:spChg>
      </pc:sldChg>
    </pc:docChg>
  </pc:docChgLst>
</pc:chgInfo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01C7B-BAA6-4AD1-842D-961C5D9A908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0C73B3D-228F-4384-92FF-9F7DE44A8DE6}">
      <dgm:prSet phldrT="[Texte]"/>
      <dgm:spPr/>
      <dgm:t>
        <a:bodyPr/>
        <a:lstStyle/>
        <a:p>
          <a:r>
            <a:rPr lang="fr-FR" dirty="0"/>
            <a:t>Compte de résultat</a:t>
          </a:r>
        </a:p>
      </dgm:t>
    </dgm:pt>
    <dgm:pt modelId="{C35AD8C4-CD21-44F3-B06F-28FB3631C531}" type="parTrans" cxnId="{ABC68856-86E3-4A51-86BD-98EF4A98129C}">
      <dgm:prSet/>
      <dgm:spPr/>
      <dgm:t>
        <a:bodyPr/>
        <a:lstStyle/>
        <a:p>
          <a:endParaRPr lang="fr-FR"/>
        </a:p>
      </dgm:t>
    </dgm:pt>
    <dgm:pt modelId="{5378F4B6-194C-4B7F-8163-6D00CF19CCF3}" type="sibTrans" cxnId="{ABC68856-86E3-4A51-86BD-98EF4A98129C}">
      <dgm:prSet/>
      <dgm:spPr/>
      <dgm:t>
        <a:bodyPr/>
        <a:lstStyle/>
        <a:p>
          <a:endParaRPr lang="fr-FR"/>
        </a:p>
      </dgm:t>
    </dgm:pt>
    <dgm:pt modelId="{E44A26EA-D4B6-4401-8E8C-39CFF3961EB6}">
      <dgm:prSet phldrT="[Texte]"/>
      <dgm:spPr/>
      <dgm:t>
        <a:bodyPr/>
        <a:lstStyle/>
        <a:p>
          <a:r>
            <a:rPr lang="fr-FR" dirty="0"/>
            <a:t>Bilan</a:t>
          </a:r>
        </a:p>
      </dgm:t>
    </dgm:pt>
    <dgm:pt modelId="{88E2E84D-69DD-40B3-B8E8-4E2E47FA6D29}" type="parTrans" cxnId="{82A77919-1B4F-46CB-9DCC-DB432BC323B2}">
      <dgm:prSet/>
      <dgm:spPr/>
      <dgm:t>
        <a:bodyPr/>
        <a:lstStyle/>
        <a:p>
          <a:endParaRPr lang="fr-FR"/>
        </a:p>
      </dgm:t>
    </dgm:pt>
    <dgm:pt modelId="{44D1DC7C-A65F-480A-9171-CB76900B5C87}" type="sibTrans" cxnId="{82A77919-1B4F-46CB-9DCC-DB432BC323B2}">
      <dgm:prSet/>
      <dgm:spPr/>
      <dgm:t>
        <a:bodyPr/>
        <a:lstStyle/>
        <a:p>
          <a:endParaRPr lang="fr-FR"/>
        </a:p>
      </dgm:t>
    </dgm:pt>
    <dgm:pt modelId="{BE7649B2-F323-44B5-BA28-DA4351DD5DB9}">
      <dgm:prSet phldrT="[Texte]"/>
      <dgm:spPr/>
      <dgm:t>
        <a:bodyPr/>
        <a:lstStyle/>
        <a:p>
          <a:r>
            <a:rPr lang="fr-FR" dirty="0"/>
            <a:t>Annexes</a:t>
          </a:r>
        </a:p>
      </dgm:t>
    </dgm:pt>
    <dgm:pt modelId="{00723577-789E-4DF6-B879-E326B1CDCDBD}" type="parTrans" cxnId="{6C8BB305-758C-4F69-B5C1-BAEDCC45D0E6}">
      <dgm:prSet/>
      <dgm:spPr/>
      <dgm:t>
        <a:bodyPr/>
        <a:lstStyle/>
        <a:p>
          <a:endParaRPr lang="fr-FR"/>
        </a:p>
      </dgm:t>
    </dgm:pt>
    <dgm:pt modelId="{76FC61F1-5F06-4674-A833-73DACF546521}" type="sibTrans" cxnId="{6C8BB305-758C-4F69-B5C1-BAEDCC45D0E6}">
      <dgm:prSet/>
      <dgm:spPr/>
      <dgm:t>
        <a:bodyPr/>
        <a:lstStyle/>
        <a:p>
          <a:endParaRPr lang="fr-FR"/>
        </a:p>
      </dgm:t>
    </dgm:pt>
    <dgm:pt modelId="{0EF87B38-E5B0-4269-8C75-E9A34F0B5CFD}" type="pres">
      <dgm:prSet presAssocID="{8F901C7B-BAA6-4AD1-842D-961C5D9A9089}" presName="linear" presStyleCnt="0">
        <dgm:presLayoutVars>
          <dgm:dir/>
          <dgm:animLvl val="lvl"/>
          <dgm:resizeHandles val="exact"/>
        </dgm:presLayoutVars>
      </dgm:prSet>
      <dgm:spPr/>
    </dgm:pt>
    <dgm:pt modelId="{7A7428FF-221E-4943-AA38-75319287F232}" type="pres">
      <dgm:prSet presAssocID="{00C73B3D-228F-4384-92FF-9F7DE44A8DE6}" presName="parentLin" presStyleCnt="0"/>
      <dgm:spPr/>
    </dgm:pt>
    <dgm:pt modelId="{59CF1BDE-46AB-4D2F-AB6D-04AFA7528BEC}" type="pres">
      <dgm:prSet presAssocID="{00C73B3D-228F-4384-92FF-9F7DE44A8DE6}" presName="parentLeftMargin" presStyleLbl="node1" presStyleIdx="0" presStyleCnt="3"/>
      <dgm:spPr/>
    </dgm:pt>
    <dgm:pt modelId="{75037305-83E3-4787-AC55-511F1C9187EA}" type="pres">
      <dgm:prSet presAssocID="{00C73B3D-228F-4384-92FF-9F7DE44A8D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D876E1-E6B1-42DA-9452-4890EFD6F637}" type="pres">
      <dgm:prSet presAssocID="{00C73B3D-228F-4384-92FF-9F7DE44A8DE6}" presName="negativeSpace" presStyleCnt="0"/>
      <dgm:spPr/>
    </dgm:pt>
    <dgm:pt modelId="{6D613CB9-3A4C-4939-93D5-E83E0F65FD04}" type="pres">
      <dgm:prSet presAssocID="{00C73B3D-228F-4384-92FF-9F7DE44A8DE6}" presName="childText" presStyleLbl="conFgAcc1" presStyleIdx="0" presStyleCnt="3">
        <dgm:presLayoutVars>
          <dgm:bulletEnabled val="1"/>
        </dgm:presLayoutVars>
      </dgm:prSet>
      <dgm:spPr/>
    </dgm:pt>
    <dgm:pt modelId="{B39128E0-1C76-475F-BF9B-48856B5A8C60}" type="pres">
      <dgm:prSet presAssocID="{5378F4B6-194C-4B7F-8163-6D00CF19CCF3}" presName="spaceBetweenRectangles" presStyleCnt="0"/>
      <dgm:spPr/>
    </dgm:pt>
    <dgm:pt modelId="{EAE9F5F6-112E-4C05-A477-9483C9104905}" type="pres">
      <dgm:prSet presAssocID="{E44A26EA-D4B6-4401-8E8C-39CFF3961EB6}" presName="parentLin" presStyleCnt="0"/>
      <dgm:spPr/>
    </dgm:pt>
    <dgm:pt modelId="{4AEBA458-7D18-4FA6-9B49-D6F8B457DD82}" type="pres">
      <dgm:prSet presAssocID="{E44A26EA-D4B6-4401-8E8C-39CFF3961EB6}" presName="parentLeftMargin" presStyleLbl="node1" presStyleIdx="0" presStyleCnt="3"/>
      <dgm:spPr/>
    </dgm:pt>
    <dgm:pt modelId="{29052732-6FC8-4008-9C37-CF24C363BF22}" type="pres">
      <dgm:prSet presAssocID="{E44A26EA-D4B6-4401-8E8C-39CFF3961E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E0518D-AD7E-433A-8868-6D04DC270372}" type="pres">
      <dgm:prSet presAssocID="{E44A26EA-D4B6-4401-8E8C-39CFF3961EB6}" presName="negativeSpace" presStyleCnt="0"/>
      <dgm:spPr/>
    </dgm:pt>
    <dgm:pt modelId="{4447E237-EF9A-4AE3-881D-3EED36507D87}" type="pres">
      <dgm:prSet presAssocID="{E44A26EA-D4B6-4401-8E8C-39CFF3961EB6}" presName="childText" presStyleLbl="conFgAcc1" presStyleIdx="1" presStyleCnt="3">
        <dgm:presLayoutVars>
          <dgm:bulletEnabled val="1"/>
        </dgm:presLayoutVars>
      </dgm:prSet>
      <dgm:spPr/>
    </dgm:pt>
    <dgm:pt modelId="{D19155AA-19EE-4D34-A481-4F5B41AEE07C}" type="pres">
      <dgm:prSet presAssocID="{44D1DC7C-A65F-480A-9171-CB76900B5C87}" presName="spaceBetweenRectangles" presStyleCnt="0"/>
      <dgm:spPr/>
    </dgm:pt>
    <dgm:pt modelId="{6BAC0236-19FD-4850-846B-E342BC32686C}" type="pres">
      <dgm:prSet presAssocID="{BE7649B2-F323-44B5-BA28-DA4351DD5DB9}" presName="parentLin" presStyleCnt="0"/>
      <dgm:spPr/>
    </dgm:pt>
    <dgm:pt modelId="{FA5D6622-EABE-4D42-9C3A-930603C49E12}" type="pres">
      <dgm:prSet presAssocID="{BE7649B2-F323-44B5-BA28-DA4351DD5DB9}" presName="parentLeftMargin" presStyleLbl="node1" presStyleIdx="1" presStyleCnt="3"/>
      <dgm:spPr/>
    </dgm:pt>
    <dgm:pt modelId="{712F8742-EB25-4059-8359-A210A523DEB7}" type="pres">
      <dgm:prSet presAssocID="{BE7649B2-F323-44B5-BA28-DA4351DD5D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D5F6311-EBD0-4609-9E7E-3C6DE9D30753}" type="pres">
      <dgm:prSet presAssocID="{BE7649B2-F323-44B5-BA28-DA4351DD5DB9}" presName="negativeSpace" presStyleCnt="0"/>
      <dgm:spPr/>
    </dgm:pt>
    <dgm:pt modelId="{C882D4E8-0B22-4B6C-923B-0EC6267CCECD}" type="pres">
      <dgm:prSet presAssocID="{BE7649B2-F323-44B5-BA28-DA4351DD5D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C8BB305-758C-4F69-B5C1-BAEDCC45D0E6}" srcId="{8F901C7B-BAA6-4AD1-842D-961C5D9A9089}" destId="{BE7649B2-F323-44B5-BA28-DA4351DD5DB9}" srcOrd="2" destOrd="0" parTransId="{00723577-789E-4DF6-B879-E326B1CDCDBD}" sibTransId="{76FC61F1-5F06-4674-A833-73DACF546521}"/>
    <dgm:cxn modelId="{A080D30E-4BBE-42C5-BC1A-9AAEEFC18F5B}" type="presOf" srcId="{00C73B3D-228F-4384-92FF-9F7DE44A8DE6}" destId="{59CF1BDE-46AB-4D2F-AB6D-04AFA7528BEC}" srcOrd="0" destOrd="0" presId="urn:microsoft.com/office/officeart/2005/8/layout/list1"/>
    <dgm:cxn modelId="{82A77919-1B4F-46CB-9DCC-DB432BC323B2}" srcId="{8F901C7B-BAA6-4AD1-842D-961C5D9A9089}" destId="{E44A26EA-D4B6-4401-8E8C-39CFF3961EB6}" srcOrd="1" destOrd="0" parTransId="{88E2E84D-69DD-40B3-B8E8-4E2E47FA6D29}" sibTransId="{44D1DC7C-A65F-480A-9171-CB76900B5C87}"/>
    <dgm:cxn modelId="{55AF9027-786C-4A47-9FEE-3CD7339DBF15}" type="presOf" srcId="{00C73B3D-228F-4384-92FF-9F7DE44A8DE6}" destId="{75037305-83E3-4787-AC55-511F1C9187EA}" srcOrd="1" destOrd="0" presId="urn:microsoft.com/office/officeart/2005/8/layout/list1"/>
    <dgm:cxn modelId="{FB536841-F513-4D3A-9B38-6890AC0B00C9}" type="presOf" srcId="{BE7649B2-F323-44B5-BA28-DA4351DD5DB9}" destId="{712F8742-EB25-4059-8359-A210A523DEB7}" srcOrd="1" destOrd="0" presId="urn:microsoft.com/office/officeart/2005/8/layout/list1"/>
    <dgm:cxn modelId="{1A56D869-FB5C-4528-94B5-7B843ED93B5E}" type="presOf" srcId="{E44A26EA-D4B6-4401-8E8C-39CFF3961EB6}" destId="{29052732-6FC8-4008-9C37-CF24C363BF22}" srcOrd="1" destOrd="0" presId="urn:microsoft.com/office/officeart/2005/8/layout/list1"/>
    <dgm:cxn modelId="{ABC68856-86E3-4A51-86BD-98EF4A98129C}" srcId="{8F901C7B-BAA6-4AD1-842D-961C5D9A9089}" destId="{00C73B3D-228F-4384-92FF-9F7DE44A8DE6}" srcOrd="0" destOrd="0" parTransId="{C35AD8C4-CD21-44F3-B06F-28FB3631C531}" sibTransId="{5378F4B6-194C-4B7F-8163-6D00CF19CCF3}"/>
    <dgm:cxn modelId="{8BD1A288-2432-40B2-A820-51DE5934D377}" type="presOf" srcId="{8F901C7B-BAA6-4AD1-842D-961C5D9A9089}" destId="{0EF87B38-E5B0-4269-8C75-E9A34F0B5CFD}" srcOrd="0" destOrd="0" presId="urn:microsoft.com/office/officeart/2005/8/layout/list1"/>
    <dgm:cxn modelId="{34A7EBA9-2965-4C61-8B74-366189933692}" type="presOf" srcId="{BE7649B2-F323-44B5-BA28-DA4351DD5DB9}" destId="{FA5D6622-EABE-4D42-9C3A-930603C49E12}" srcOrd="0" destOrd="0" presId="urn:microsoft.com/office/officeart/2005/8/layout/list1"/>
    <dgm:cxn modelId="{AB114FC5-9456-4A15-A7A2-D27C115E320E}" type="presOf" srcId="{E44A26EA-D4B6-4401-8E8C-39CFF3961EB6}" destId="{4AEBA458-7D18-4FA6-9B49-D6F8B457DD82}" srcOrd="0" destOrd="0" presId="urn:microsoft.com/office/officeart/2005/8/layout/list1"/>
    <dgm:cxn modelId="{D30B5004-7586-4645-9457-36782C309B5F}" type="presParOf" srcId="{0EF87B38-E5B0-4269-8C75-E9A34F0B5CFD}" destId="{7A7428FF-221E-4943-AA38-75319287F232}" srcOrd="0" destOrd="0" presId="urn:microsoft.com/office/officeart/2005/8/layout/list1"/>
    <dgm:cxn modelId="{B7A42151-441E-42E2-9352-A228E6455699}" type="presParOf" srcId="{7A7428FF-221E-4943-AA38-75319287F232}" destId="{59CF1BDE-46AB-4D2F-AB6D-04AFA7528BEC}" srcOrd="0" destOrd="0" presId="urn:microsoft.com/office/officeart/2005/8/layout/list1"/>
    <dgm:cxn modelId="{DD1EA270-A4F8-4738-8E86-FD853A70D8D7}" type="presParOf" srcId="{7A7428FF-221E-4943-AA38-75319287F232}" destId="{75037305-83E3-4787-AC55-511F1C9187EA}" srcOrd="1" destOrd="0" presId="urn:microsoft.com/office/officeart/2005/8/layout/list1"/>
    <dgm:cxn modelId="{E9F04BCF-804B-4401-86A8-08FAE18ED231}" type="presParOf" srcId="{0EF87B38-E5B0-4269-8C75-E9A34F0B5CFD}" destId="{E5D876E1-E6B1-42DA-9452-4890EFD6F637}" srcOrd="1" destOrd="0" presId="urn:microsoft.com/office/officeart/2005/8/layout/list1"/>
    <dgm:cxn modelId="{A1D42C1B-140F-4AEC-AFDB-E9C7B7D5B5CF}" type="presParOf" srcId="{0EF87B38-E5B0-4269-8C75-E9A34F0B5CFD}" destId="{6D613CB9-3A4C-4939-93D5-E83E0F65FD04}" srcOrd="2" destOrd="0" presId="urn:microsoft.com/office/officeart/2005/8/layout/list1"/>
    <dgm:cxn modelId="{0FE121D4-17D8-42F9-9CEE-3E693F60A6CD}" type="presParOf" srcId="{0EF87B38-E5B0-4269-8C75-E9A34F0B5CFD}" destId="{B39128E0-1C76-475F-BF9B-48856B5A8C60}" srcOrd="3" destOrd="0" presId="urn:microsoft.com/office/officeart/2005/8/layout/list1"/>
    <dgm:cxn modelId="{68E82329-A85B-4048-AC49-D9BC228C5D2B}" type="presParOf" srcId="{0EF87B38-E5B0-4269-8C75-E9A34F0B5CFD}" destId="{EAE9F5F6-112E-4C05-A477-9483C9104905}" srcOrd="4" destOrd="0" presId="urn:microsoft.com/office/officeart/2005/8/layout/list1"/>
    <dgm:cxn modelId="{65429AA2-B528-4F54-956F-6F0FE8B3B4BC}" type="presParOf" srcId="{EAE9F5F6-112E-4C05-A477-9483C9104905}" destId="{4AEBA458-7D18-4FA6-9B49-D6F8B457DD82}" srcOrd="0" destOrd="0" presId="urn:microsoft.com/office/officeart/2005/8/layout/list1"/>
    <dgm:cxn modelId="{67FC050C-0559-456A-B70C-4DEB5A5277FD}" type="presParOf" srcId="{EAE9F5F6-112E-4C05-A477-9483C9104905}" destId="{29052732-6FC8-4008-9C37-CF24C363BF22}" srcOrd="1" destOrd="0" presId="urn:microsoft.com/office/officeart/2005/8/layout/list1"/>
    <dgm:cxn modelId="{7396BF1D-1667-47C0-9F0A-EBFBFBA60645}" type="presParOf" srcId="{0EF87B38-E5B0-4269-8C75-E9A34F0B5CFD}" destId="{54E0518D-AD7E-433A-8868-6D04DC270372}" srcOrd="5" destOrd="0" presId="urn:microsoft.com/office/officeart/2005/8/layout/list1"/>
    <dgm:cxn modelId="{28F041FE-BFAB-4BF9-BF1F-32A05F78FAB2}" type="presParOf" srcId="{0EF87B38-E5B0-4269-8C75-E9A34F0B5CFD}" destId="{4447E237-EF9A-4AE3-881D-3EED36507D87}" srcOrd="6" destOrd="0" presId="urn:microsoft.com/office/officeart/2005/8/layout/list1"/>
    <dgm:cxn modelId="{FA3D2E79-711A-4117-A88B-154526997576}" type="presParOf" srcId="{0EF87B38-E5B0-4269-8C75-E9A34F0B5CFD}" destId="{D19155AA-19EE-4D34-A481-4F5B41AEE07C}" srcOrd="7" destOrd="0" presId="urn:microsoft.com/office/officeart/2005/8/layout/list1"/>
    <dgm:cxn modelId="{E8B1B4E8-2600-4A04-90E7-5B8D8756597B}" type="presParOf" srcId="{0EF87B38-E5B0-4269-8C75-E9A34F0B5CFD}" destId="{6BAC0236-19FD-4850-846B-E342BC32686C}" srcOrd="8" destOrd="0" presId="urn:microsoft.com/office/officeart/2005/8/layout/list1"/>
    <dgm:cxn modelId="{1A5C97E4-65E2-4FDA-A4AD-31E880336029}" type="presParOf" srcId="{6BAC0236-19FD-4850-846B-E342BC32686C}" destId="{FA5D6622-EABE-4D42-9C3A-930603C49E12}" srcOrd="0" destOrd="0" presId="urn:microsoft.com/office/officeart/2005/8/layout/list1"/>
    <dgm:cxn modelId="{71186CC6-8A14-4FE1-A1D3-7872CAD1B387}" type="presParOf" srcId="{6BAC0236-19FD-4850-846B-E342BC32686C}" destId="{712F8742-EB25-4059-8359-A210A523DEB7}" srcOrd="1" destOrd="0" presId="urn:microsoft.com/office/officeart/2005/8/layout/list1"/>
    <dgm:cxn modelId="{EFDFAF3C-514D-42A2-8B10-D53559691845}" type="presParOf" srcId="{0EF87B38-E5B0-4269-8C75-E9A34F0B5CFD}" destId="{6D5F6311-EBD0-4609-9E7E-3C6DE9D30753}" srcOrd="9" destOrd="0" presId="urn:microsoft.com/office/officeart/2005/8/layout/list1"/>
    <dgm:cxn modelId="{B5B83356-FE13-4CF7-9DE5-55D5F6788E73}" type="presParOf" srcId="{0EF87B38-E5B0-4269-8C75-E9A34F0B5CFD}" destId="{C882D4E8-0B22-4B6C-923B-0EC6267CCEC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26 - Participations et créances rattachées à des participations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- 261 - Titres de participation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27 - Autres immobilisations financières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- 271 - Titres immobilisés autres que les TIAP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273 - Titres immobilisés de l'activité de portefeuille ( TIAP)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274 – Prêts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- 2741 - Prêts participatifs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- 2742 - Prêts aux associés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- 2743 - Prêts au personnel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275 - Dépôts et cautionnements versés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8 (2eme position) =&gt; amortissement</a:t>
          </a:r>
        </a:p>
        <a:p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	- 2182 – Matériel de transport</a:t>
          </a:r>
        </a:p>
        <a:p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	- 2</a:t>
          </a:r>
          <a:r>
            <a:rPr lang="fr-FR" sz="2800" kern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182 – Amortissement du matériel de transport</a:t>
          </a:r>
        </a:p>
        <a:p>
          <a:endParaRPr lang="fr-FR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9 (2eme position) =&gt; dépréciation</a:t>
          </a:r>
        </a:p>
        <a:p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- 211 – Terrain</a:t>
          </a:r>
        </a:p>
        <a:p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- 2</a:t>
          </a:r>
          <a:r>
            <a:rPr lang="fr-FR" sz="2800" kern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11 – dépréciation du terrain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31 - Matières premières (et fournitures)</a:t>
          </a:r>
        </a:p>
        <a:p>
          <a:pPr algn="l"/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32 - Autres approvisionnements</a:t>
          </a:r>
        </a:p>
        <a:p>
          <a:pPr algn="l"/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33 - En-cours de production de biens</a:t>
          </a:r>
        </a:p>
        <a:p>
          <a:pPr algn="l"/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34 - En-cours de production de services</a:t>
          </a:r>
        </a:p>
        <a:p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35 - Stocks de produits</a:t>
          </a:r>
        </a:p>
        <a:p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37 - Stocks de marchandises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800" b="1" u="none" kern="1200" dirty="0"/>
            <a:t>4091 - </a:t>
          </a:r>
          <a:r>
            <a:rPr lang="x-none" sz="2800" b="1" u="none" kern="1200" dirty="0"/>
            <a:t>Les avances et acomptes versés sur commandes </a:t>
          </a:r>
          <a:endParaRPr lang="fr-FR" sz="2800" b="1" u="none" kern="1200" dirty="0"/>
        </a:p>
        <a:p>
          <a:pPr algn="l"/>
          <a:r>
            <a:rPr lang="fr-FR" sz="2800" b="1" u="none" kern="1200" dirty="0"/>
            <a:t>411 - </a:t>
          </a:r>
          <a:r>
            <a:rPr lang="x-none" sz="2800" b="1" u="none" kern="1200" dirty="0"/>
            <a:t>Les créances clients et comptes rattachés </a:t>
          </a:r>
          <a:endParaRPr lang="fr-FR" sz="2800" b="1" u="none" kern="1200" dirty="0"/>
        </a:p>
        <a:p>
          <a:pPr algn="l"/>
          <a:r>
            <a:rPr lang="fr-FR" sz="2400" u="none" kern="1200" dirty="0"/>
            <a:t>D’un point de vue comptable, un client est une personne qui n’a pas encore réglé la totalité de sa facture.</a:t>
          </a:r>
        </a:p>
        <a:p>
          <a:pPr algn="l"/>
          <a:r>
            <a:rPr lang="fr-FR" sz="2800" b="1" u="none" kern="1200" dirty="0"/>
            <a:t>42 – Personnel</a:t>
          </a:r>
        </a:p>
        <a:p>
          <a:pPr algn="l"/>
          <a:r>
            <a:rPr lang="fr-FR" sz="2800" b="1" u="none" kern="1200" dirty="0"/>
            <a:t>43 – Organismes sociaux</a:t>
          </a:r>
        </a:p>
        <a:p>
          <a:pPr algn="l"/>
          <a:r>
            <a:rPr lang="fr-FR" sz="2800" b="1" u="none" kern="1200" dirty="0"/>
            <a:t>44 – Etat dont TVA</a:t>
          </a:r>
        </a:p>
        <a:p>
          <a:pPr algn="l"/>
          <a:r>
            <a:rPr lang="fr-FR" sz="2800" b="1" u="none" kern="1200" dirty="0"/>
            <a:t>45 – 46 - </a:t>
          </a:r>
          <a:r>
            <a:rPr lang="x-none" sz="2800" b="1" u="none" kern="1200" dirty="0"/>
            <a:t>Autres créances</a:t>
          </a:r>
          <a:r>
            <a:rPr lang="fr-FR" sz="2800" b="1" u="none" kern="1200" dirty="0"/>
            <a:t>  =&gt;  </a:t>
          </a:r>
          <a:r>
            <a:rPr lang="fr-FR" sz="2800" b="1" u="none" kern="1200" dirty="0">
              <a:highlight>
                <a:srgbClr val="FF0000"/>
              </a:highlight>
              <a:latin typeface="Arial" panose="020B0604020202020204" pitchFamily="34" charset="0"/>
              <a:ea typeface="+mn-ea"/>
              <a:cs typeface="Arial" panose="020B0604020202020204" pitchFamily="34" charset="0"/>
            </a:rPr>
            <a:t>471 - ?</a:t>
          </a:r>
          <a:endParaRPr lang="fr-FR" sz="2000" u="none" kern="1200" dirty="0">
            <a:highlight>
              <a:srgbClr val="FF0000"/>
            </a:highlight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800" b="1" u="none" kern="1200" dirty="0"/>
            <a:t>50 - VMP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pPr algn="l"/>
          <a:r>
            <a:rPr lang="fr-FR" sz="2800" b="1" u="none" kern="1200" dirty="0"/>
            <a:t>51 - Banques, établissements financiers et assimilés</a:t>
          </a:r>
        </a:p>
        <a:p>
          <a:pPr algn="l"/>
          <a:r>
            <a:rPr lang="fr-FR" sz="2800" b="1" u="none" kern="1200" dirty="0"/>
            <a:t>53 – Caisse</a:t>
          </a:r>
        </a:p>
        <a:p>
          <a:pPr algn="l"/>
          <a:r>
            <a:rPr lang="fr-FR" sz="2800" b="1" u="none" kern="1200" dirty="0"/>
            <a:t>58 – Virements internes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r>
            <a:rPr lang="fr-FR" sz="2800" b="1" u="none" kern="1200" dirty="0"/>
            <a:t>101 – Capital</a:t>
          </a:r>
        </a:p>
        <a:p>
          <a:r>
            <a:rPr lang="fr-FR" sz="2800" b="1" u="none" kern="1200" dirty="0"/>
            <a:t>106 – Réserve légale</a:t>
          </a:r>
        </a:p>
        <a:p>
          <a:r>
            <a:rPr lang="fr-FR" sz="2800" b="1" u="none" kern="1200" dirty="0"/>
            <a:t>1063 – Réserves statutaires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r>
            <a:rPr lang="fr-FR" sz="2800" b="1" u="none" kern="1200" dirty="0"/>
            <a:t>1068 – Autres réserves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pPr algn="l"/>
          <a:r>
            <a:rPr lang="fr-FR" sz="2800" b="1" u="none" kern="1200" dirty="0"/>
            <a:t>108 – compte de l’exploitant</a:t>
          </a:r>
        </a:p>
        <a:p>
          <a:pPr algn="l"/>
          <a:r>
            <a:rPr lang="fr-FR" sz="2800" b="1" u="none" kern="1200" dirty="0"/>
            <a:t>110/119 – Report à nouveau</a:t>
          </a:r>
        </a:p>
        <a:p>
          <a:pPr algn="l"/>
          <a:r>
            <a:rPr lang="fr-FR" sz="2800" b="1" u="none" kern="1200" dirty="0"/>
            <a:t>120 - Résultat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131 – Subventions d’équipement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14 - Provisions réglementées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	Dont 145 - Amortissements dérogatoires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15 – Provisions pour risques et charges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131 – Subventions d’équipement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14 - Provisions réglementées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	Dont 145 - Amortissements dérogatoires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15 – Provisions pour risques et charges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16 - Emprunts et dettes assimilées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400 - Fournisseurs et comptes rattachés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42 – Personnel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u="none" kern="1200" dirty="0"/>
            <a:t>43 – Organismes sociaux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u="none" kern="1200" dirty="0"/>
            <a:t>44 – Etat dont TVA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u="none" kern="1200" dirty="0"/>
            <a:t>45 – 46 - </a:t>
          </a:r>
          <a:r>
            <a:rPr lang="x-none" sz="2800" b="1" u="none" kern="1200" dirty="0"/>
            <a:t>Autres créances</a:t>
          </a:r>
          <a:r>
            <a:rPr lang="fr-FR" sz="2800" b="1" u="none" kern="1200" dirty="0"/>
            <a:t> dont c/c associé 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AE3A76-6831-4B44-B983-82A9CCE469D5}" type="doc">
      <dgm:prSet loTypeId="urn:microsoft.com/office/officeart/2005/8/layout/balance1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444C2857-D7C4-47DD-AC93-4CB296597025}">
      <dgm:prSet phldrT="[Texte]"/>
      <dgm:spPr/>
      <dgm:t>
        <a:bodyPr/>
        <a:lstStyle/>
        <a:p>
          <a:r>
            <a:rPr lang="fr-FR" b="1" dirty="0"/>
            <a:t>Ce que Albane possède :</a:t>
          </a:r>
        </a:p>
      </dgm:t>
    </dgm:pt>
    <dgm:pt modelId="{5D9E4568-3BB3-488D-AF61-7B4027213733}" type="parTrans" cxnId="{7F1E2C33-C954-4733-8744-524364862FA7}">
      <dgm:prSet/>
      <dgm:spPr/>
      <dgm:t>
        <a:bodyPr/>
        <a:lstStyle/>
        <a:p>
          <a:endParaRPr lang="fr-FR" b="1"/>
        </a:p>
      </dgm:t>
    </dgm:pt>
    <dgm:pt modelId="{3503367D-923B-427A-B324-E835AD2399BD}" type="sibTrans" cxnId="{7F1E2C33-C954-4733-8744-524364862FA7}">
      <dgm:prSet/>
      <dgm:spPr/>
      <dgm:t>
        <a:bodyPr/>
        <a:lstStyle/>
        <a:p>
          <a:endParaRPr lang="fr-FR" b="1"/>
        </a:p>
      </dgm:t>
    </dgm:pt>
    <dgm:pt modelId="{5224A370-A4E3-4107-A286-866EDAD61D56}">
      <dgm:prSet phldrT="[Texte]"/>
      <dgm:spPr/>
      <dgm:t>
        <a:bodyPr/>
        <a:lstStyle/>
        <a:p>
          <a:r>
            <a:rPr lang="fr-FR" b="1" dirty="0"/>
            <a:t>Voiture :</a:t>
          </a:r>
        </a:p>
        <a:p>
          <a:r>
            <a:rPr lang="fr-FR" b="1" dirty="0"/>
            <a:t>15 000 €</a:t>
          </a:r>
        </a:p>
      </dgm:t>
    </dgm:pt>
    <dgm:pt modelId="{BD823C30-3043-46DC-9CE9-92194529C493}" type="parTrans" cxnId="{BCAC5142-2AB2-4780-9654-B450FA437DFF}">
      <dgm:prSet/>
      <dgm:spPr/>
      <dgm:t>
        <a:bodyPr/>
        <a:lstStyle/>
        <a:p>
          <a:endParaRPr lang="fr-FR" b="1"/>
        </a:p>
      </dgm:t>
    </dgm:pt>
    <dgm:pt modelId="{FACC2FE0-B567-43C0-B99B-05D42130BB42}" type="sibTrans" cxnId="{BCAC5142-2AB2-4780-9654-B450FA437DFF}">
      <dgm:prSet/>
      <dgm:spPr/>
      <dgm:t>
        <a:bodyPr/>
        <a:lstStyle/>
        <a:p>
          <a:endParaRPr lang="fr-FR" b="1"/>
        </a:p>
      </dgm:t>
    </dgm:pt>
    <dgm:pt modelId="{CD35948E-1747-4B7F-A441-505037D11D78}">
      <dgm:prSet phldrT="[Texte]"/>
      <dgm:spPr/>
      <dgm:t>
        <a:bodyPr/>
        <a:lstStyle/>
        <a:p>
          <a:r>
            <a:rPr lang="fr-FR" b="1" dirty="0"/>
            <a:t>Maison : </a:t>
          </a:r>
        </a:p>
        <a:p>
          <a:r>
            <a:rPr lang="fr-FR" b="1" dirty="0"/>
            <a:t>250 000 €</a:t>
          </a:r>
        </a:p>
      </dgm:t>
    </dgm:pt>
    <dgm:pt modelId="{581CFC58-A390-40B6-8976-5DA74D8F3BC5}" type="parTrans" cxnId="{88C51F50-F76C-46F4-8318-E45E62322ECD}">
      <dgm:prSet/>
      <dgm:spPr/>
      <dgm:t>
        <a:bodyPr/>
        <a:lstStyle/>
        <a:p>
          <a:endParaRPr lang="fr-FR" b="1"/>
        </a:p>
      </dgm:t>
    </dgm:pt>
    <dgm:pt modelId="{5038FB8C-5BFB-4663-ACA5-6B21C5221155}" type="sibTrans" cxnId="{88C51F50-F76C-46F4-8318-E45E62322ECD}">
      <dgm:prSet/>
      <dgm:spPr/>
      <dgm:t>
        <a:bodyPr/>
        <a:lstStyle/>
        <a:p>
          <a:endParaRPr lang="fr-FR" b="1"/>
        </a:p>
      </dgm:t>
    </dgm:pt>
    <dgm:pt modelId="{8B4ABE55-A166-4DA1-BFE9-14F89AED8657}">
      <dgm:prSet phldrT="[Texte]"/>
      <dgm:spPr/>
      <dgm:t>
        <a:bodyPr/>
        <a:lstStyle/>
        <a:p>
          <a:r>
            <a:rPr lang="fr-FR" b="1" dirty="0"/>
            <a:t>Ce que Albane doit :</a:t>
          </a:r>
        </a:p>
      </dgm:t>
    </dgm:pt>
    <dgm:pt modelId="{6EC1E0C9-BF4E-40C2-9342-6052FC462E9D}" type="parTrans" cxnId="{45133F8A-BBA8-4C0B-8D27-33BA0E0EB0B0}">
      <dgm:prSet/>
      <dgm:spPr/>
      <dgm:t>
        <a:bodyPr/>
        <a:lstStyle/>
        <a:p>
          <a:endParaRPr lang="fr-FR" b="1"/>
        </a:p>
      </dgm:t>
    </dgm:pt>
    <dgm:pt modelId="{94F0536C-156E-4099-B7DE-AFCDA1079205}" type="sibTrans" cxnId="{45133F8A-BBA8-4C0B-8D27-33BA0E0EB0B0}">
      <dgm:prSet/>
      <dgm:spPr/>
      <dgm:t>
        <a:bodyPr/>
        <a:lstStyle/>
        <a:p>
          <a:endParaRPr lang="fr-FR" b="1"/>
        </a:p>
      </dgm:t>
    </dgm:pt>
    <dgm:pt modelId="{B7DEEC07-9984-4287-8285-2AE951F927F6}">
      <dgm:prSet phldrT="[Texte]"/>
      <dgm:spPr/>
      <dgm:t>
        <a:bodyPr/>
        <a:lstStyle/>
        <a:p>
          <a:r>
            <a:rPr lang="fr-FR" b="1"/>
            <a:t>Emprunt bancaire pour financer sa maison : 93 000 €</a:t>
          </a:r>
          <a:endParaRPr lang="fr-FR" b="1" dirty="0"/>
        </a:p>
      </dgm:t>
    </dgm:pt>
    <dgm:pt modelId="{358C3866-62F4-4AFF-8C62-74D2810280CB}" type="parTrans" cxnId="{74CD8C84-ED08-462C-AA04-40E20E334A74}">
      <dgm:prSet/>
      <dgm:spPr/>
      <dgm:t>
        <a:bodyPr/>
        <a:lstStyle/>
        <a:p>
          <a:endParaRPr lang="fr-FR" b="1"/>
        </a:p>
      </dgm:t>
    </dgm:pt>
    <dgm:pt modelId="{7FF40784-850C-464B-B784-4F93EC158CBE}" type="sibTrans" cxnId="{74CD8C84-ED08-462C-AA04-40E20E334A74}">
      <dgm:prSet/>
      <dgm:spPr/>
      <dgm:t>
        <a:bodyPr/>
        <a:lstStyle/>
        <a:p>
          <a:endParaRPr lang="fr-FR" b="1"/>
        </a:p>
      </dgm:t>
    </dgm:pt>
    <dgm:pt modelId="{46299E97-F79C-4AC2-936E-807560A1C6BD}">
      <dgm:prSet phldrT="[Texte]"/>
      <dgm:spPr/>
      <dgm:t>
        <a:bodyPr/>
        <a:lstStyle/>
        <a:p>
          <a:r>
            <a:rPr lang="fr-FR" b="1" dirty="0"/>
            <a:t>Argent à la banque : 5 300 €</a:t>
          </a:r>
        </a:p>
      </dgm:t>
    </dgm:pt>
    <dgm:pt modelId="{22B216CA-D5F7-45E6-B6F6-ECE555C48C9E}" type="parTrans" cxnId="{494363B0-8B75-49FA-A334-7C125936D876}">
      <dgm:prSet/>
      <dgm:spPr/>
      <dgm:t>
        <a:bodyPr/>
        <a:lstStyle/>
        <a:p>
          <a:endParaRPr lang="fr-FR" b="1"/>
        </a:p>
      </dgm:t>
    </dgm:pt>
    <dgm:pt modelId="{151BBE49-AE70-414D-A4CE-BDEE199A1A33}" type="sibTrans" cxnId="{494363B0-8B75-49FA-A334-7C125936D876}">
      <dgm:prSet/>
      <dgm:spPr/>
      <dgm:t>
        <a:bodyPr/>
        <a:lstStyle/>
        <a:p>
          <a:endParaRPr lang="fr-FR" b="1"/>
        </a:p>
      </dgm:t>
    </dgm:pt>
    <dgm:pt modelId="{C038EB48-400C-4F89-87EE-C8AB81BFF2AA}" type="pres">
      <dgm:prSet presAssocID="{1AAE3A76-6831-4B44-B983-82A9CCE469D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3D6EC57-DB45-4AE3-80EB-05FB38E42BC1}" type="pres">
      <dgm:prSet presAssocID="{1AAE3A76-6831-4B44-B983-82A9CCE469D5}" presName="dummyMaxCanvas" presStyleCnt="0"/>
      <dgm:spPr/>
    </dgm:pt>
    <dgm:pt modelId="{9613B856-EDCD-4786-96BD-D8767D4272E4}" type="pres">
      <dgm:prSet presAssocID="{1AAE3A76-6831-4B44-B983-82A9CCE469D5}" presName="parentComposite" presStyleCnt="0"/>
      <dgm:spPr/>
    </dgm:pt>
    <dgm:pt modelId="{56502E5F-ADC4-43B6-BEF1-4D4D5F71A189}" type="pres">
      <dgm:prSet presAssocID="{1AAE3A76-6831-4B44-B983-82A9CCE469D5}" presName="parent1" presStyleLbl="alignAccFollowNode1" presStyleIdx="0" presStyleCnt="4">
        <dgm:presLayoutVars>
          <dgm:chMax val="4"/>
        </dgm:presLayoutVars>
      </dgm:prSet>
      <dgm:spPr/>
    </dgm:pt>
    <dgm:pt modelId="{65EA2CAC-9328-422B-BBC9-274A677E2BAD}" type="pres">
      <dgm:prSet presAssocID="{1AAE3A76-6831-4B44-B983-82A9CCE469D5}" presName="parent2" presStyleLbl="alignAccFollowNode1" presStyleIdx="1" presStyleCnt="4">
        <dgm:presLayoutVars>
          <dgm:chMax val="4"/>
        </dgm:presLayoutVars>
      </dgm:prSet>
      <dgm:spPr/>
    </dgm:pt>
    <dgm:pt modelId="{07381814-04AD-4E83-9066-D4BA99BEF57C}" type="pres">
      <dgm:prSet presAssocID="{1AAE3A76-6831-4B44-B983-82A9CCE469D5}" presName="childrenComposite" presStyleCnt="0"/>
      <dgm:spPr/>
    </dgm:pt>
    <dgm:pt modelId="{0796A48C-78C8-4A38-A578-3B5D5FAF31EE}" type="pres">
      <dgm:prSet presAssocID="{1AAE3A76-6831-4B44-B983-82A9CCE469D5}" presName="dummyMaxCanvas_ChildArea" presStyleCnt="0"/>
      <dgm:spPr/>
    </dgm:pt>
    <dgm:pt modelId="{CA27272F-033C-4CF1-AF28-76BE091CF83A}" type="pres">
      <dgm:prSet presAssocID="{1AAE3A76-6831-4B44-B983-82A9CCE469D5}" presName="fulcrum" presStyleLbl="alignAccFollowNode1" presStyleIdx="2" presStyleCnt="4"/>
      <dgm:spPr/>
    </dgm:pt>
    <dgm:pt modelId="{A124DC65-472B-4F50-876F-755DF4C0630D}" type="pres">
      <dgm:prSet presAssocID="{1AAE3A76-6831-4B44-B983-82A9CCE469D5}" presName="balance_31" presStyleLbl="alignAccFollowNode1" presStyleIdx="3" presStyleCnt="4">
        <dgm:presLayoutVars>
          <dgm:bulletEnabled val="1"/>
        </dgm:presLayoutVars>
      </dgm:prSet>
      <dgm:spPr/>
    </dgm:pt>
    <dgm:pt modelId="{F5F149E6-3B26-474C-B144-126E135DAA12}" type="pres">
      <dgm:prSet presAssocID="{1AAE3A76-6831-4B44-B983-82A9CCE469D5}" presName="left_31_1" presStyleLbl="node1" presStyleIdx="0" presStyleCnt="4">
        <dgm:presLayoutVars>
          <dgm:bulletEnabled val="1"/>
        </dgm:presLayoutVars>
      </dgm:prSet>
      <dgm:spPr/>
    </dgm:pt>
    <dgm:pt modelId="{85776943-5122-47FA-B63C-9C56CCA363A0}" type="pres">
      <dgm:prSet presAssocID="{1AAE3A76-6831-4B44-B983-82A9CCE469D5}" presName="left_31_2" presStyleLbl="node1" presStyleIdx="1" presStyleCnt="4">
        <dgm:presLayoutVars>
          <dgm:bulletEnabled val="1"/>
        </dgm:presLayoutVars>
      </dgm:prSet>
      <dgm:spPr/>
    </dgm:pt>
    <dgm:pt modelId="{580C8E3B-461B-4168-B490-B0D66AA19163}" type="pres">
      <dgm:prSet presAssocID="{1AAE3A76-6831-4B44-B983-82A9CCE469D5}" presName="left_31_3" presStyleLbl="node1" presStyleIdx="2" presStyleCnt="4">
        <dgm:presLayoutVars>
          <dgm:bulletEnabled val="1"/>
        </dgm:presLayoutVars>
      </dgm:prSet>
      <dgm:spPr/>
    </dgm:pt>
    <dgm:pt modelId="{D2B217B4-0B5C-4BF1-8021-E3FBFB976AF1}" type="pres">
      <dgm:prSet presAssocID="{1AAE3A76-6831-4B44-B983-82A9CCE469D5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0FE2502-DD93-479F-A983-6024A1BCAE62}" type="presOf" srcId="{B7DEEC07-9984-4287-8285-2AE951F927F6}" destId="{D2B217B4-0B5C-4BF1-8021-E3FBFB976AF1}" srcOrd="0" destOrd="0" presId="urn:microsoft.com/office/officeart/2005/8/layout/balance1"/>
    <dgm:cxn modelId="{1DBE9B18-B456-469D-86A9-08BD7C3F754B}" type="presOf" srcId="{46299E97-F79C-4AC2-936E-807560A1C6BD}" destId="{F5F149E6-3B26-474C-B144-126E135DAA12}" srcOrd="0" destOrd="0" presId="urn:microsoft.com/office/officeart/2005/8/layout/balance1"/>
    <dgm:cxn modelId="{A5472928-9A1A-4C00-880E-0BD64B8B3E1F}" type="presOf" srcId="{8B4ABE55-A166-4DA1-BFE9-14F89AED8657}" destId="{65EA2CAC-9328-422B-BBC9-274A677E2BAD}" srcOrd="0" destOrd="0" presId="urn:microsoft.com/office/officeart/2005/8/layout/balance1"/>
    <dgm:cxn modelId="{7F1E2C33-C954-4733-8744-524364862FA7}" srcId="{1AAE3A76-6831-4B44-B983-82A9CCE469D5}" destId="{444C2857-D7C4-47DD-AC93-4CB296597025}" srcOrd="0" destOrd="0" parTransId="{5D9E4568-3BB3-488D-AF61-7B4027213733}" sibTransId="{3503367D-923B-427A-B324-E835AD2399BD}"/>
    <dgm:cxn modelId="{BCAC5142-2AB2-4780-9654-B450FA437DFF}" srcId="{444C2857-D7C4-47DD-AC93-4CB296597025}" destId="{5224A370-A4E3-4107-A286-866EDAD61D56}" srcOrd="1" destOrd="0" parTransId="{BD823C30-3043-46DC-9CE9-92194529C493}" sibTransId="{FACC2FE0-B567-43C0-B99B-05D42130BB42}"/>
    <dgm:cxn modelId="{88E9C36A-1BE0-47F8-AE0F-8ABBE3305BAF}" type="presOf" srcId="{444C2857-D7C4-47DD-AC93-4CB296597025}" destId="{56502E5F-ADC4-43B6-BEF1-4D4D5F71A189}" srcOrd="0" destOrd="0" presId="urn:microsoft.com/office/officeart/2005/8/layout/balance1"/>
    <dgm:cxn modelId="{1DBECB4D-08A7-4487-A5CC-6903B9E62548}" type="presOf" srcId="{5224A370-A4E3-4107-A286-866EDAD61D56}" destId="{85776943-5122-47FA-B63C-9C56CCA363A0}" srcOrd="0" destOrd="0" presId="urn:microsoft.com/office/officeart/2005/8/layout/balance1"/>
    <dgm:cxn modelId="{88C51F50-F76C-46F4-8318-E45E62322ECD}" srcId="{444C2857-D7C4-47DD-AC93-4CB296597025}" destId="{CD35948E-1747-4B7F-A441-505037D11D78}" srcOrd="2" destOrd="0" parTransId="{581CFC58-A390-40B6-8976-5DA74D8F3BC5}" sibTransId="{5038FB8C-5BFB-4663-ACA5-6B21C5221155}"/>
    <dgm:cxn modelId="{E4FFA351-D8A2-4893-B2DF-3D393CC761A6}" type="presOf" srcId="{CD35948E-1747-4B7F-A441-505037D11D78}" destId="{580C8E3B-461B-4168-B490-B0D66AA19163}" srcOrd="0" destOrd="0" presId="urn:microsoft.com/office/officeart/2005/8/layout/balance1"/>
    <dgm:cxn modelId="{74CD8C84-ED08-462C-AA04-40E20E334A74}" srcId="{8B4ABE55-A166-4DA1-BFE9-14F89AED8657}" destId="{B7DEEC07-9984-4287-8285-2AE951F927F6}" srcOrd="0" destOrd="0" parTransId="{358C3866-62F4-4AFF-8C62-74D2810280CB}" sibTransId="{7FF40784-850C-464B-B784-4F93EC158CBE}"/>
    <dgm:cxn modelId="{45133F8A-BBA8-4C0B-8D27-33BA0E0EB0B0}" srcId="{1AAE3A76-6831-4B44-B983-82A9CCE469D5}" destId="{8B4ABE55-A166-4DA1-BFE9-14F89AED8657}" srcOrd="1" destOrd="0" parTransId="{6EC1E0C9-BF4E-40C2-9342-6052FC462E9D}" sibTransId="{94F0536C-156E-4099-B7DE-AFCDA1079205}"/>
    <dgm:cxn modelId="{494363B0-8B75-49FA-A334-7C125936D876}" srcId="{444C2857-D7C4-47DD-AC93-4CB296597025}" destId="{46299E97-F79C-4AC2-936E-807560A1C6BD}" srcOrd="0" destOrd="0" parTransId="{22B216CA-D5F7-45E6-B6F6-ECE555C48C9E}" sibTransId="{151BBE49-AE70-414D-A4CE-BDEE199A1A33}"/>
    <dgm:cxn modelId="{E5E36AFE-27C9-494E-9456-B0B3B4D4DBAF}" type="presOf" srcId="{1AAE3A76-6831-4B44-B983-82A9CCE469D5}" destId="{C038EB48-400C-4F89-87EE-C8AB81BFF2AA}" srcOrd="0" destOrd="0" presId="urn:microsoft.com/office/officeart/2005/8/layout/balance1"/>
    <dgm:cxn modelId="{F2C41232-937F-4235-A0A7-FA667B055BC2}" type="presParOf" srcId="{C038EB48-400C-4F89-87EE-C8AB81BFF2AA}" destId="{33D6EC57-DB45-4AE3-80EB-05FB38E42BC1}" srcOrd="0" destOrd="0" presId="urn:microsoft.com/office/officeart/2005/8/layout/balance1"/>
    <dgm:cxn modelId="{D6004442-0D31-4238-89D0-6A28B5A1EA14}" type="presParOf" srcId="{C038EB48-400C-4F89-87EE-C8AB81BFF2AA}" destId="{9613B856-EDCD-4786-96BD-D8767D4272E4}" srcOrd="1" destOrd="0" presId="urn:microsoft.com/office/officeart/2005/8/layout/balance1"/>
    <dgm:cxn modelId="{470FDA8A-41EE-46A2-BC9B-2FD0FAF503F2}" type="presParOf" srcId="{9613B856-EDCD-4786-96BD-D8767D4272E4}" destId="{56502E5F-ADC4-43B6-BEF1-4D4D5F71A189}" srcOrd="0" destOrd="0" presId="urn:microsoft.com/office/officeart/2005/8/layout/balance1"/>
    <dgm:cxn modelId="{C1846EC3-3C0A-4BB0-A5F4-0691455C90F7}" type="presParOf" srcId="{9613B856-EDCD-4786-96BD-D8767D4272E4}" destId="{65EA2CAC-9328-422B-BBC9-274A677E2BAD}" srcOrd="1" destOrd="0" presId="urn:microsoft.com/office/officeart/2005/8/layout/balance1"/>
    <dgm:cxn modelId="{EB96DE8B-3E4A-49F0-8411-6F67F25729DF}" type="presParOf" srcId="{C038EB48-400C-4F89-87EE-C8AB81BFF2AA}" destId="{07381814-04AD-4E83-9066-D4BA99BEF57C}" srcOrd="2" destOrd="0" presId="urn:microsoft.com/office/officeart/2005/8/layout/balance1"/>
    <dgm:cxn modelId="{655A79A0-186B-4F70-9E30-E49A810E2D7F}" type="presParOf" srcId="{07381814-04AD-4E83-9066-D4BA99BEF57C}" destId="{0796A48C-78C8-4A38-A578-3B5D5FAF31EE}" srcOrd="0" destOrd="0" presId="urn:microsoft.com/office/officeart/2005/8/layout/balance1"/>
    <dgm:cxn modelId="{A680B5B6-13D9-45CB-9950-ADFDBE983A12}" type="presParOf" srcId="{07381814-04AD-4E83-9066-D4BA99BEF57C}" destId="{CA27272F-033C-4CF1-AF28-76BE091CF83A}" srcOrd="1" destOrd="0" presId="urn:microsoft.com/office/officeart/2005/8/layout/balance1"/>
    <dgm:cxn modelId="{74B0546A-1F63-4F5F-B4F9-2D357D8BA521}" type="presParOf" srcId="{07381814-04AD-4E83-9066-D4BA99BEF57C}" destId="{A124DC65-472B-4F50-876F-755DF4C0630D}" srcOrd="2" destOrd="0" presId="urn:microsoft.com/office/officeart/2005/8/layout/balance1"/>
    <dgm:cxn modelId="{CD58B42E-4709-4745-A5B6-79110227ACBA}" type="presParOf" srcId="{07381814-04AD-4E83-9066-D4BA99BEF57C}" destId="{F5F149E6-3B26-474C-B144-126E135DAA12}" srcOrd="3" destOrd="0" presId="urn:microsoft.com/office/officeart/2005/8/layout/balance1"/>
    <dgm:cxn modelId="{22E9C19D-7FEE-40E0-8DC7-D5B2188EF559}" type="presParOf" srcId="{07381814-04AD-4E83-9066-D4BA99BEF57C}" destId="{85776943-5122-47FA-B63C-9C56CCA363A0}" srcOrd="4" destOrd="0" presId="urn:microsoft.com/office/officeart/2005/8/layout/balance1"/>
    <dgm:cxn modelId="{D22F2E8B-3744-4AA1-92B0-7CD8178A508E}" type="presParOf" srcId="{07381814-04AD-4E83-9066-D4BA99BEF57C}" destId="{580C8E3B-461B-4168-B490-B0D66AA19163}" srcOrd="5" destOrd="0" presId="urn:microsoft.com/office/officeart/2005/8/layout/balance1"/>
    <dgm:cxn modelId="{F154DE4F-E330-45D9-B99B-88BFC7F7E55B}" type="presParOf" srcId="{07381814-04AD-4E83-9066-D4BA99BEF57C}" destId="{D2B217B4-0B5C-4BF1-8021-E3FBFB976AF1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0C52E-67F5-493E-85E4-E8CC970E80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E301985-A4D3-49E3-9A42-4AF7C8510550}">
      <dgm:prSet phldrT="[Texte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Où est notre argent ?</a:t>
          </a:r>
          <a:endParaRPr lang="fr-FR" dirty="0"/>
        </a:p>
      </dgm:t>
    </dgm:pt>
    <dgm:pt modelId="{A1BA4F6C-739A-45B0-9682-3106F16D78DD}" type="parTrans" cxnId="{09E8DF3A-6DD3-4B0A-B4A5-EC03E162AE7B}">
      <dgm:prSet/>
      <dgm:spPr/>
      <dgm:t>
        <a:bodyPr/>
        <a:lstStyle/>
        <a:p>
          <a:endParaRPr lang="fr-FR"/>
        </a:p>
      </dgm:t>
    </dgm:pt>
    <dgm:pt modelId="{83984F9E-9039-4623-AFEE-1888BE303A47}" type="sibTrans" cxnId="{09E8DF3A-6DD3-4B0A-B4A5-EC03E162AE7B}">
      <dgm:prSet/>
      <dgm:spPr/>
      <dgm:t>
        <a:bodyPr/>
        <a:lstStyle/>
        <a:p>
          <a:endParaRPr lang="fr-FR"/>
        </a:p>
      </dgm:t>
    </dgm:pt>
    <dgm:pt modelId="{05C68558-E7CF-4081-BE5A-62638D271606}">
      <dgm:prSet phldrT="[Texte]"/>
      <dgm:spPr/>
      <dgm:t>
        <a:bodyPr/>
        <a:lstStyle/>
        <a:p>
          <a:r>
            <a:rPr lang="fr-FR" dirty="0"/>
            <a:t>Quelles sont les ressources allouées à l’entreprise ?</a:t>
          </a:r>
        </a:p>
      </dgm:t>
    </dgm:pt>
    <dgm:pt modelId="{24A1150F-E54B-432E-BB8B-7B048FB2DA33}" type="parTrans" cxnId="{A15C286B-C46D-45EF-B219-301DA1605069}">
      <dgm:prSet/>
      <dgm:spPr/>
      <dgm:t>
        <a:bodyPr/>
        <a:lstStyle/>
        <a:p>
          <a:endParaRPr lang="fr-FR"/>
        </a:p>
      </dgm:t>
    </dgm:pt>
    <dgm:pt modelId="{9AEF50AF-94CA-4656-84A6-96D0F2B51721}" type="sibTrans" cxnId="{A15C286B-C46D-45EF-B219-301DA1605069}">
      <dgm:prSet/>
      <dgm:spPr/>
      <dgm:t>
        <a:bodyPr/>
        <a:lstStyle/>
        <a:p>
          <a:endParaRPr lang="fr-FR"/>
        </a:p>
      </dgm:t>
    </dgm:pt>
    <dgm:pt modelId="{20F3BD28-F826-4EE8-A543-4E7AF699062A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b="1" dirty="0"/>
            <a:t>D’où vient notre argent ?</a:t>
          </a:r>
          <a:endParaRPr lang="fr-FR" dirty="0"/>
        </a:p>
      </dgm:t>
    </dgm:pt>
    <dgm:pt modelId="{CB7E9D7C-EDB3-4321-9B93-F1C5FE8F81B8}" type="parTrans" cxnId="{8E2C9FBB-4439-48B2-BE75-F2F13F145750}">
      <dgm:prSet/>
      <dgm:spPr/>
      <dgm:t>
        <a:bodyPr/>
        <a:lstStyle/>
        <a:p>
          <a:endParaRPr lang="fr-FR"/>
        </a:p>
      </dgm:t>
    </dgm:pt>
    <dgm:pt modelId="{A099DCE0-1929-4BA3-8327-ED1DFC814D5A}" type="sibTrans" cxnId="{8E2C9FBB-4439-48B2-BE75-F2F13F145750}">
      <dgm:prSet/>
      <dgm:spPr/>
      <dgm:t>
        <a:bodyPr/>
        <a:lstStyle/>
        <a:p>
          <a:endParaRPr lang="fr-FR"/>
        </a:p>
      </dgm:t>
    </dgm:pt>
    <dgm:pt modelId="{892E22FD-8D7A-47F1-B521-B5B8FA78810E}">
      <dgm:prSet phldrT="[Texte]"/>
      <dgm:spPr/>
      <dgm:t>
        <a:bodyPr/>
        <a:lstStyle/>
        <a:p>
          <a:r>
            <a:rPr lang="fr-FR" dirty="0"/>
            <a:t>Quel emplois en a-t-on fait ?</a:t>
          </a:r>
        </a:p>
      </dgm:t>
    </dgm:pt>
    <dgm:pt modelId="{49EE926F-2CC9-4C13-8893-67FACFF4645E}" type="parTrans" cxnId="{3F6B666B-8D79-4D77-A1DB-BB355919D3CE}">
      <dgm:prSet/>
      <dgm:spPr/>
      <dgm:t>
        <a:bodyPr/>
        <a:lstStyle/>
        <a:p>
          <a:endParaRPr lang="fr-FR"/>
        </a:p>
      </dgm:t>
    </dgm:pt>
    <dgm:pt modelId="{AF72C7C3-C06D-4CC6-A0F8-255DC5B12CDC}" type="sibTrans" cxnId="{3F6B666B-8D79-4D77-A1DB-BB355919D3CE}">
      <dgm:prSet/>
      <dgm:spPr/>
      <dgm:t>
        <a:bodyPr/>
        <a:lstStyle/>
        <a:p>
          <a:endParaRPr lang="fr-FR"/>
        </a:p>
      </dgm:t>
    </dgm:pt>
    <dgm:pt modelId="{5678BD06-9DC1-4285-87FB-1ACE4E71D19B}" type="pres">
      <dgm:prSet presAssocID="{A0A0C52E-67F5-493E-85E4-E8CC970E80C3}" presName="Name0" presStyleCnt="0">
        <dgm:presLayoutVars>
          <dgm:dir/>
          <dgm:animLvl val="lvl"/>
          <dgm:resizeHandles val="exact"/>
        </dgm:presLayoutVars>
      </dgm:prSet>
      <dgm:spPr/>
    </dgm:pt>
    <dgm:pt modelId="{EAF3AE75-6408-443F-AC0E-532E284EE842}" type="pres">
      <dgm:prSet presAssocID="{BE301985-A4D3-49E3-9A42-4AF7C8510550}" presName="linNode" presStyleCnt="0"/>
      <dgm:spPr/>
    </dgm:pt>
    <dgm:pt modelId="{0C7F3F9E-FD32-40BD-B42D-FB722A99A169}" type="pres">
      <dgm:prSet presAssocID="{BE301985-A4D3-49E3-9A42-4AF7C851055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40CFC1C-B419-481A-8807-02685D0F6E84}" type="pres">
      <dgm:prSet presAssocID="{BE301985-A4D3-49E3-9A42-4AF7C8510550}" presName="descendantText" presStyleLbl="alignAccFollowNode1" presStyleIdx="0" presStyleCnt="2">
        <dgm:presLayoutVars>
          <dgm:bulletEnabled val="1"/>
        </dgm:presLayoutVars>
      </dgm:prSet>
      <dgm:spPr/>
    </dgm:pt>
    <dgm:pt modelId="{A9236EEC-2DF3-458B-8412-9A4BD3919649}" type="pres">
      <dgm:prSet presAssocID="{83984F9E-9039-4623-AFEE-1888BE303A47}" presName="sp" presStyleCnt="0"/>
      <dgm:spPr/>
    </dgm:pt>
    <dgm:pt modelId="{1DEB2DBF-A55C-4349-BB9F-1E331485AC27}" type="pres">
      <dgm:prSet presAssocID="{20F3BD28-F826-4EE8-A543-4E7AF699062A}" presName="linNode" presStyleCnt="0"/>
      <dgm:spPr/>
    </dgm:pt>
    <dgm:pt modelId="{462CE494-B682-4E0C-A8B2-4863B93F5345}" type="pres">
      <dgm:prSet presAssocID="{20F3BD28-F826-4EE8-A543-4E7AF699062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8931A37-75F2-4CA8-8005-FB6EFF896877}" type="pres">
      <dgm:prSet presAssocID="{20F3BD28-F826-4EE8-A543-4E7AF699062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9E8DF3A-6DD3-4B0A-B4A5-EC03E162AE7B}" srcId="{A0A0C52E-67F5-493E-85E4-E8CC970E80C3}" destId="{BE301985-A4D3-49E3-9A42-4AF7C8510550}" srcOrd="0" destOrd="0" parTransId="{A1BA4F6C-739A-45B0-9682-3106F16D78DD}" sibTransId="{83984F9E-9039-4623-AFEE-1888BE303A47}"/>
    <dgm:cxn modelId="{A15C286B-C46D-45EF-B219-301DA1605069}" srcId="{BE301985-A4D3-49E3-9A42-4AF7C8510550}" destId="{05C68558-E7CF-4081-BE5A-62638D271606}" srcOrd="0" destOrd="0" parTransId="{24A1150F-E54B-432E-BB8B-7B048FB2DA33}" sibTransId="{9AEF50AF-94CA-4656-84A6-96D0F2B51721}"/>
    <dgm:cxn modelId="{3F6B666B-8D79-4D77-A1DB-BB355919D3CE}" srcId="{20F3BD28-F826-4EE8-A543-4E7AF699062A}" destId="{892E22FD-8D7A-47F1-B521-B5B8FA78810E}" srcOrd="0" destOrd="0" parTransId="{49EE926F-2CC9-4C13-8893-67FACFF4645E}" sibTransId="{AF72C7C3-C06D-4CC6-A0F8-255DC5B12CDC}"/>
    <dgm:cxn modelId="{63846A74-B1F1-4886-8A3C-1D1D07062837}" type="presOf" srcId="{20F3BD28-F826-4EE8-A543-4E7AF699062A}" destId="{462CE494-B682-4E0C-A8B2-4863B93F5345}" srcOrd="0" destOrd="0" presId="urn:microsoft.com/office/officeart/2005/8/layout/vList5"/>
    <dgm:cxn modelId="{8E2C9FBB-4439-48B2-BE75-F2F13F145750}" srcId="{A0A0C52E-67F5-493E-85E4-E8CC970E80C3}" destId="{20F3BD28-F826-4EE8-A543-4E7AF699062A}" srcOrd="1" destOrd="0" parTransId="{CB7E9D7C-EDB3-4321-9B93-F1C5FE8F81B8}" sibTransId="{A099DCE0-1929-4BA3-8327-ED1DFC814D5A}"/>
    <dgm:cxn modelId="{BD8742C9-1FC1-4A71-A4C6-F1A1A249C37F}" type="presOf" srcId="{BE301985-A4D3-49E3-9A42-4AF7C8510550}" destId="{0C7F3F9E-FD32-40BD-B42D-FB722A99A169}" srcOrd="0" destOrd="0" presId="urn:microsoft.com/office/officeart/2005/8/layout/vList5"/>
    <dgm:cxn modelId="{7A2AB4CC-CBE0-4F65-90E6-B49E2641D03A}" type="presOf" srcId="{A0A0C52E-67F5-493E-85E4-E8CC970E80C3}" destId="{5678BD06-9DC1-4285-87FB-1ACE4E71D19B}" srcOrd="0" destOrd="0" presId="urn:microsoft.com/office/officeart/2005/8/layout/vList5"/>
    <dgm:cxn modelId="{E6CB26E8-D0DD-4DFB-9F82-3D59CC794D42}" type="presOf" srcId="{892E22FD-8D7A-47F1-B521-B5B8FA78810E}" destId="{A8931A37-75F2-4CA8-8005-FB6EFF896877}" srcOrd="0" destOrd="0" presId="urn:microsoft.com/office/officeart/2005/8/layout/vList5"/>
    <dgm:cxn modelId="{70B787F7-82FD-4B98-B8C9-92B054355A88}" type="presOf" srcId="{05C68558-E7CF-4081-BE5A-62638D271606}" destId="{240CFC1C-B419-481A-8807-02685D0F6E84}" srcOrd="0" destOrd="0" presId="urn:microsoft.com/office/officeart/2005/8/layout/vList5"/>
    <dgm:cxn modelId="{F2E17F0C-A2B5-456A-BE71-7A7E13D451DB}" type="presParOf" srcId="{5678BD06-9DC1-4285-87FB-1ACE4E71D19B}" destId="{EAF3AE75-6408-443F-AC0E-532E284EE842}" srcOrd="0" destOrd="0" presId="urn:microsoft.com/office/officeart/2005/8/layout/vList5"/>
    <dgm:cxn modelId="{9576D13F-434F-49B6-A10E-256F0B22BA04}" type="presParOf" srcId="{EAF3AE75-6408-443F-AC0E-532E284EE842}" destId="{0C7F3F9E-FD32-40BD-B42D-FB722A99A169}" srcOrd="0" destOrd="0" presId="urn:microsoft.com/office/officeart/2005/8/layout/vList5"/>
    <dgm:cxn modelId="{365C3ECA-84AF-4249-9147-70B3BFF19C21}" type="presParOf" srcId="{EAF3AE75-6408-443F-AC0E-532E284EE842}" destId="{240CFC1C-B419-481A-8807-02685D0F6E84}" srcOrd="1" destOrd="0" presId="urn:microsoft.com/office/officeart/2005/8/layout/vList5"/>
    <dgm:cxn modelId="{CA9CCD6B-BFAC-47A6-AF77-8F326F962F50}" type="presParOf" srcId="{5678BD06-9DC1-4285-87FB-1ACE4E71D19B}" destId="{A9236EEC-2DF3-458B-8412-9A4BD3919649}" srcOrd="1" destOrd="0" presId="urn:microsoft.com/office/officeart/2005/8/layout/vList5"/>
    <dgm:cxn modelId="{D8F3979A-1649-4B6D-B2C0-416B58B669B1}" type="presParOf" srcId="{5678BD06-9DC1-4285-87FB-1ACE4E71D19B}" destId="{1DEB2DBF-A55C-4349-BB9F-1E331485AC27}" srcOrd="2" destOrd="0" presId="urn:microsoft.com/office/officeart/2005/8/layout/vList5"/>
    <dgm:cxn modelId="{9DECABF2-0B57-4672-9B7B-E0F3BAB1D930}" type="presParOf" srcId="{1DEB2DBF-A55C-4349-BB9F-1E331485AC27}" destId="{462CE494-B682-4E0C-A8B2-4863B93F5345}" srcOrd="0" destOrd="0" presId="urn:microsoft.com/office/officeart/2005/8/layout/vList5"/>
    <dgm:cxn modelId="{24DF14B3-183C-4316-9145-F42EA06F0E7A}" type="presParOf" srcId="{1DEB2DBF-A55C-4349-BB9F-1E331485AC27}" destId="{A8931A37-75F2-4CA8-8005-FB6EFF8968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4DEDCA-198F-4BB8-9F9A-780A4E62517B}" type="doc">
      <dgm:prSet loTypeId="urn:microsoft.com/office/officeart/2005/8/layout/lProcess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4556B3D5-CE55-449C-9C77-C0B98B638A1E}">
      <dgm:prSet phldrT="[Texte]"/>
      <dgm:spPr/>
      <dgm:t>
        <a:bodyPr/>
        <a:lstStyle/>
        <a:p>
          <a:r>
            <a:rPr lang="fr-FR" dirty="0"/>
            <a:t>Emplois</a:t>
          </a:r>
        </a:p>
      </dgm:t>
    </dgm:pt>
    <dgm:pt modelId="{D3B05AC9-697B-4328-8CA9-81C3208C420B}" type="parTrans" cxnId="{9D384197-048A-4B99-98B8-55FCDDD3D617}">
      <dgm:prSet/>
      <dgm:spPr/>
      <dgm:t>
        <a:bodyPr/>
        <a:lstStyle/>
        <a:p>
          <a:endParaRPr lang="fr-FR"/>
        </a:p>
      </dgm:t>
    </dgm:pt>
    <dgm:pt modelId="{15BD97C9-B8C6-42C6-82E3-4FB7F85F5857}" type="sibTrans" cxnId="{9D384197-048A-4B99-98B8-55FCDDD3D617}">
      <dgm:prSet/>
      <dgm:spPr/>
      <dgm:t>
        <a:bodyPr/>
        <a:lstStyle/>
        <a:p>
          <a:endParaRPr lang="fr-FR"/>
        </a:p>
      </dgm:t>
    </dgm:pt>
    <dgm:pt modelId="{269AE4E5-4FE0-41EB-BF1B-8C79237AA149}">
      <dgm:prSet phldrT="[Texte]"/>
      <dgm:spPr/>
      <dgm:t>
        <a:bodyPr/>
        <a:lstStyle/>
        <a:p>
          <a:r>
            <a:rPr lang="fr-FR" dirty="0"/>
            <a:t>Banque</a:t>
          </a:r>
        </a:p>
      </dgm:t>
    </dgm:pt>
    <dgm:pt modelId="{A24D48A5-6433-4A4C-8A5A-F49DBF285171}" type="parTrans" cxnId="{FDEA3B68-EBB0-43D9-9CBB-194D9CB5C772}">
      <dgm:prSet/>
      <dgm:spPr/>
      <dgm:t>
        <a:bodyPr/>
        <a:lstStyle/>
        <a:p>
          <a:endParaRPr lang="fr-FR"/>
        </a:p>
      </dgm:t>
    </dgm:pt>
    <dgm:pt modelId="{DA687461-E6E4-4E66-BA48-14273A6B5DFC}" type="sibTrans" cxnId="{FDEA3B68-EBB0-43D9-9CBB-194D9CB5C772}">
      <dgm:prSet/>
      <dgm:spPr/>
      <dgm:t>
        <a:bodyPr/>
        <a:lstStyle/>
        <a:p>
          <a:endParaRPr lang="fr-FR"/>
        </a:p>
      </dgm:t>
    </dgm:pt>
    <dgm:pt modelId="{7CED1BAB-DE43-4059-8C3D-A8A0C8F0853F}">
      <dgm:prSet phldrT="[Texte]"/>
      <dgm:spPr/>
      <dgm:t>
        <a:bodyPr/>
        <a:lstStyle/>
        <a:p>
          <a:r>
            <a:rPr lang="fr-FR" dirty="0"/>
            <a:t>Ressources</a:t>
          </a:r>
        </a:p>
      </dgm:t>
    </dgm:pt>
    <dgm:pt modelId="{DB256077-C40F-40B9-ABB8-D1A7F446CEA5}" type="parTrans" cxnId="{453A030F-9F09-4B5A-9DBD-74C7C5EF20EF}">
      <dgm:prSet/>
      <dgm:spPr/>
      <dgm:t>
        <a:bodyPr/>
        <a:lstStyle/>
        <a:p>
          <a:endParaRPr lang="fr-FR"/>
        </a:p>
      </dgm:t>
    </dgm:pt>
    <dgm:pt modelId="{CD534BC3-274E-4F41-9801-476D6BADD165}" type="sibTrans" cxnId="{453A030F-9F09-4B5A-9DBD-74C7C5EF20EF}">
      <dgm:prSet/>
      <dgm:spPr/>
      <dgm:t>
        <a:bodyPr/>
        <a:lstStyle/>
        <a:p>
          <a:endParaRPr lang="fr-FR"/>
        </a:p>
      </dgm:t>
    </dgm:pt>
    <dgm:pt modelId="{2AB47A0E-C107-498D-A48C-0022EC195CB5}">
      <dgm:prSet phldrT="[Texte]"/>
      <dgm:spPr/>
      <dgm:t>
        <a:bodyPr/>
        <a:lstStyle/>
        <a:p>
          <a:r>
            <a:rPr lang="fr-FR" dirty="0"/>
            <a:t>Capital</a:t>
          </a:r>
        </a:p>
      </dgm:t>
    </dgm:pt>
    <dgm:pt modelId="{788741BE-72D8-4DD8-9AA6-5E7DAB4E036D}" type="parTrans" cxnId="{3FDE2406-B549-4899-809F-432C3DE7AC6F}">
      <dgm:prSet/>
      <dgm:spPr/>
      <dgm:t>
        <a:bodyPr/>
        <a:lstStyle/>
        <a:p>
          <a:endParaRPr lang="fr-FR"/>
        </a:p>
      </dgm:t>
    </dgm:pt>
    <dgm:pt modelId="{827AD9F3-E755-4A25-B6A3-C6998AE75C9B}" type="sibTrans" cxnId="{3FDE2406-B549-4899-809F-432C3DE7AC6F}">
      <dgm:prSet/>
      <dgm:spPr/>
      <dgm:t>
        <a:bodyPr/>
        <a:lstStyle/>
        <a:p>
          <a:endParaRPr lang="fr-FR"/>
        </a:p>
      </dgm:t>
    </dgm:pt>
    <dgm:pt modelId="{31FD8FA9-C56A-4CB6-B33B-4341ED0F6B44}" type="pres">
      <dgm:prSet presAssocID="{924DEDCA-198F-4BB8-9F9A-780A4E62517B}" presName="theList" presStyleCnt="0">
        <dgm:presLayoutVars>
          <dgm:dir/>
          <dgm:animLvl val="lvl"/>
          <dgm:resizeHandles val="exact"/>
        </dgm:presLayoutVars>
      </dgm:prSet>
      <dgm:spPr/>
    </dgm:pt>
    <dgm:pt modelId="{843DCFBE-8380-4FC4-AE68-543C5645A426}" type="pres">
      <dgm:prSet presAssocID="{4556B3D5-CE55-449C-9C77-C0B98B638A1E}" presName="compNode" presStyleCnt="0"/>
      <dgm:spPr/>
    </dgm:pt>
    <dgm:pt modelId="{0AB85DB6-AE50-4D8B-B838-D3746D1C3264}" type="pres">
      <dgm:prSet presAssocID="{4556B3D5-CE55-449C-9C77-C0B98B638A1E}" presName="aNode" presStyleLbl="bgShp" presStyleIdx="0" presStyleCnt="2"/>
      <dgm:spPr/>
    </dgm:pt>
    <dgm:pt modelId="{CE77D8A7-9BC8-4CB2-BD3A-37AE45891042}" type="pres">
      <dgm:prSet presAssocID="{4556B3D5-CE55-449C-9C77-C0B98B638A1E}" presName="textNode" presStyleLbl="bgShp" presStyleIdx="0" presStyleCnt="2"/>
      <dgm:spPr/>
    </dgm:pt>
    <dgm:pt modelId="{9EBC4F5A-792B-4BCF-AD1C-E87233DD65BA}" type="pres">
      <dgm:prSet presAssocID="{4556B3D5-CE55-449C-9C77-C0B98B638A1E}" presName="compChildNode" presStyleCnt="0"/>
      <dgm:spPr/>
    </dgm:pt>
    <dgm:pt modelId="{310BD682-D9C7-40C2-99E3-616F0F9C6A47}" type="pres">
      <dgm:prSet presAssocID="{4556B3D5-CE55-449C-9C77-C0B98B638A1E}" presName="theInnerList" presStyleCnt="0"/>
      <dgm:spPr/>
    </dgm:pt>
    <dgm:pt modelId="{1FE8760B-01DB-4F98-80E7-81B3A33E5F3E}" type="pres">
      <dgm:prSet presAssocID="{269AE4E5-4FE0-41EB-BF1B-8C79237AA149}" presName="childNode" presStyleLbl="node1" presStyleIdx="0" presStyleCnt="2">
        <dgm:presLayoutVars>
          <dgm:bulletEnabled val="1"/>
        </dgm:presLayoutVars>
      </dgm:prSet>
      <dgm:spPr/>
    </dgm:pt>
    <dgm:pt modelId="{152B85F0-9607-4A32-861F-D86B11E1BCF3}" type="pres">
      <dgm:prSet presAssocID="{4556B3D5-CE55-449C-9C77-C0B98B638A1E}" presName="aSpace" presStyleCnt="0"/>
      <dgm:spPr/>
    </dgm:pt>
    <dgm:pt modelId="{1D115012-AD75-4029-A5DE-0D259E5DE023}" type="pres">
      <dgm:prSet presAssocID="{7CED1BAB-DE43-4059-8C3D-A8A0C8F0853F}" presName="compNode" presStyleCnt="0"/>
      <dgm:spPr/>
    </dgm:pt>
    <dgm:pt modelId="{5B76F528-19BE-4755-A206-C97EFC097114}" type="pres">
      <dgm:prSet presAssocID="{7CED1BAB-DE43-4059-8C3D-A8A0C8F0853F}" presName="aNode" presStyleLbl="bgShp" presStyleIdx="1" presStyleCnt="2"/>
      <dgm:spPr/>
    </dgm:pt>
    <dgm:pt modelId="{D3746AA9-4714-4AF8-90BC-E66D0598D9E0}" type="pres">
      <dgm:prSet presAssocID="{7CED1BAB-DE43-4059-8C3D-A8A0C8F0853F}" presName="textNode" presStyleLbl="bgShp" presStyleIdx="1" presStyleCnt="2"/>
      <dgm:spPr/>
    </dgm:pt>
    <dgm:pt modelId="{9F101B07-2AB4-4D3B-BF45-3C0377D5F2A5}" type="pres">
      <dgm:prSet presAssocID="{7CED1BAB-DE43-4059-8C3D-A8A0C8F0853F}" presName="compChildNode" presStyleCnt="0"/>
      <dgm:spPr/>
    </dgm:pt>
    <dgm:pt modelId="{57F7CC05-4D13-431E-B5C1-77F520202213}" type="pres">
      <dgm:prSet presAssocID="{7CED1BAB-DE43-4059-8C3D-A8A0C8F0853F}" presName="theInnerList" presStyleCnt="0"/>
      <dgm:spPr/>
    </dgm:pt>
    <dgm:pt modelId="{A72A025E-4523-4BF3-BE55-F3A7FC9395EA}" type="pres">
      <dgm:prSet presAssocID="{2AB47A0E-C107-498D-A48C-0022EC195CB5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3FDE2406-B549-4899-809F-432C3DE7AC6F}" srcId="{7CED1BAB-DE43-4059-8C3D-A8A0C8F0853F}" destId="{2AB47A0E-C107-498D-A48C-0022EC195CB5}" srcOrd="0" destOrd="0" parTransId="{788741BE-72D8-4DD8-9AA6-5E7DAB4E036D}" sibTransId="{827AD9F3-E755-4A25-B6A3-C6998AE75C9B}"/>
    <dgm:cxn modelId="{453A030F-9F09-4B5A-9DBD-74C7C5EF20EF}" srcId="{924DEDCA-198F-4BB8-9F9A-780A4E62517B}" destId="{7CED1BAB-DE43-4059-8C3D-A8A0C8F0853F}" srcOrd="1" destOrd="0" parTransId="{DB256077-C40F-40B9-ABB8-D1A7F446CEA5}" sibTransId="{CD534BC3-274E-4F41-9801-476D6BADD165}"/>
    <dgm:cxn modelId="{B5EC931F-4103-4067-B3AB-245099412570}" type="presOf" srcId="{4556B3D5-CE55-449C-9C77-C0B98B638A1E}" destId="{CE77D8A7-9BC8-4CB2-BD3A-37AE45891042}" srcOrd="1" destOrd="0" presId="urn:microsoft.com/office/officeart/2005/8/layout/lProcess2"/>
    <dgm:cxn modelId="{3B616B31-0BBA-40D8-B698-EB237EA4F3DB}" type="presOf" srcId="{269AE4E5-4FE0-41EB-BF1B-8C79237AA149}" destId="{1FE8760B-01DB-4F98-80E7-81B3A33E5F3E}" srcOrd="0" destOrd="0" presId="urn:microsoft.com/office/officeart/2005/8/layout/lProcess2"/>
    <dgm:cxn modelId="{9B479D3A-D4A8-4EC8-9B9B-84DE0849B00D}" type="presOf" srcId="{7CED1BAB-DE43-4059-8C3D-A8A0C8F0853F}" destId="{D3746AA9-4714-4AF8-90BC-E66D0598D9E0}" srcOrd="1" destOrd="0" presId="urn:microsoft.com/office/officeart/2005/8/layout/lProcess2"/>
    <dgm:cxn modelId="{0A9E0861-5687-498F-8D4C-2D82397CF805}" type="presOf" srcId="{924DEDCA-198F-4BB8-9F9A-780A4E62517B}" destId="{31FD8FA9-C56A-4CB6-B33B-4341ED0F6B44}" srcOrd="0" destOrd="0" presId="urn:microsoft.com/office/officeart/2005/8/layout/lProcess2"/>
    <dgm:cxn modelId="{FDEA3B68-EBB0-43D9-9CBB-194D9CB5C772}" srcId="{4556B3D5-CE55-449C-9C77-C0B98B638A1E}" destId="{269AE4E5-4FE0-41EB-BF1B-8C79237AA149}" srcOrd="0" destOrd="0" parTransId="{A24D48A5-6433-4A4C-8A5A-F49DBF285171}" sibTransId="{DA687461-E6E4-4E66-BA48-14273A6B5DFC}"/>
    <dgm:cxn modelId="{06C1CD70-32C3-46C1-B54A-34DBA76DAF08}" type="presOf" srcId="{2AB47A0E-C107-498D-A48C-0022EC195CB5}" destId="{A72A025E-4523-4BF3-BE55-F3A7FC9395EA}" srcOrd="0" destOrd="0" presId="urn:microsoft.com/office/officeart/2005/8/layout/lProcess2"/>
    <dgm:cxn modelId="{50854857-E0CC-42AF-8A1C-9A5E0C5233AC}" type="presOf" srcId="{4556B3D5-CE55-449C-9C77-C0B98B638A1E}" destId="{0AB85DB6-AE50-4D8B-B838-D3746D1C3264}" srcOrd="0" destOrd="0" presId="urn:microsoft.com/office/officeart/2005/8/layout/lProcess2"/>
    <dgm:cxn modelId="{9D384197-048A-4B99-98B8-55FCDDD3D617}" srcId="{924DEDCA-198F-4BB8-9F9A-780A4E62517B}" destId="{4556B3D5-CE55-449C-9C77-C0B98B638A1E}" srcOrd="0" destOrd="0" parTransId="{D3B05AC9-697B-4328-8CA9-81C3208C420B}" sibTransId="{15BD97C9-B8C6-42C6-82E3-4FB7F85F5857}"/>
    <dgm:cxn modelId="{E44A8EF9-89EB-4237-9808-9618F0A83CD6}" type="presOf" srcId="{7CED1BAB-DE43-4059-8C3D-A8A0C8F0853F}" destId="{5B76F528-19BE-4755-A206-C97EFC097114}" srcOrd="0" destOrd="0" presId="urn:microsoft.com/office/officeart/2005/8/layout/lProcess2"/>
    <dgm:cxn modelId="{E0BB9660-E5CF-4575-B499-DCB027FBB2CC}" type="presParOf" srcId="{31FD8FA9-C56A-4CB6-B33B-4341ED0F6B44}" destId="{843DCFBE-8380-4FC4-AE68-543C5645A426}" srcOrd="0" destOrd="0" presId="urn:microsoft.com/office/officeart/2005/8/layout/lProcess2"/>
    <dgm:cxn modelId="{1EDB87A7-9EA8-456D-A95A-BC377A4959A4}" type="presParOf" srcId="{843DCFBE-8380-4FC4-AE68-543C5645A426}" destId="{0AB85DB6-AE50-4D8B-B838-D3746D1C3264}" srcOrd="0" destOrd="0" presId="urn:microsoft.com/office/officeart/2005/8/layout/lProcess2"/>
    <dgm:cxn modelId="{797F65CD-1686-47BA-9BD2-F3023286E422}" type="presParOf" srcId="{843DCFBE-8380-4FC4-AE68-543C5645A426}" destId="{CE77D8A7-9BC8-4CB2-BD3A-37AE45891042}" srcOrd="1" destOrd="0" presId="urn:microsoft.com/office/officeart/2005/8/layout/lProcess2"/>
    <dgm:cxn modelId="{F70CE3F4-5A3F-40B6-B04C-D5B69E1BBB87}" type="presParOf" srcId="{843DCFBE-8380-4FC4-AE68-543C5645A426}" destId="{9EBC4F5A-792B-4BCF-AD1C-E87233DD65BA}" srcOrd="2" destOrd="0" presId="urn:microsoft.com/office/officeart/2005/8/layout/lProcess2"/>
    <dgm:cxn modelId="{BC266C8C-01CB-4AD9-B707-080449E9B214}" type="presParOf" srcId="{9EBC4F5A-792B-4BCF-AD1C-E87233DD65BA}" destId="{310BD682-D9C7-40C2-99E3-616F0F9C6A47}" srcOrd="0" destOrd="0" presId="urn:microsoft.com/office/officeart/2005/8/layout/lProcess2"/>
    <dgm:cxn modelId="{A38ACD32-345F-4C46-A0D2-C7E93AB6A5E9}" type="presParOf" srcId="{310BD682-D9C7-40C2-99E3-616F0F9C6A47}" destId="{1FE8760B-01DB-4F98-80E7-81B3A33E5F3E}" srcOrd="0" destOrd="0" presId="urn:microsoft.com/office/officeart/2005/8/layout/lProcess2"/>
    <dgm:cxn modelId="{1119669A-6EF7-4D11-B4EE-E37CF0D12A30}" type="presParOf" srcId="{31FD8FA9-C56A-4CB6-B33B-4341ED0F6B44}" destId="{152B85F0-9607-4A32-861F-D86B11E1BCF3}" srcOrd="1" destOrd="0" presId="urn:microsoft.com/office/officeart/2005/8/layout/lProcess2"/>
    <dgm:cxn modelId="{465851FF-7C36-4197-8EA8-423C53056A56}" type="presParOf" srcId="{31FD8FA9-C56A-4CB6-B33B-4341ED0F6B44}" destId="{1D115012-AD75-4029-A5DE-0D259E5DE023}" srcOrd="2" destOrd="0" presId="urn:microsoft.com/office/officeart/2005/8/layout/lProcess2"/>
    <dgm:cxn modelId="{A1EC7D07-E9ED-4327-B8D9-7752BD71A6CA}" type="presParOf" srcId="{1D115012-AD75-4029-A5DE-0D259E5DE023}" destId="{5B76F528-19BE-4755-A206-C97EFC097114}" srcOrd="0" destOrd="0" presId="urn:microsoft.com/office/officeart/2005/8/layout/lProcess2"/>
    <dgm:cxn modelId="{A9123ACC-A2CC-4543-80BC-EB1B13C490CE}" type="presParOf" srcId="{1D115012-AD75-4029-A5DE-0D259E5DE023}" destId="{D3746AA9-4714-4AF8-90BC-E66D0598D9E0}" srcOrd="1" destOrd="0" presId="urn:microsoft.com/office/officeart/2005/8/layout/lProcess2"/>
    <dgm:cxn modelId="{B1C0F2A5-DABD-40D0-AEC3-3CBD8D1C97EF}" type="presParOf" srcId="{1D115012-AD75-4029-A5DE-0D259E5DE023}" destId="{9F101B07-2AB4-4D3B-BF45-3C0377D5F2A5}" srcOrd="2" destOrd="0" presId="urn:microsoft.com/office/officeart/2005/8/layout/lProcess2"/>
    <dgm:cxn modelId="{67372F8D-23EC-453C-924D-51A0A5049A35}" type="presParOf" srcId="{9F101B07-2AB4-4D3B-BF45-3C0377D5F2A5}" destId="{57F7CC05-4D13-431E-B5C1-77F520202213}" srcOrd="0" destOrd="0" presId="urn:microsoft.com/office/officeart/2005/8/layout/lProcess2"/>
    <dgm:cxn modelId="{160F9D78-C6A6-4186-AD41-884496212210}" type="presParOf" srcId="{57F7CC05-4D13-431E-B5C1-77F520202213}" destId="{A72A025E-4523-4BF3-BE55-F3A7FC9395E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0C5915-3C43-47D6-AFED-362633A2C26C}" type="doc">
      <dgm:prSet loTypeId="urn:microsoft.com/office/officeart/2008/layout/RadialCluster" loCatId="relationship" qsTypeId="urn:microsoft.com/office/officeart/2005/8/quickstyle/3d1" qsCatId="3D" csTypeId="urn:microsoft.com/office/officeart/2005/8/colors/colorful1#1" csCatId="colorful" phldr="1"/>
      <dgm:spPr/>
      <dgm:t>
        <a:bodyPr/>
        <a:lstStyle/>
        <a:p>
          <a:endParaRPr lang="fr-FR"/>
        </a:p>
      </dgm:t>
    </dgm:pt>
    <dgm:pt modelId="{DDC60466-F46C-453E-AC2A-6E1674B16E15}">
      <dgm:prSet phldrT="[Texte]"/>
      <dgm:spPr/>
      <dgm:t>
        <a:bodyPr/>
        <a:lstStyle/>
        <a:p>
          <a:r>
            <a:rPr lang="fr-FR" dirty="0"/>
            <a:t>Où va l’argent ?</a:t>
          </a:r>
        </a:p>
      </dgm:t>
    </dgm:pt>
    <dgm:pt modelId="{7853F94D-64AE-4A1C-88E3-1A1914EDC196}" type="parTrans" cxnId="{CF007145-02D0-4133-95ED-F9FAFA2C4F6C}">
      <dgm:prSet/>
      <dgm:spPr/>
      <dgm:t>
        <a:bodyPr/>
        <a:lstStyle/>
        <a:p>
          <a:endParaRPr lang="fr-FR"/>
        </a:p>
      </dgm:t>
    </dgm:pt>
    <dgm:pt modelId="{78E91BB1-6DFE-4976-8A41-0262083FEB5F}" type="sibTrans" cxnId="{CF007145-02D0-4133-95ED-F9FAFA2C4F6C}">
      <dgm:prSet/>
      <dgm:spPr/>
      <dgm:t>
        <a:bodyPr/>
        <a:lstStyle/>
        <a:p>
          <a:endParaRPr lang="fr-FR"/>
        </a:p>
      </dgm:t>
    </dgm:pt>
    <dgm:pt modelId="{F8F02183-059D-4F65-9917-141C2A1D5502}">
      <dgm:prSet phldrT="[Texte]"/>
      <dgm:spPr/>
      <dgm:t>
        <a:bodyPr/>
        <a:lstStyle/>
        <a:p>
          <a:r>
            <a:rPr lang="fr-FR" dirty="0"/>
            <a:t>Immos</a:t>
          </a:r>
        </a:p>
      </dgm:t>
    </dgm:pt>
    <dgm:pt modelId="{32C554BE-F84E-439E-859C-98765BB7900C}" type="parTrans" cxnId="{A04FE4F5-AC55-4B5C-88C3-117B8CDC68F5}">
      <dgm:prSet/>
      <dgm:spPr/>
      <dgm:t>
        <a:bodyPr/>
        <a:lstStyle/>
        <a:p>
          <a:endParaRPr lang="fr-FR"/>
        </a:p>
      </dgm:t>
    </dgm:pt>
    <dgm:pt modelId="{D9B72CC2-CF64-4D65-807F-39D778D9895B}" type="sibTrans" cxnId="{A04FE4F5-AC55-4B5C-88C3-117B8CDC68F5}">
      <dgm:prSet/>
      <dgm:spPr/>
      <dgm:t>
        <a:bodyPr/>
        <a:lstStyle/>
        <a:p>
          <a:endParaRPr lang="fr-FR"/>
        </a:p>
      </dgm:t>
    </dgm:pt>
    <dgm:pt modelId="{E7459625-3E7B-414D-BAD3-F4B19966F367}">
      <dgm:prSet phldrT="[Texte]"/>
      <dgm:spPr/>
      <dgm:t>
        <a:bodyPr/>
        <a:lstStyle/>
        <a:p>
          <a:r>
            <a:rPr lang="fr-FR" dirty="0"/>
            <a:t>Stock</a:t>
          </a:r>
        </a:p>
      </dgm:t>
    </dgm:pt>
    <dgm:pt modelId="{44E3DCC0-C648-4244-93EC-832FAA1EA180}" type="parTrans" cxnId="{4C3C8695-ECFE-4752-A4F4-04D1F9D677F6}">
      <dgm:prSet/>
      <dgm:spPr/>
      <dgm:t>
        <a:bodyPr/>
        <a:lstStyle/>
        <a:p>
          <a:endParaRPr lang="fr-FR"/>
        </a:p>
      </dgm:t>
    </dgm:pt>
    <dgm:pt modelId="{59724375-9E17-4419-A70E-4DF92196643B}" type="sibTrans" cxnId="{4C3C8695-ECFE-4752-A4F4-04D1F9D677F6}">
      <dgm:prSet/>
      <dgm:spPr/>
      <dgm:t>
        <a:bodyPr/>
        <a:lstStyle/>
        <a:p>
          <a:endParaRPr lang="fr-FR"/>
        </a:p>
      </dgm:t>
    </dgm:pt>
    <dgm:pt modelId="{11FE854E-1BEA-4B4B-B823-DF7E1957D28B}">
      <dgm:prSet phldrT="[Texte]"/>
      <dgm:spPr/>
      <dgm:t>
        <a:bodyPr/>
        <a:lstStyle/>
        <a:p>
          <a:r>
            <a:rPr lang="fr-FR" dirty="0"/>
            <a:t>Clients</a:t>
          </a:r>
        </a:p>
      </dgm:t>
    </dgm:pt>
    <dgm:pt modelId="{233C618D-6FC8-45CE-A3DC-1322AF9C4AE0}" type="parTrans" cxnId="{C4BF9868-6F63-46A6-A3FC-DCAF9971AB96}">
      <dgm:prSet/>
      <dgm:spPr/>
      <dgm:t>
        <a:bodyPr/>
        <a:lstStyle/>
        <a:p>
          <a:endParaRPr lang="fr-FR"/>
        </a:p>
      </dgm:t>
    </dgm:pt>
    <dgm:pt modelId="{146CFEA2-C996-4742-A5C1-C6B3CE4B3ADC}" type="sibTrans" cxnId="{C4BF9868-6F63-46A6-A3FC-DCAF9971AB96}">
      <dgm:prSet/>
      <dgm:spPr/>
      <dgm:t>
        <a:bodyPr/>
        <a:lstStyle/>
        <a:p>
          <a:endParaRPr lang="fr-FR"/>
        </a:p>
      </dgm:t>
    </dgm:pt>
    <dgm:pt modelId="{2727182D-33B4-46D5-AC8C-6D428E0023CF}">
      <dgm:prSet phldrT="[Texte]"/>
      <dgm:spPr/>
      <dgm:t>
        <a:bodyPr/>
        <a:lstStyle/>
        <a:p>
          <a:r>
            <a:rPr lang="fr-FR" dirty="0"/>
            <a:t>Caisse</a:t>
          </a:r>
        </a:p>
      </dgm:t>
    </dgm:pt>
    <dgm:pt modelId="{6D42B0EF-4FC9-4BAB-AA66-FE5FBE232A38}" type="parTrans" cxnId="{012E3DF5-9450-430A-8669-EFD01F02B7C2}">
      <dgm:prSet/>
      <dgm:spPr/>
      <dgm:t>
        <a:bodyPr/>
        <a:lstStyle/>
        <a:p>
          <a:endParaRPr lang="fr-FR"/>
        </a:p>
      </dgm:t>
    </dgm:pt>
    <dgm:pt modelId="{308BFC57-8CC7-4B0C-9C95-F915396D48CD}" type="sibTrans" cxnId="{012E3DF5-9450-430A-8669-EFD01F02B7C2}">
      <dgm:prSet/>
      <dgm:spPr/>
      <dgm:t>
        <a:bodyPr/>
        <a:lstStyle/>
        <a:p>
          <a:endParaRPr lang="fr-FR"/>
        </a:p>
      </dgm:t>
    </dgm:pt>
    <dgm:pt modelId="{6DF41175-8432-416F-A446-8502FBA68ACD}" type="pres">
      <dgm:prSet presAssocID="{BE0C5915-3C43-47D6-AFED-362633A2C2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04F0DAC-57D6-4456-99D3-49385AACF57F}" type="pres">
      <dgm:prSet presAssocID="{DDC60466-F46C-453E-AC2A-6E1674B16E15}" presName="singleCycle" presStyleCnt="0"/>
      <dgm:spPr/>
    </dgm:pt>
    <dgm:pt modelId="{41B849FB-EAD0-4444-B471-9965F7A844A5}" type="pres">
      <dgm:prSet presAssocID="{DDC60466-F46C-453E-AC2A-6E1674B16E15}" presName="singleCenter" presStyleLbl="node1" presStyleIdx="0" presStyleCnt="5">
        <dgm:presLayoutVars>
          <dgm:chMax val="7"/>
          <dgm:chPref val="7"/>
        </dgm:presLayoutVars>
      </dgm:prSet>
      <dgm:spPr/>
    </dgm:pt>
    <dgm:pt modelId="{91984521-9003-459F-A2C4-2AC69BD89A72}" type="pres">
      <dgm:prSet presAssocID="{32C554BE-F84E-439E-859C-98765BB7900C}" presName="Name56" presStyleLbl="parChTrans1D2" presStyleIdx="0" presStyleCnt="4"/>
      <dgm:spPr/>
    </dgm:pt>
    <dgm:pt modelId="{0BED5604-EEFD-4C4A-9AD8-7B14618D1D57}" type="pres">
      <dgm:prSet presAssocID="{F8F02183-059D-4F65-9917-141C2A1D5502}" presName="text0" presStyleLbl="node1" presStyleIdx="1" presStyleCnt="5">
        <dgm:presLayoutVars>
          <dgm:bulletEnabled val="1"/>
        </dgm:presLayoutVars>
      </dgm:prSet>
      <dgm:spPr/>
    </dgm:pt>
    <dgm:pt modelId="{424A11D4-4363-423A-B157-C18B101205ED}" type="pres">
      <dgm:prSet presAssocID="{44E3DCC0-C648-4244-93EC-832FAA1EA180}" presName="Name56" presStyleLbl="parChTrans1D2" presStyleIdx="1" presStyleCnt="4"/>
      <dgm:spPr/>
    </dgm:pt>
    <dgm:pt modelId="{3FA7C0E1-D056-4C33-9360-AC5C4B9C8D6E}" type="pres">
      <dgm:prSet presAssocID="{E7459625-3E7B-414D-BAD3-F4B19966F367}" presName="text0" presStyleLbl="node1" presStyleIdx="2" presStyleCnt="5">
        <dgm:presLayoutVars>
          <dgm:bulletEnabled val="1"/>
        </dgm:presLayoutVars>
      </dgm:prSet>
      <dgm:spPr/>
    </dgm:pt>
    <dgm:pt modelId="{70DB37F1-98CC-45D6-999F-4AFB80ED0D7C}" type="pres">
      <dgm:prSet presAssocID="{233C618D-6FC8-45CE-A3DC-1322AF9C4AE0}" presName="Name56" presStyleLbl="parChTrans1D2" presStyleIdx="2" presStyleCnt="4"/>
      <dgm:spPr/>
    </dgm:pt>
    <dgm:pt modelId="{78979B5D-F006-4118-8B8F-DD3D31EB1E89}" type="pres">
      <dgm:prSet presAssocID="{11FE854E-1BEA-4B4B-B823-DF7E1957D28B}" presName="text0" presStyleLbl="node1" presStyleIdx="3" presStyleCnt="5">
        <dgm:presLayoutVars>
          <dgm:bulletEnabled val="1"/>
        </dgm:presLayoutVars>
      </dgm:prSet>
      <dgm:spPr/>
    </dgm:pt>
    <dgm:pt modelId="{FD20C393-2AD0-4628-84FB-D884B787FEEE}" type="pres">
      <dgm:prSet presAssocID="{6D42B0EF-4FC9-4BAB-AA66-FE5FBE232A38}" presName="Name56" presStyleLbl="parChTrans1D2" presStyleIdx="3" presStyleCnt="4"/>
      <dgm:spPr/>
    </dgm:pt>
    <dgm:pt modelId="{4DAC4830-69A7-494B-AAE2-23595A1E6597}" type="pres">
      <dgm:prSet presAssocID="{2727182D-33B4-46D5-AC8C-6D428E0023CF}" presName="text0" presStyleLbl="node1" presStyleIdx="4" presStyleCnt="5">
        <dgm:presLayoutVars>
          <dgm:bulletEnabled val="1"/>
        </dgm:presLayoutVars>
      </dgm:prSet>
      <dgm:spPr/>
    </dgm:pt>
  </dgm:ptLst>
  <dgm:cxnLst>
    <dgm:cxn modelId="{F5A96A15-5D04-4602-B97A-F95A6DD67D26}" type="presOf" srcId="{11FE854E-1BEA-4B4B-B823-DF7E1957D28B}" destId="{78979B5D-F006-4118-8B8F-DD3D31EB1E89}" srcOrd="0" destOrd="0" presId="urn:microsoft.com/office/officeart/2008/layout/RadialCluster"/>
    <dgm:cxn modelId="{BBA9B618-5872-4945-82B8-78C6E9F69E84}" type="presOf" srcId="{44E3DCC0-C648-4244-93EC-832FAA1EA180}" destId="{424A11D4-4363-423A-B157-C18B101205ED}" srcOrd="0" destOrd="0" presId="urn:microsoft.com/office/officeart/2008/layout/RadialCluster"/>
    <dgm:cxn modelId="{7E83561B-8186-4EFE-8437-1CE8D38ED683}" type="presOf" srcId="{6D42B0EF-4FC9-4BAB-AA66-FE5FBE232A38}" destId="{FD20C393-2AD0-4628-84FB-D884B787FEEE}" srcOrd="0" destOrd="0" presId="urn:microsoft.com/office/officeart/2008/layout/RadialCluster"/>
    <dgm:cxn modelId="{010F8828-EC51-47CF-BF2D-EFB7B0288642}" type="presOf" srcId="{32C554BE-F84E-439E-859C-98765BB7900C}" destId="{91984521-9003-459F-A2C4-2AC69BD89A72}" srcOrd="0" destOrd="0" presId="urn:microsoft.com/office/officeart/2008/layout/RadialCluster"/>
    <dgm:cxn modelId="{CF007145-02D0-4133-95ED-F9FAFA2C4F6C}" srcId="{BE0C5915-3C43-47D6-AFED-362633A2C26C}" destId="{DDC60466-F46C-453E-AC2A-6E1674B16E15}" srcOrd="0" destOrd="0" parTransId="{7853F94D-64AE-4A1C-88E3-1A1914EDC196}" sibTransId="{78E91BB1-6DFE-4976-8A41-0262083FEB5F}"/>
    <dgm:cxn modelId="{F22AA445-ABC6-495B-8D4D-487D2E753250}" type="presOf" srcId="{233C618D-6FC8-45CE-A3DC-1322AF9C4AE0}" destId="{70DB37F1-98CC-45D6-999F-4AFB80ED0D7C}" srcOrd="0" destOrd="0" presId="urn:microsoft.com/office/officeart/2008/layout/RadialCluster"/>
    <dgm:cxn modelId="{E1601567-F5E9-4B7F-909C-D51CFEEA1B8F}" type="presOf" srcId="{F8F02183-059D-4F65-9917-141C2A1D5502}" destId="{0BED5604-EEFD-4C4A-9AD8-7B14618D1D57}" srcOrd="0" destOrd="0" presId="urn:microsoft.com/office/officeart/2008/layout/RadialCluster"/>
    <dgm:cxn modelId="{C4BF9868-6F63-46A6-A3FC-DCAF9971AB96}" srcId="{DDC60466-F46C-453E-AC2A-6E1674B16E15}" destId="{11FE854E-1BEA-4B4B-B823-DF7E1957D28B}" srcOrd="2" destOrd="0" parTransId="{233C618D-6FC8-45CE-A3DC-1322AF9C4AE0}" sibTransId="{146CFEA2-C996-4742-A5C1-C6B3CE4B3ADC}"/>
    <dgm:cxn modelId="{D9113178-B47F-4BB1-BC96-7D3AF1446601}" type="presOf" srcId="{E7459625-3E7B-414D-BAD3-F4B19966F367}" destId="{3FA7C0E1-D056-4C33-9360-AC5C4B9C8D6E}" srcOrd="0" destOrd="0" presId="urn:microsoft.com/office/officeart/2008/layout/RadialCluster"/>
    <dgm:cxn modelId="{2F607D85-9E98-4722-9D23-FB2CA7F22B33}" type="presOf" srcId="{2727182D-33B4-46D5-AC8C-6D428E0023CF}" destId="{4DAC4830-69A7-494B-AAE2-23595A1E6597}" srcOrd="0" destOrd="0" presId="urn:microsoft.com/office/officeart/2008/layout/RadialCluster"/>
    <dgm:cxn modelId="{4C3C8695-ECFE-4752-A4F4-04D1F9D677F6}" srcId="{DDC60466-F46C-453E-AC2A-6E1674B16E15}" destId="{E7459625-3E7B-414D-BAD3-F4B19966F367}" srcOrd="1" destOrd="0" parTransId="{44E3DCC0-C648-4244-93EC-832FAA1EA180}" sibTransId="{59724375-9E17-4419-A70E-4DF92196643B}"/>
    <dgm:cxn modelId="{AB9AE1AF-444A-451D-884A-023F38FE4476}" type="presOf" srcId="{BE0C5915-3C43-47D6-AFED-362633A2C26C}" destId="{6DF41175-8432-416F-A446-8502FBA68ACD}" srcOrd="0" destOrd="0" presId="urn:microsoft.com/office/officeart/2008/layout/RadialCluster"/>
    <dgm:cxn modelId="{1105FAF2-FD7A-4C8A-BD5B-E827F418C0A7}" type="presOf" srcId="{DDC60466-F46C-453E-AC2A-6E1674B16E15}" destId="{41B849FB-EAD0-4444-B471-9965F7A844A5}" srcOrd="0" destOrd="0" presId="urn:microsoft.com/office/officeart/2008/layout/RadialCluster"/>
    <dgm:cxn modelId="{012E3DF5-9450-430A-8669-EFD01F02B7C2}" srcId="{DDC60466-F46C-453E-AC2A-6E1674B16E15}" destId="{2727182D-33B4-46D5-AC8C-6D428E0023CF}" srcOrd="3" destOrd="0" parTransId="{6D42B0EF-4FC9-4BAB-AA66-FE5FBE232A38}" sibTransId="{308BFC57-8CC7-4B0C-9C95-F915396D48CD}"/>
    <dgm:cxn modelId="{A04FE4F5-AC55-4B5C-88C3-117B8CDC68F5}" srcId="{DDC60466-F46C-453E-AC2A-6E1674B16E15}" destId="{F8F02183-059D-4F65-9917-141C2A1D5502}" srcOrd="0" destOrd="0" parTransId="{32C554BE-F84E-439E-859C-98765BB7900C}" sibTransId="{D9B72CC2-CF64-4D65-807F-39D778D9895B}"/>
    <dgm:cxn modelId="{DC188766-CB81-4BF8-9BB7-55D6E20A6298}" type="presParOf" srcId="{6DF41175-8432-416F-A446-8502FBA68ACD}" destId="{904F0DAC-57D6-4456-99D3-49385AACF57F}" srcOrd="0" destOrd="0" presId="urn:microsoft.com/office/officeart/2008/layout/RadialCluster"/>
    <dgm:cxn modelId="{A139414A-F376-44BC-813E-F8F9CA352CFE}" type="presParOf" srcId="{904F0DAC-57D6-4456-99D3-49385AACF57F}" destId="{41B849FB-EAD0-4444-B471-9965F7A844A5}" srcOrd="0" destOrd="0" presId="urn:microsoft.com/office/officeart/2008/layout/RadialCluster"/>
    <dgm:cxn modelId="{98B11246-807B-43FA-BA70-6EE53ACF6E77}" type="presParOf" srcId="{904F0DAC-57D6-4456-99D3-49385AACF57F}" destId="{91984521-9003-459F-A2C4-2AC69BD89A72}" srcOrd="1" destOrd="0" presId="urn:microsoft.com/office/officeart/2008/layout/RadialCluster"/>
    <dgm:cxn modelId="{DC017EBE-774C-4486-B1CC-9C7BA5C2495A}" type="presParOf" srcId="{904F0DAC-57D6-4456-99D3-49385AACF57F}" destId="{0BED5604-EEFD-4C4A-9AD8-7B14618D1D57}" srcOrd="2" destOrd="0" presId="urn:microsoft.com/office/officeart/2008/layout/RadialCluster"/>
    <dgm:cxn modelId="{0374C78C-DA9F-455C-A7F9-B7467C6343C4}" type="presParOf" srcId="{904F0DAC-57D6-4456-99D3-49385AACF57F}" destId="{424A11D4-4363-423A-B157-C18B101205ED}" srcOrd="3" destOrd="0" presId="urn:microsoft.com/office/officeart/2008/layout/RadialCluster"/>
    <dgm:cxn modelId="{77E7272D-95C2-452E-941B-7B3E3DF035C5}" type="presParOf" srcId="{904F0DAC-57D6-4456-99D3-49385AACF57F}" destId="{3FA7C0E1-D056-4C33-9360-AC5C4B9C8D6E}" srcOrd="4" destOrd="0" presId="urn:microsoft.com/office/officeart/2008/layout/RadialCluster"/>
    <dgm:cxn modelId="{B2F228D2-E00C-47F9-9AC5-F468D86AC9B8}" type="presParOf" srcId="{904F0DAC-57D6-4456-99D3-49385AACF57F}" destId="{70DB37F1-98CC-45D6-999F-4AFB80ED0D7C}" srcOrd="5" destOrd="0" presId="urn:microsoft.com/office/officeart/2008/layout/RadialCluster"/>
    <dgm:cxn modelId="{39336A7C-CD1A-4BD9-89E6-74A525AD7069}" type="presParOf" srcId="{904F0DAC-57D6-4456-99D3-49385AACF57F}" destId="{78979B5D-F006-4118-8B8F-DD3D31EB1E89}" srcOrd="6" destOrd="0" presId="urn:microsoft.com/office/officeart/2008/layout/RadialCluster"/>
    <dgm:cxn modelId="{8C51086B-8965-46D3-874E-3CF730AB9451}" type="presParOf" srcId="{904F0DAC-57D6-4456-99D3-49385AACF57F}" destId="{FD20C393-2AD0-4628-84FB-D884B787FEEE}" srcOrd="7" destOrd="0" presId="urn:microsoft.com/office/officeart/2008/layout/RadialCluster"/>
    <dgm:cxn modelId="{140599C4-A96B-4824-929E-25A057ABBF99}" type="presParOf" srcId="{904F0DAC-57D6-4456-99D3-49385AACF57F}" destId="{4DAC4830-69A7-494B-AAE2-23595A1E6597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0C5915-3C43-47D6-AFED-362633A2C26C}" type="doc">
      <dgm:prSet loTypeId="urn:microsoft.com/office/officeart/2008/layout/RadialCluster" loCatId="relationship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fr-FR"/>
        </a:p>
      </dgm:t>
    </dgm:pt>
    <dgm:pt modelId="{DDC60466-F46C-453E-AC2A-6E1674B16E15}">
      <dgm:prSet phldrT="[Texte]"/>
      <dgm:spPr/>
      <dgm:t>
        <a:bodyPr/>
        <a:lstStyle/>
        <a:p>
          <a:r>
            <a:rPr lang="fr-FR" dirty="0"/>
            <a:t>D’où vient l’argent ?</a:t>
          </a:r>
        </a:p>
      </dgm:t>
    </dgm:pt>
    <dgm:pt modelId="{7853F94D-64AE-4A1C-88E3-1A1914EDC196}" type="parTrans" cxnId="{CF007145-02D0-4133-95ED-F9FAFA2C4F6C}">
      <dgm:prSet/>
      <dgm:spPr/>
      <dgm:t>
        <a:bodyPr/>
        <a:lstStyle/>
        <a:p>
          <a:endParaRPr lang="fr-FR"/>
        </a:p>
      </dgm:t>
    </dgm:pt>
    <dgm:pt modelId="{78E91BB1-6DFE-4976-8A41-0262083FEB5F}" type="sibTrans" cxnId="{CF007145-02D0-4133-95ED-F9FAFA2C4F6C}">
      <dgm:prSet/>
      <dgm:spPr/>
      <dgm:t>
        <a:bodyPr/>
        <a:lstStyle/>
        <a:p>
          <a:endParaRPr lang="fr-FR"/>
        </a:p>
      </dgm:t>
    </dgm:pt>
    <dgm:pt modelId="{F8F02183-059D-4F65-9917-141C2A1D5502}">
      <dgm:prSet phldrT="[Texte]"/>
      <dgm:spPr/>
      <dgm:t>
        <a:bodyPr/>
        <a:lstStyle/>
        <a:p>
          <a:r>
            <a:rPr lang="fr-FR" dirty="0"/>
            <a:t>Capital</a:t>
          </a:r>
        </a:p>
      </dgm:t>
    </dgm:pt>
    <dgm:pt modelId="{32C554BE-F84E-439E-859C-98765BB7900C}" type="parTrans" cxnId="{A04FE4F5-AC55-4B5C-88C3-117B8CDC68F5}">
      <dgm:prSet/>
      <dgm:spPr/>
      <dgm:t>
        <a:bodyPr/>
        <a:lstStyle/>
        <a:p>
          <a:endParaRPr lang="fr-FR"/>
        </a:p>
      </dgm:t>
    </dgm:pt>
    <dgm:pt modelId="{D9B72CC2-CF64-4D65-807F-39D778D9895B}" type="sibTrans" cxnId="{A04FE4F5-AC55-4B5C-88C3-117B8CDC68F5}">
      <dgm:prSet/>
      <dgm:spPr/>
      <dgm:t>
        <a:bodyPr/>
        <a:lstStyle/>
        <a:p>
          <a:endParaRPr lang="fr-FR"/>
        </a:p>
      </dgm:t>
    </dgm:pt>
    <dgm:pt modelId="{E7459625-3E7B-414D-BAD3-F4B19966F367}">
      <dgm:prSet phldrT="[Texte]"/>
      <dgm:spPr/>
      <dgm:t>
        <a:bodyPr/>
        <a:lstStyle/>
        <a:p>
          <a:r>
            <a:rPr lang="fr-FR" dirty="0"/>
            <a:t>Résultat</a:t>
          </a:r>
        </a:p>
      </dgm:t>
    </dgm:pt>
    <dgm:pt modelId="{44E3DCC0-C648-4244-93EC-832FAA1EA180}" type="parTrans" cxnId="{4C3C8695-ECFE-4752-A4F4-04D1F9D677F6}">
      <dgm:prSet/>
      <dgm:spPr/>
      <dgm:t>
        <a:bodyPr/>
        <a:lstStyle/>
        <a:p>
          <a:endParaRPr lang="fr-FR"/>
        </a:p>
      </dgm:t>
    </dgm:pt>
    <dgm:pt modelId="{59724375-9E17-4419-A70E-4DF92196643B}" type="sibTrans" cxnId="{4C3C8695-ECFE-4752-A4F4-04D1F9D677F6}">
      <dgm:prSet/>
      <dgm:spPr/>
      <dgm:t>
        <a:bodyPr/>
        <a:lstStyle/>
        <a:p>
          <a:endParaRPr lang="fr-FR"/>
        </a:p>
      </dgm:t>
    </dgm:pt>
    <dgm:pt modelId="{11FE854E-1BEA-4B4B-B823-DF7E1957D28B}">
      <dgm:prSet phldrT="[Texte]"/>
      <dgm:spPr/>
      <dgm:t>
        <a:bodyPr/>
        <a:lstStyle/>
        <a:p>
          <a:r>
            <a:rPr lang="fr-FR" dirty="0"/>
            <a:t>Dettes</a:t>
          </a:r>
        </a:p>
      </dgm:t>
    </dgm:pt>
    <dgm:pt modelId="{233C618D-6FC8-45CE-A3DC-1322AF9C4AE0}" type="parTrans" cxnId="{C4BF9868-6F63-46A6-A3FC-DCAF9971AB96}">
      <dgm:prSet/>
      <dgm:spPr/>
      <dgm:t>
        <a:bodyPr/>
        <a:lstStyle/>
        <a:p>
          <a:endParaRPr lang="fr-FR"/>
        </a:p>
      </dgm:t>
    </dgm:pt>
    <dgm:pt modelId="{146CFEA2-C996-4742-A5C1-C6B3CE4B3ADC}" type="sibTrans" cxnId="{C4BF9868-6F63-46A6-A3FC-DCAF9971AB96}">
      <dgm:prSet/>
      <dgm:spPr/>
      <dgm:t>
        <a:bodyPr/>
        <a:lstStyle/>
        <a:p>
          <a:endParaRPr lang="fr-FR"/>
        </a:p>
      </dgm:t>
    </dgm:pt>
    <dgm:pt modelId="{6DF41175-8432-416F-A446-8502FBA68ACD}" type="pres">
      <dgm:prSet presAssocID="{BE0C5915-3C43-47D6-AFED-362633A2C2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04F0DAC-57D6-4456-99D3-49385AACF57F}" type="pres">
      <dgm:prSet presAssocID="{DDC60466-F46C-453E-AC2A-6E1674B16E15}" presName="singleCycle" presStyleCnt="0"/>
      <dgm:spPr/>
    </dgm:pt>
    <dgm:pt modelId="{41B849FB-EAD0-4444-B471-9965F7A844A5}" type="pres">
      <dgm:prSet presAssocID="{DDC60466-F46C-453E-AC2A-6E1674B16E15}" presName="singleCenter" presStyleLbl="node1" presStyleIdx="0" presStyleCnt="4" custScaleX="125490">
        <dgm:presLayoutVars>
          <dgm:chMax val="7"/>
          <dgm:chPref val="7"/>
        </dgm:presLayoutVars>
      </dgm:prSet>
      <dgm:spPr/>
    </dgm:pt>
    <dgm:pt modelId="{91984521-9003-459F-A2C4-2AC69BD89A72}" type="pres">
      <dgm:prSet presAssocID="{32C554BE-F84E-439E-859C-98765BB7900C}" presName="Name56" presStyleLbl="parChTrans1D2" presStyleIdx="0" presStyleCnt="3"/>
      <dgm:spPr/>
    </dgm:pt>
    <dgm:pt modelId="{0BED5604-EEFD-4C4A-9AD8-7B14618D1D57}" type="pres">
      <dgm:prSet presAssocID="{F8F02183-059D-4F65-9917-141C2A1D5502}" presName="text0" presStyleLbl="node1" presStyleIdx="1" presStyleCnt="4">
        <dgm:presLayoutVars>
          <dgm:bulletEnabled val="1"/>
        </dgm:presLayoutVars>
      </dgm:prSet>
      <dgm:spPr/>
    </dgm:pt>
    <dgm:pt modelId="{424A11D4-4363-423A-B157-C18B101205ED}" type="pres">
      <dgm:prSet presAssocID="{44E3DCC0-C648-4244-93EC-832FAA1EA180}" presName="Name56" presStyleLbl="parChTrans1D2" presStyleIdx="1" presStyleCnt="3"/>
      <dgm:spPr/>
    </dgm:pt>
    <dgm:pt modelId="{3FA7C0E1-D056-4C33-9360-AC5C4B9C8D6E}" type="pres">
      <dgm:prSet presAssocID="{E7459625-3E7B-414D-BAD3-F4B19966F367}" presName="text0" presStyleLbl="node1" presStyleIdx="2" presStyleCnt="4">
        <dgm:presLayoutVars>
          <dgm:bulletEnabled val="1"/>
        </dgm:presLayoutVars>
      </dgm:prSet>
      <dgm:spPr/>
    </dgm:pt>
    <dgm:pt modelId="{70DB37F1-98CC-45D6-999F-4AFB80ED0D7C}" type="pres">
      <dgm:prSet presAssocID="{233C618D-6FC8-45CE-A3DC-1322AF9C4AE0}" presName="Name56" presStyleLbl="parChTrans1D2" presStyleIdx="2" presStyleCnt="3"/>
      <dgm:spPr/>
    </dgm:pt>
    <dgm:pt modelId="{78979B5D-F006-4118-8B8F-DD3D31EB1E89}" type="pres">
      <dgm:prSet presAssocID="{11FE854E-1BEA-4B4B-B823-DF7E1957D28B}" presName="text0" presStyleLbl="node1" presStyleIdx="3" presStyleCnt="4">
        <dgm:presLayoutVars>
          <dgm:bulletEnabled val="1"/>
        </dgm:presLayoutVars>
      </dgm:prSet>
      <dgm:spPr/>
    </dgm:pt>
  </dgm:ptLst>
  <dgm:cxnLst>
    <dgm:cxn modelId="{801EEA0D-581A-471F-80E1-77CEF3423F59}" type="presOf" srcId="{F8F02183-059D-4F65-9917-141C2A1D5502}" destId="{0BED5604-EEFD-4C4A-9AD8-7B14618D1D57}" srcOrd="0" destOrd="0" presId="urn:microsoft.com/office/officeart/2008/layout/RadialCluster"/>
    <dgm:cxn modelId="{25A43C3E-61E2-40C2-90AE-E3011354A6C9}" type="presOf" srcId="{11FE854E-1BEA-4B4B-B823-DF7E1957D28B}" destId="{78979B5D-F006-4118-8B8F-DD3D31EB1E89}" srcOrd="0" destOrd="0" presId="urn:microsoft.com/office/officeart/2008/layout/RadialCluster"/>
    <dgm:cxn modelId="{84AA4741-E7B3-4F0A-8C30-D6DD555A91A9}" type="presOf" srcId="{E7459625-3E7B-414D-BAD3-F4B19966F367}" destId="{3FA7C0E1-D056-4C33-9360-AC5C4B9C8D6E}" srcOrd="0" destOrd="0" presId="urn:microsoft.com/office/officeart/2008/layout/RadialCluster"/>
    <dgm:cxn modelId="{55A49A44-BDF7-4E9A-8979-B4AED8182406}" type="presOf" srcId="{233C618D-6FC8-45CE-A3DC-1322AF9C4AE0}" destId="{70DB37F1-98CC-45D6-999F-4AFB80ED0D7C}" srcOrd="0" destOrd="0" presId="urn:microsoft.com/office/officeart/2008/layout/RadialCluster"/>
    <dgm:cxn modelId="{CF007145-02D0-4133-95ED-F9FAFA2C4F6C}" srcId="{BE0C5915-3C43-47D6-AFED-362633A2C26C}" destId="{DDC60466-F46C-453E-AC2A-6E1674B16E15}" srcOrd="0" destOrd="0" parTransId="{7853F94D-64AE-4A1C-88E3-1A1914EDC196}" sibTransId="{78E91BB1-6DFE-4976-8A41-0262083FEB5F}"/>
    <dgm:cxn modelId="{C4BF9868-6F63-46A6-A3FC-DCAF9971AB96}" srcId="{DDC60466-F46C-453E-AC2A-6E1674B16E15}" destId="{11FE854E-1BEA-4B4B-B823-DF7E1957D28B}" srcOrd="2" destOrd="0" parTransId="{233C618D-6FC8-45CE-A3DC-1322AF9C4AE0}" sibTransId="{146CFEA2-C996-4742-A5C1-C6B3CE4B3ADC}"/>
    <dgm:cxn modelId="{5E553E87-A2FD-49DF-B11B-F3A05FFBF0D7}" type="presOf" srcId="{BE0C5915-3C43-47D6-AFED-362633A2C26C}" destId="{6DF41175-8432-416F-A446-8502FBA68ACD}" srcOrd="0" destOrd="0" presId="urn:microsoft.com/office/officeart/2008/layout/RadialCluster"/>
    <dgm:cxn modelId="{4C3C8695-ECFE-4752-A4F4-04D1F9D677F6}" srcId="{DDC60466-F46C-453E-AC2A-6E1674B16E15}" destId="{E7459625-3E7B-414D-BAD3-F4B19966F367}" srcOrd="1" destOrd="0" parTransId="{44E3DCC0-C648-4244-93EC-832FAA1EA180}" sibTransId="{59724375-9E17-4419-A70E-4DF92196643B}"/>
    <dgm:cxn modelId="{C927949C-7207-4080-8055-5B6549E13F5B}" type="presOf" srcId="{44E3DCC0-C648-4244-93EC-832FAA1EA180}" destId="{424A11D4-4363-423A-B157-C18B101205ED}" srcOrd="0" destOrd="0" presId="urn:microsoft.com/office/officeart/2008/layout/RadialCluster"/>
    <dgm:cxn modelId="{0E4BCDB2-3B09-4870-B61B-DE0A8A3EBBFD}" type="presOf" srcId="{32C554BE-F84E-439E-859C-98765BB7900C}" destId="{91984521-9003-459F-A2C4-2AC69BD89A72}" srcOrd="0" destOrd="0" presId="urn:microsoft.com/office/officeart/2008/layout/RadialCluster"/>
    <dgm:cxn modelId="{A04FE4F5-AC55-4B5C-88C3-117B8CDC68F5}" srcId="{DDC60466-F46C-453E-AC2A-6E1674B16E15}" destId="{F8F02183-059D-4F65-9917-141C2A1D5502}" srcOrd="0" destOrd="0" parTransId="{32C554BE-F84E-439E-859C-98765BB7900C}" sibTransId="{D9B72CC2-CF64-4D65-807F-39D778D9895B}"/>
    <dgm:cxn modelId="{A78773FE-A291-4916-914F-7F0BCEE49819}" type="presOf" srcId="{DDC60466-F46C-453E-AC2A-6E1674B16E15}" destId="{41B849FB-EAD0-4444-B471-9965F7A844A5}" srcOrd="0" destOrd="0" presId="urn:microsoft.com/office/officeart/2008/layout/RadialCluster"/>
    <dgm:cxn modelId="{AFC6C793-9E63-41B3-B7E5-49768DD793FC}" type="presParOf" srcId="{6DF41175-8432-416F-A446-8502FBA68ACD}" destId="{904F0DAC-57D6-4456-99D3-49385AACF57F}" srcOrd="0" destOrd="0" presId="urn:microsoft.com/office/officeart/2008/layout/RadialCluster"/>
    <dgm:cxn modelId="{9919F505-26BD-405B-A94E-1DDC2D61D678}" type="presParOf" srcId="{904F0DAC-57D6-4456-99D3-49385AACF57F}" destId="{41B849FB-EAD0-4444-B471-9965F7A844A5}" srcOrd="0" destOrd="0" presId="urn:microsoft.com/office/officeart/2008/layout/RadialCluster"/>
    <dgm:cxn modelId="{6F1EF834-C35C-4E35-A080-039BC1E47DA6}" type="presParOf" srcId="{904F0DAC-57D6-4456-99D3-49385AACF57F}" destId="{91984521-9003-459F-A2C4-2AC69BD89A72}" srcOrd="1" destOrd="0" presId="urn:microsoft.com/office/officeart/2008/layout/RadialCluster"/>
    <dgm:cxn modelId="{E51CC5AA-A7E1-446E-8C5A-FCCB2B178577}" type="presParOf" srcId="{904F0DAC-57D6-4456-99D3-49385AACF57F}" destId="{0BED5604-EEFD-4C4A-9AD8-7B14618D1D57}" srcOrd="2" destOrd="0" presId="urn:microsoft.com/office/officeart/2008/layout/RadialCluster"/>
    <dgm:cxn modelId="{8C0FB834-FB0B-4ADD-9BE9-264D025F6B2C}" type="presParOf" srcId="{904F0DAC-57D6-4456-99D3-49385AACF57F}" destId="{424A11D4-4363-423A-B157-C18B101205ED}" srcOrd="3" destOrd="0" presId="urn:microsoft.com/office/officeart/2008/layout/RadialCluster"/>
    <dgm:cxn modelId="{3DA4ECAB-0BE3-463E-A6B3-3B80C9E00D9B}" type="presParOf" srcId="{904F0DAC-57D6-4456-99D3-49385AACF57F}" destId="{3FA7C0E1-D056-4C33-9360-AC5C4B9C8D6E}" srcOrd="4" destOrd="0" presId="urn:microsoft.com/office/officeart/2008/layout/RadialCluster"/>
    <dgm:cxn modelId="{1E515A52-A8D5-4E8D-AFB8-3C4ACCEF654A}" type="presParOf" srcId="{904F0DAC-57D6-4456-99D3-49385AACF57F}" destId="{70DB37F1-98CC-45D6-999F-4AFB80ED0D7C}" srcOrd="5" destOrd="0" presId="urn:microsoft.com/office/officeart/2008/layout/RadialCluster"/>
    <dgm:cxn modelId="{623C5136-F714-430E-8932-44D2448D161B}" type="presParOf" srcId="{904F0DAC-57D6-4456-99D3-49385AACF57F}" destId="{78979B5D-F006-4118-8B8F-DD3D31EB1E8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C3079-79FC-4B3C-8370-501DCC45B858}" type="doc">
      <dgm:prSet loTypeId="urn:microsoft.com/office/officeart/2005/8/layout/equation1" loCatId="process" qsTypeId="urn:microsoft.com/office/officeart/2005/8/quickstyle/3d1" qsCatId="3D" csTypeId="urn:microsoft.com/office/officeart/2005/8/colors/colorful1#3" csCatId="colorful" phldr="1"/>
      <dgm:spPr/>
    </dgm:pt>
    <dgm:pt modelId="{0C88F645-26AC-4C17-A500-162EF83E2DDE}">
      <dgm:prSet phldrT="[Texte]"/>
      <dgm:spPr/>
      <dgm:t>
        <a:bodyPr/>
        <a:lstStyle/>
        <a:p>
          <a:r>
            <a:rPr lang="fr-FR" b="1" dirty="0"/>
            <a:t>Actif</a:t>
          </a:r>
        </a:p>
      </dgm:t>
    </dgm:pt>
    <dgm:pt modelId="{3EE1A699-6BE9-4543-BA6C-C03E40A129A3}" type="parTrans" cxnId="{86E36D5F-788A-4A30-8DF5-ED82155C65EA}">
      <dgm:prSet/>
      <dgm:spPr/>
      <dgm:t>
        <a:bodyPr/>
        <a:lstStyle/>
        <a:p>
          <a:endParaRPr lang="fr-FR" b="1"/>
        </a:p>
      </dgm:t>
    </dgm:pt>
    <dgm:pt modelId="{E06128E8-FCEF-4BB4-90B2-862E4849470F}" type="sibTrans" cxnId="{86E36D5F-788A-4A30-8DF5-ED82155C65EA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b="1" dirty="0"/>
        </a:p>
      </dgm:t>
    </dgm:pt>
    <dgm:pt modelId="{D890B0F6-6C53-4337-8059-CB86E326F5D6}">
      <dgm:prSet phldrT="[Texte]"/>
      <dgm:spPr/>
      <dgm:t>
        <a:bodyPr/>
        <a:lstStyle/>
        <a:p>
          <a:r>
            <a:rPr lang="fr-FR" b="1" dirty="0"/>
            <a:t>Dettes auprès des tiers</a:t>
          </a:r>
        </a:p>
      </dgm:t>
    </dgm:pt>
    <dgm:pt modelId="{02D66C56-260D-42E7-97E8-EA4D6836ED59}" type="parTrans" cxnId="{7AD4AD24-1E89-4E4A-A5C2-B82800FBA80F}">
      <dgm:prSet/>
      <dgm:spPr/>
      <dgm:t>
        <a:bodyPr/>
        <a:lstStyle/>
        <a:p>
          <a:endParaRPr lang="fr-FR" b="1"/>
        </a:p>
      </dgm:t>
    </dgm:pt>
    <dgm:pt modelId="{D735A777-C892-4118-9698-0A35F23FB5D5}" type="sibTrans" cxnId="{7AD4AD24-1E89-4E4A-A5C2-B82800FBA80F}">
      <dgm:prSet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b="1" dirty="0"/>
        </a:p>
      </dgm:t>
    </dgm:pt>
    <dgm:pt modelId="{DEBBCE3C-EFBE-4131-8343-AB1BAF33C18D}">
      <dgm:prSet phldrT="[Texte]"/>
      <dgm:spPr/>
      <dgm:t>
        <a:bodyPr/>
        <a:lstStyle/>
        <a:p>
          <a:r>
            <a:rPr lang="fr-FR" b="1" dirty="0"/>
            <a:t>Capitaux propres</a:t>
          </a:r>
        </a:p>
      </dgm:t>
    </dgm:pt>
    <dgm:pt modelId="{D5F931B7-617B-45C7-9220-670FC32FA54F}" type="parTrans" cxnId="{531A2F03-2F03-437D-B971-6471C0A29019}">
      <dgm:prSet/>
      <dgm:spPr/>
      <dgm:t>
        <a:bodyPr/>
        <a:lstStyle/>
        <a:p>
          <a:endParaRPr lang="fr-FR" b="1"/>
        </a:p>
      </dgm:t>
    </dgm:pt>
    <dgm:pt modelId="{55D57EF9-6471-4D51-9344-CF96A8962315}" type="sibTrans" cxnId="{531A2F03-2F03-437D-B971-6471C0A29019}">
      <dgm:prSet/>
      <dgm:spPr/>
      <dgm:t>
        <a:bodyPr/>
        <a:lstStyle/>
        <a:p>
          <a:endParaRPr lang="fr-FR" b="1"/>
        </a:p>
      </dgm:t>
    </dgm:pt>
    <dgm:pt modelId="{54BC45CC-E7D2-43DA-8E90-10F7326D47B5}" type="pres">
      <dgm:prSet presAssocID="{32FC3079-79FC-4B3C-8370-501DCC45B858}" presName="linearFlow" presStyleCnt="0">
        <dgm:presLayoutVars>
          <dgm:dir/>
          <dgm:resizeHandles val="exact"/>
        </dgm:presLayoutVars>
      </dgm:prSet>
      <dgm:spPr/>
    </dgm:pt>
    <dgm:pt modelId="{ABC05D8E-93E0-43D1-971C-606697A511F2}" type="pres">
      <dgm:prSet presAssocID="{0C88F645-26AC-4C17-A500-162EF83E2DDE}" presName="node" presStyleLbl="node1" presStyleIdx="0" presStyleCnt="3">
        <dgm:presLayoutVars>
          <dgm:bulletEnabled val="1"/>
        </dgm:presLayoutVars>
      </dgm:prSet>
      <dgm:spPr/>
    </dgm:pt>
    <dgm:pt modelId="{B90950C0-82B1-4DBF-85D9-E9BC37D92EC6}" type="pres">
      <dgm:prSet presAssocID="{E06128E8-FCEF-4BB4-90B2-862E4849470F}" presName="spacerL" presStyleCnt="0"/>
      <dgm:spPr/>
    </dgm:pt>
    <dgm:pt modelId="{A749062C-2DF4-4B98-8B8A-693C2080EA77}" type="pres">
      <dgm:prSet presAssocID="{E06128E8-FCEF-4BB4-90B2-862E4849470F}" presName="sibTrans" presStyleLbl="sibTrans2D1" presStyleIdx="0" presStyleCnt="2"/>
      <dgm:spPr>
        <a:prstGeom prst="mathMinus">
          <a:avLst/>
        </a:prstGeom>
      </dgm:spPr>
    </dgm:pt>
    <dgm:pt modelId="{A8DA34D0-3B34-44A2-A56A-5D5A6BA80C20}" type="pres">
      <dgm:prSet presAssocID="{E06128E8-FCEF-4BB4-90B2-862E4849470F}" presName="spacerR" presStyleCnt="0"/>
      <dgm:spPr/>
    </dgm:pt>
    <dgm:pt modelId="{E415CD91-9656-484D-9DA7-338274246042}" type="pres">
      <dgm:prSet presAssocID="{D890B0F6-6C53-4337-8059-CB86E326F5D6}" presName="node" presStyleLbl="node1" presStyleIdx="1" presStyleCnt="3">
        <dgm:presLayoutVars>
          <dgm:bulletEnabled val="1"/>
        </dgm:presLayoutVars>
      </dgm:prSet>
      <dgm:spPr/>
    </dgm:pt>
    <dgm:pt modelId="{D513DC05-C77B-4211-801D-C9AADEB35C64}" type="pres">
      <dgm:prSet presAssocID="{D735A777-C892-4118-9698-0A35F23FB5D5}" presName="spacerL" presStyleCnt="0"/>
      <dgm:spPr/>
    </dgm:pt>
    <dgm:pt modelId="{4668F5C0-12DA-4F00-8DBD-979E8D4221D3}" type="pres">
      <dgm:prSet presAssocID="{D735A777-C892-4118-9698-0A35F23FB5D5}" presName="sibTrans" presStyleLbl="sibTrans2D1" presStyleIdx="1" presStyleCnt="2"/>
      <dgm:spPr/>
    </dgm:pt>
    <dgm:pt modelId="{DE123ABB-006F-413B-9035-B09BFBB9DDC8}" type="pres">
      <dgm:prSet presAssocID="{D735A777-C892-4118-9698-0A35F23FB5D5}" presName="spacerR" presStyleCnt="0"/>
      <dgm:spPr/>
    </dgm:pt>
    <dgm:pt modelId="{1D571E45-C775-41AA-86F8-02C486CB2864}" type="pres">
      <dgm:prSet presAssocID="{DEBBCE3C-EFBE-4131-8343-AB1BAF33C18D}" presName="node" presStyleLbl="node1" presStyleIdx="2" presStyleCnt="3">
        <dgm:presLayoutVars>
          <dgm:bulletEnabled val="1"/>
        </dgm:presLayoutVars>
      </dgm:prSet>
      <dgm:spPr/>
    </dgm:pt>
  </dgm:ptLst>
  <dgm:cxnLst>
    <dgm:cxn modelId="{531A2F03-2F03-437D-B971-6471C0A29019}" srcId="{32FC3079-79FC-4B3C-8370-501DCC45B858}" destId="{DEBBCE3C-EFBE-4131-8343-AB1BAF33C18D}" srcOrd="2" destOrd="0" parTransId="{D5F931B7-617B-45C7-9220-670FC32FA54F}" sibTransId="{55D57EF9-6471-4D51-9344-CF96A8962315}"/>
    <dgm:cxn modelId="{7AD4AD24-1E89-4E4A-A5C2-B82800FBA80F}" srcId="{32FC3079-79FC-4B3C-8370-501DCC45B858}" destId="{D890B0F6-6C53-4337-8059-CB86E326F5D6}" srcOrd="1" destOrd="0" parTransId="{02D66C56-260D-42E7-97E8-EA4D6836ED59}" sibTransId="{D735A777-C892-4118-9698-0A35F23FB5D5}"/>
    <dgm:cxn modelId="{8A663A3D-ADBB-4156-9306-4E63C64A444C}" type="presOf" srcId="{D735A777-C892-4118-9698-0A35F23FB5D5}" destId="{4668F5C0-12DA-4F00-8DBD-979E8D4221D3}" srcOrd="0" destOrd="0" presId="urn:microsoft.com/office/officeart/2005/8/layout/equation1"/>
    <dgm:cxn modelId="{D108053E-CBF0-434F-80C1-01FD25DB041C}" type="presOf" srcId="{E06128E8-FCEF-4BB4-90B2-862E4849470F}" destId="{A749062C-2DF4-4B98-8B8A-693C2080EA77}" srcOrd="0" destOrd="0" presId="urn:microsoft.com/office/officeart/2005/8/layout/equation1"/>
    <dgm:cxn modelId="{86E36D5F-788A-4A30-8DF5-ED82155C65EA}" srcId="{32FC3079-79FC-4B3C-8370-501DCC45B858}" destId="{0C88F645-26AC-4C17-A500-162EF83E2DDE}" srcOrd="0" destOrd="0" parTransId="{3EE1A699-6BE9-4543-BA6C-C03E40A129A3}" sibTransId="{E06128E8-FCEF-4BB4-90B2-862E4849470F}"/>
    <dgm:cxn modelId="{3761CF6B-2102-45B9-894D-5B260D7A456F}" type="presOf" srcId="{D890B0F6-6C53-4337-8059-CB86E326F5D6}" destId="{E415CD91-9656-484D-9DA7-338274246042}" srcOrd="0" destOrd="0" presId="urn:microsoft.com/office/officeart/2005/8/layout/equation1"/>
    <dgm:cxn modelId="{0B82A46E-B685-4A34-BD34-3641BCFD8EEA}" type="presOf" srcId="{0C88F645-26AC-4C17-A500-162EF83E2DDE}" destId="{ABC05D8E-93E0-43D1-971C-606697A511F2}" srcOrd="0" destOrd="0" presId="urn:microsoft.com/office/officeart/2005/8/layout/equation1"/>
    <dgm:cxn modelId="{F2F3E853-AB4C-4BB7-9EDF-99D600DAF9FE}" type="presOf" srcId="{DEBBCE3C-EFBE-4131-8343-AB1BAF33C18D}" destId="{1D571E45-C775-41AA-86F8-02C486CB2864}" srcOrd="0" destOrd="0" presId="urn:microsoft.com/office/officeart/2005/8/layout/equation1"/>
    <dgm:cxn modelId="{4EFBBDF0-A9A0-405D-9041-A2A528814E43}" type="presOf" srcId="{32FC3079-79FC-4B3C-8370-501DCC45B858}" destId="{54BC45CC-E7D2-43DA-8E90-10F7326D47B5}" srcOrd="0" destOrd="0" presId="urn:microsoft.com/office/officeart/2005/8/layout/equation1"/>
    <dgm:cxn modelId="{75DDF66F-B32A-42B5-8D81-9A5D09B3DC8A}" type="presParOf" srcId="{54BC45CC-E7D2-43DA-8E90-10F7326D47B5}" destId="{ABC05D8E-93E0-43D1-971C-606697A511F2}" srcOrd="0" destOrd="0" presId="urn:microsoft.com/office/officeart/2005/8/layout/equation1"/>
    <dgm:cxn modelId="{76A9E7CD-21B5-4EF1-9212-4DE8700F5674}" type="presParOf" srcId="{54BC45CC-E7D2-43DA-8E90-10F7326D47B5}" destId="{B90950C0-82B1-4DBF-85D9-E9BC37D92EC6}" srcOrd="1" destOrd="0" presId="urn:microsoft.com/office/officeart/2005/8/layout/equation1"/>
    <dgm:cxn modelId="{BE272113-A4FE-42C0-86DA-04988736C002}" type="presParOf" srcId="{54BC45CC-E7D2-43DA-8E90-10F7326D47B5}" destId="{A749062C-2DF4-4B98-8B8A-693C2080EA77}" srcOrd="2" destOrd="0" presId="urn:microsoft.com/office/officeart/2005/8/layout/equation1"/>
    <dgm:cxn modelId="{92F8CB36-3232-4B8A-B694-CA82DA375E6C}" type="presParOf" srcId="{54BC45CC-E7D2-43DA-8E90-10F7326D47B5}" destId="{A8DA34D0-3B34-44A2-A56A-5D5A6BA80C20}" srcOrd="3" destOrd="0" presId="urn:microsoft.com/office/officeart/2005/8/layout/equation1"/>
    <dgm:cxn modelId="{A418F98B-2B74-440C-8BAF-F3764878F8E7}" type="presParOf" srcId="{54BC45CC-E7D2-43DA-8E90-10F7326D47B5}" destId="{E415CD91-9656-484D-9DA7-338274246042}" srcOrd="4" destOrd="0" presId="urn:microsoft.com/office/officeart/2005/8/layout/equation1"/>
    <dgm:cxn modelId="{6D848A6B-F0F3-4723-9F91-DC77CE3EEFA0}" type="presParOf" srcId="{54BC45CC-E7D2-43DA-8E90-10F7326D47B5}" destId="{D513DC05-C77B-4211-801D-C9AADEB35C64}" srcOrd="5" destOrd="0" presId="urn:microsoft.com/office/officeart/2005/8/layout/equation1"/>
    <dgm:cxn modelId="{36671A10-23A7-4565-BB54-A1233C9E9977}" type="presParOf" srcId="{54BC45CC-E7D2-43DA-8E90-10F7326D47B5}" destId="{4668F5C0-12DA-4F00-8DBD-979E8D4221D3}" srcOrd="6" destOrd="0" presId="urn:microsoft.com/office/officeart/2005/8/layout/equation1"/>
    <dgm:cxn modelId="{51A07CAA-12DB-4E16-AF78-45FDE21C7124}" type="presParOf" srcId="{54BC45CC-E7D2-43DA-8E90-10F7326D47B5}" destId="{DE123ABB-006F-413B-9035-B09BFBB9DDC8}" srcOrd="7" destOrd="0" presId="urn:microsoft.com/office/officeart/2005/8/layout/equation1"/>
    <dgm:cxn modelId="{30480F41-2EF2-4F6B-AA33-43A5E72DBFA4}" type="presParOf" srcId="{54BC45CC-E7D2-43DA-8E90-10F7326D47B5}" destId="{1D571E45-C775-41AA-86F8-02C486CB2864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CA5B7E-21A6-4DC3-AEB6-73C0341295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95DB93-7A97-450F-98F4-ED1E9136D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tableau =&gt; </a:t>
          </a:r>
          <a:r>
            <a:rPr lang="en-US" dirty="0" err="1"/>
            <a:t>pédago</a:t>
          </a:r>
          <a:endParaRPr lang="en-US" dirty="0"/>
        </a:p>
      </dgm:t>
    </dgm:pt>
    <dgm:pt modelId="{5B8FA836-B932-461E-8FB8-E5B80EA0822F}" type="parTrans" cxnId="{B02DAE81-278C-4C87-851D-4AB83F77BA19}">
      <dgm:prSet/>
      <dgm:spPr/>
      <dgm:t>
        <a:bodyPr/>
        <a:lstStyle/>
        <a:p>
          <a:endParaRPr lang="en-US"/>
        </a:p>
      </dgm:t>
    </dgm:pt>
    <dgm:pt modelId="{A1C8728D-DD21-4CAC-83E7-6F49F6B34D00}" type="sibTrans" cxnId="{B02DAE81-278C-4C87-851D-4AB83F77BA19}">
      <dgm:prSet/>
      <dgm:spPr/>
      <dgm:t>
        <a:bodyPr/>
        <a:lstStyle/>
        <a:p>
          <a:endParaRPr lang="en-US"/>
        </a:p>
      </dgm:t>
    </dgm:pt>
    <dgm:pt modelId="{C1E51F19-9EB4-4BFA-9965-31A70CF86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suite =&gt; </a:t>
          </a:r>
          <a:r>
            <a:rPr lang="en-US" dirty="0" err="1"/>
            <a:t>liasse</a:t>
          </a:r>
          <a:endParaRPr lang="en-US" dirty="0"/>
        </a:p>
      </dgm:t>
    </dgm:pt>
    <dgm:pt modelId="{4B84D0E7-894C-4089-9E92-AB79AF63F277}" type="parTrans" cxnId="{6C5E4B9F-D674-45F3-AA7C-E485FF4F2786}">
      <dgm:prSet/>
      <dgm:spPr/>
      <dgm:t>
        <a:bodyPr/>
        <a:lstStyle/>
        <a:p>
          <a:endParaRPr lang="en-US"/>
        </a:p>
      </dgm:t>
    </dgm:pt>
    <dgm:pt modelId="{B70D632C-0E88-46DE-AEEF-23B4995490BB}" type="sibTrans" cxnId="{6C5E4B9F-D674-45F3-AA7C-E485FF4F2786}">
      <dgm:prSet/>
      <dgm:spPr/>
      <dgm:t>
        <a:bodyPr/>
        <a:lstStyle/>
        <a:p>
          <a:endParaRPr lang="en-US"/>
        </a:p>
      </dgm:t>
    </dgm:pt>
    <dgm:pt modelId="{1E55ED33-0951-4B2B-A3D5-5EFB734522D4}" type="pres">
      <dgm:prSet presAssocID="{2CCA5B7E-21A6-4DC3-AEB6-73C0341295A9}" presName="root" presStyleCnt="0">
        <dgm:presLayoutVars>
          <dgm:dir/>
          <dgm:resizeHandles val="exact"/>
        </dgm:presLayoutVars>
      </dgm:prSet>
      <dgm:spPr/>
    </dgm:pt>
    <dgm:pt modelId="{E9491E1C-A07B-4BE9-9851-80ED2972F1A5}" type="pres">
      <dgm:prSet presAssocID="{E795DB93-7A97-450F-98F4-ED1E9136DB97}" presName="compNode" presStyleCnt="0"/>
      <dgm:spPr/>
    </dgm:pt>
    <dgm:pt modelId="{66A3DAA9-DB59-4706-A27B-466FAABE7F09}" type="pres">
      <dgm:prSet presAssocID="{E795DB93-7A97-450F-98F4-ED1E9136DB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 avec un remplissage uni"/>
        </a:ext>
      </dgm:extLst>
    </dgm:pt>
    <dgm:pt modelId="{C2CD11CD-23CA-4935-BF03-B26B488EAA20}" type="pres">
      <dgm:prSet presAssocID="{E795DB93-7A97-450F-98F4-ED1E9136DB97}" presName="spaceRect" presStyleCnt="0"/>
      <dgm:spPr/>
    </dgm:pt>
    <dgm:pt modelId="{8CFEC6EC-C75B-4D5F-BF78-3A7B6AC37F8F}" type="pres">
      <dgm:prSet presAssocID="{E795DB93-7A97-450F-98F4-ED1E9136DB97}" presName="textRect" presStyleLbl="revTx" presStyleIdx="0" presStyleCnt="2">
        <dgm:presLayoutVars>
          <dgm:chMax val="1"/>
          <dgm:chPref val="1"/>
        </dgm:presLayoutVars>
      </dgm:prSet>
      <dgm:spPr/>
    </dgm:pt>
    <dgm:pt modelId="{A534A6A3-6FED-4FC9-93D3-56D82216C7D0}" type="pres">
      <dgm:prSet presAssocID="{A1C8728D-DD21-4CAC-83E7-6F49F6B34D00}" presName="sibTrans" presStyleCnt="0"/>
      <dgm:spPr/>
    </dgm:pt>
    <dgm:pt modelId="{1EEB9D7E-5DEB-40EC-8DD9-776DDE6FFF80}" type="pres">
      <dgm:prSet presAssocID="{C1E51F19-9EB4-4BFA-9965-31A70CF860D2}" presName="compNode" presStyleCnt="0"/>
      <dgm:spPr/>
    </dgm:pt>
    <dgm:pt modelId="{36F343E4-A148-4814-80CB-87DAED571C9A}" type="pres">
      <dgm:prSet presAssocID="{C1E51F19-9EB4-4BFA-9965-31A70CF860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 contour"/>
        </a:ext>
      </dgm:extLst>
    </dgm:pt>
    <dgm:pt modelId="{701675BD-9CB4-4207-9086-136ED0A7226E}" type="pres">
      <dgm:prSet presAssocID="{C1E51F19-9EB4-4BFA-9965-31A70CF860D2}" presName="spaceRect" presStyleCnt="0"/>
      <dgm:spPr/>
    </dgm:pt>
    <dgm:pt modelId="{49798EB1-FC90-4757-94C7-B1833DF5E1FC}" type="pres">
      <dgm:prSet presAssocID="{C1E51F19-9EB4-4BFA-9965-31A70CF860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5F8523-40B1-47DB-8627-56E8B6BBAFEE}" type="presOf" srcId="{C1E51F19-9EB4-4BFA-9965-31A70CF860D2}" destId="{49798EB1-FC90-4757-94C7-B1833DF5E1FC}" srcOrd="0" destOrd="0" presId="urn:microsoft.com/office/officeart/2018/2/layout/IconLabelList"/>
    <dgm:cxn modelId="{B02DAE81-278C-4C87-851D-4AB83F77BA19}" srcId="{2CCA5B7E-21A6-4DC3-AEB6-73C0341295A9}" destId="{E795DB93-7A97-450F-98F4-ED1E9136DB97}" srcOrd="0" destOrd="0" parTransId="{5B8FA836-B932-461E-8FB8-E5B80EA0822F}" sibTransId="{A1C8728D-DD21-4CAC-83E7-6F49F6B34D00}"/>
    <dgm:cxn modelId="{6C5E4B9F-D674-45F3-AA7C-E485FF4F2786}" srcId="{2CCA5B7E-21A6-4DC3-AEB6-73C0341295A9}" destId="{C1E51F19-9EB4-4BFA-9965-31A70CF860D2}" srcOrd="1" destOrd="0" parTransId="{4B84D0E7-894C-4089-9E92-AB79AF63F277}" sibTransId="{B70D632C-0E88-46DE-AEEF-23B4995490BB}"/>
    <dgm:cxn modelId="{DAE7ABDC-1BC6-4E9B-9D0E-44F6166AF3D3}" type="presOf" srcId="{E795DB93-7A97-450F-98F4-ED1E9136DB97}" destId="{8CFEC6EC-C75B-4D5F-BF78-3A7B6AC37F8F}" srcOrd="0" destOrd="0" presId="urn:microsoft.com/office/officeart/2018/2/layout/IconLabelList"/>
    <dgm:cxn modelId="{DE1808F8-0DF3-4D2C-88AB-8EA1546BE934}" type="presOf" srcId="{2CCA5B7E-21A6-4DC3-AEB6-73C0341295A9}" destId="{1E55ED33-0951-4B2B-A3D5-5EFB734522D4}" srcOrd="0" destOrd="0" presId="urn:microsoft.com/office/officeart/2018/2/layout/IconLabelList"/>
    <dgm:cxn modelId="{60D5292A-C524-4DF4-AADE-B3151894724B}" type="presParOf" srcId="{1E55ED33-0951-4B2B-A3D5-5EFB734522D4}" destId="{E9491E1C-A07B-4BE9-9851-80ED2972F1A5}" srcOrd="0" destOrd="0" presId="urn:microsoft.com/office/officeart/2018/2/layout/IconLabelList"/>
    <dgm:cxn modelId="{0EA62072-EA38-4239-94A6-127C11AD6FD9}" type="presParOf" srcId="{E9491E1C-A07B-4BE9-9851-80ED2972F1A5}" destId="{66A3DAA9-DB59-4706-A27B-466FAABE7F09}" srcOrd="0" destOrd="0" presId="urn:microsoft.com/office/officeart/2018/2/layout/IconLabelList"/>
    <dgm:cxn modelId="{AE2ECE8F-1624-4790-A64F-1E3F702AA623}" type="presParOf" srcId="{E9491E1C-A07B-4BE9-9851-80ED2972F1A5}" destId="{C2CD11CD-23CA-4935-BF03-B26B488EAA20}" srcOrd="1" destOrd="0" presId="urn:microsoft.com/office/officeart/2018/2/layout/IconLabelList"/>
    <dgm:cxn modelId="{4C057801-5681-4B03-AE78-8BAD5089009A}" type="presParOf" srcId="{E9491E1C-A07B-4BE9-9851-80ED2972F1A5}" destId="{8CFEC6EC-C75B-4D5F-BF78-3A7B6AC37F8F}" srcOrd="2" destOrd="0" presId="urn:microsoft.com/office/officeart/2018/2/layout/IconLabelList"/>
    <dgm:cxn modelId="{A20AF26A-9EA8-4652-A8EE-4D0C4A5F920F}" type="presParOf" srcId="{1E55ED33-0951-4B2B-A3D5-5EFB734522D4}" destId="{A534A6A3-6FED-4FC9-93D3-56D82216C7D0}" srcOrd="1" destOrd="0" presId="urn:microsoft.com/office/officeart/2018/2/layout/IconLabelList"/>
    <dgm:cxn modelId="{3C602942-FA68-466C-915D-4C4FBC7BE76C}" type="presParOf" srcId="{1E55ED33-0951-4B2B-A3D5-5EFB734522D4}" destId="{1EEB9D7E-5DEB-40EC-8DD9-776DDE6FFF80}" srcOrd="2" destOrd="0" presId="urn:microsoft.com/office/officeart/2018/2/layout/IconLabelList"/>
    <dgm:cxn modelId="{88C31D1C-8E1C-42D7-A58D-A60E81EB67F0}" type="presParOf" srcId="{1EEB9D7E-5DEB-40EC-8DD9-776DDE6FFF80}" destId="{36F343E4-A148-4814-80CB-87DAED571C9A}" srcOrd="0" destOrd="0" presId="urn:microsoft.com/office/officeart/2018/2/layout/IconLabelList"/>
    <dgm:cxn modelId="{0F9226BA-3AA4-4CC7-B897-1F2FC89799B5}" type="presParOf" srcId="{1EEB9D7E-5DEB-40EC-8DD9-776DDE6FFF80}" destId="{701675BD-9CB4-4207-9086-136ED0A7226E}" srcOrd="1" destOrd="0" presId="urn:microsoft.com/office/officeart/2018/2/layout/IconLabelList"/>
    <dgm:cxn modelId="{6B92DCCB-BE64-4226-B3CB-5DE85D0F18C6}" type="presParOf" srcId="{1EEB9D7E-5DEB-40EC-8DD9-776DDE6FFF80}" destId="{49798EB1-FC90-4757-94C7-B1833DF5E1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211 - Terrains</a:t>
          </a:r>
        </a:p>
        <a:p>
          <a:pPr algn="l"/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212 - Agencements et aménagements de terrains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213 – Constructions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214 - Constructions sur sol d'autrui 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215 - Installations techniques, matériels et outillage industriels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218 - Autres immobilisations corporelles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- 2181 - Installations générales, agencements, aménagements divers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- 2182 – Matériel de transport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- 2183 – Matériel de bureau et matériel informatique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- 2184 – Mobilier</a:t>
          </a:r>
        </a:p>
        <a:p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- 2185 – Cheptel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13CB9-3A4C-4939-93D5-E83E0F65FD04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37305-83E3-4787-AC55-511F1C9187EA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Compte de résultat</a:t>
          </a:r>
        </a:p>
      </dsp:txBody>
      <dsp:txXfrm>
        <a:off x="349472" y="51131"/>
        <a:ext cx="4177856" cy="825776"/>
      </dsp:txXfrm>
    </dsp:sp>
    <dsp:sp modelId="{4447E237-EF9A-4AE3-881D-3EED36507D87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52732-6FC8-4008-9C37-CF24C363BF22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Bilan</a:t>
          </a:r>
        </a:p>
      </dsp:txBody>
      <dsp:txXfrm>
        <a:off x="349472" y="1457291"/>
        <a:ext cx="4177856" cy="825776"/>
      </dsp:txXfrm>
    </dsp:sp>
    <dsp:sp modelId="{C882D4E8-0B22-4B6C-923B-0EC6267CCECD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F8742-EB25-4059-8359-A210A523DEB7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Annexes</a:t>
          </a:r>
        </a:p>
      </dsp:txBody>
      <dsp:txXfrm>
        <a:off x="349472" y="2863452"/>
        <a:ext cx="4177856" cy="8257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26 - Participations et créances rattachées à des participations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- 261 - Titres de participation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27 - Autres immobilisations financières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- 271 - Titres immobilisés autres que les TIAP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273 - Titres immobilisés de l'activité de portefeuille ( TIAP)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274 – Prêts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- 2741 - Prêts participatifs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- 2742 - Prêts aux associés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- 2743 - Prêts au personnel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275 - Dépôts et cautionnements versés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8 (2eme position) =&gt; amortissement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	- 2182 – Matériel de transport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	- 2</a:t>
          </a:r>
          <a:r>
            <a:rPr lang="fr-FR" sz="2800" kern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182 – Amortissement du matériel de transport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9 (2eme position) =&gt; dépréciation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- 211 – Terrain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- 2</a:t>
          </a:r>
          <a:r>
            <a:rPr lang="fr-FR" sz="2800" kern="12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rPr>
            <a:t>9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11 – dépréciation du terrain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31 - Matières premières (et fournitures)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32 - Autres approvisionnements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33 - En-cours de production de biens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34 - En-cours de production de services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35 - Stocks de produits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37 - Stocks de marchandises</a:t>
          </a:r>
          <a:endParaRPr lang="fr-FR" sz="20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4091 - </a:t>
          </a:r>
          <a:r>
            <a:rPr lang="x-none" sz="2800" b="1" u="none" kern="1200" dirty="0"/>
            <a:t>Les avances et acomptes versés sur commandes </a:t>
          </a:r>
          <a:endParaRPr lang="fr-FR" sz="2800" b="1" u="none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411 - </a:t>
          </a:r>
          <a:r>
            <a:rPr lang="x-none" sz="2800" b="1" u="none" kern="1200" dirty="0"/>
            <a:t>Les créances clients et comptes rattachés </a:t>
          </a:r>
          <a:endParaRPr lang="fr-FR" sz="2800" b="1" u="none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u="none" kern="1200" dirty="0"/>
            <a:t>D’un point de vue comptable, un client est une personne qui n’a pas encore réglé la totalité de sa facture.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42 – Personnel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43 – Organismes sociaux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44 – Etat dont TVA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45 – 46 - </a:t>
          </a:r>
          <a:r>
            <a:rPr lang="x-none" sz="2800" b="1" u="none" kern="1200" dirty="0"/>
            <a:t>Autres créances</a:t>
          </a:r>
          <a:r>
            <a:rPr lang="fr-FR" sz="2800" b="1" u="none" kern="1200" dirty="0"/>
            <a:t>  =&gt;  </a:t>
          </a:r>
          <a:r>
            <a:rPr lang="fr-FR" sz="2800" b="1" u="none" kern="1200" dirty="0">
              <a:highlight>
                <a:srgbClr val="FF0000"/>
              </a:highlight>
              <a:latin typeface="Arial" panose="020B0604020202020204" pitchFamily="34" charset="0"/>
              <a:ea typeface="+mn-ea"/>
              <a:cs typeface="Arial" panose="020B0604020202020204" pitchFamily="34" charset="0"/>
            </a:rPr>
            <a:t>471 - ?</a:t>
          </a:r>
          <a:endParaRPr lang="fr-FR" sz="2000" u="none" kern="1200" dirty="0">
            <a:highlight>
              <a:srgbClr val="FF0000"/>
            </a:highlight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50 - VMP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51 - Banques, établissements financiers et assimilés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53 – Caisse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58 – Virements internes</a:t>
          </a:r>
        </a:p>
      </dsp:txBody>
      <dsp:txXfrm>
        <a:off x="111714" y="111714"/>
        <a:ext cx="9589127" cy="35907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101 – Capital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106 – Réserve légale</a:t>
          </a:r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1063 – Réserves statutaires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pPr marL="0" lvl="0" indent="0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1068 – Autres réserves</a:t>
          </a:r>
          <a:r>
            <a:rPr lang="x-none" sz="2800" b="1" u="none" kern="1200" dirty="0"/>
            <a:t> </a:t>
          </a:r>
          <a:endParaRPr lang="fr-FR" sz="2800" b="1" u="none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108 – compte de l’exploitant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110/119 – Report à nouveau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120 - Résultat</a:t>
          </a:r>
        </a:p>
      </dsp:txBody>
      <dsp:txXfrm>
        <a:off x="111714" y="111714"/>
        <a:ext cx="9589127" cy="35907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131 – Subventions d’équipement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14 - Provisions réglementées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	Dont 145 - Amortissements dérogatoires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15 – Provisions pour risques et charges</a:t>
          </a:r>
        </a:p>
      </dsp:txBody>
      <dsp:txXfrm>
        <a:off x="111714" y="111714"/>
        <a:ext cx="9589127" cy="35907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131 – Subventions d’équipement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14 - Provisions réglementées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800" b="1" u="none" kern="1200" dirty="0"/>
            <a:t>	Dont 145 - Amortissements dérogatoires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15 – Provisions pour risques et charges</a:t>
          </a:r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16 - Emprunts et dettes assimilées</a:t>
          </a:r>
        </a:p>
      </dsp:txBody>
      <dsp:txXfrm>
        <a:off x="111714" y="111714"/>
        <a:ext cx="9589127" cy="35907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400 - Fournisseurs et comptes rattachés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42 – Personnel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43 – Organismes sociaux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44 – Etat dont TVA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u="none" kern="1200" dirty="0"/>
            <a:t>45 – 46 - </a:t>
          </a:r>
          <a:r>
            <a:rPr lang="x-none" sz="2800" b="1" u="none" kern="1200" dirty="0"/>
            <a:t>Autres créances</a:t>
          </a:r>
          <a:r>
            <a:rPr lang="fr-FR" sz="2800" b="1" u="none" kern="1200" dirty="0"/>
            <a:t> dont c/c associé </a:t>
          </a:r>
        </a:p>
      </dsp:txBody>
      <dsp:txXfrm>
        <a:off x="111714" y="111714"/>
        <a:ext cx="9589127" cy="3590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02E5F-ADC4-43B6-BEF1-4D4D5F71A189}">
      <dsp:nvSpPr>
        <dsp:cNvPr id="0" name=""/>
        <dsp:cNvSpPr/>
      </dsp:nvSpPr>
      <dsp:spPr>
        <a:xfrm>
          <a:off x="1876528" y="0"/>
          <a:ext cx="1970138" cy="1094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Ce que Albane possède :</a:t>
          </a:r>
        </a:p>
      </dsp:txBody>
      <dsp:txXfrm>
        <a:off x="1908585" y="32057"/>
        <a:ext cx="1906024" cy="1030407"/>
      </dsp:txXfrm>
    </dsp:sp>
    <dsp:sp modelId="{65EA2CAC-9328-422B-BBC9-274A677E2BAD}">
      <dsp:nvSpPr>
        <dsp:cNvPr id="0" name=""/>
        <dsp:cNvSpPr/>
      </dsp:nvSpPr>
      <dsp:spPr>
        <a:xfrm>
          <a:off x="4722284" y="0"/>
          <a:ext cx="1970138" cy="109452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dirty="0"/>
            <a:t>Ce que Albane doit :</a:t>
          </a:r>
        </a:p>
      </dsp:txBody>
      <dsp:txXfrm>
        <a:off x="4754341" y="32057"/>
        <a:ext cx="1906024" cy="1030407"/>
      </dsp:txXfrm>
    </dsp:sp>
    <dsp:sp modelId="{CA27272F-033C-4CF1-AF28-76BE091CF83A}">
      <dsp:nvSpPr>
        <dsp:cNvPr id="0" name=""/>
        <dsp:cNvSpPr/>
      </dsp:nvSpPr>
      <dsp:spPr>
        <a:xfrm>
          <a:off x="3874030" y="4651716"/>
          <a:ext cx="820891" cy="820891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24DC65-472B-4F50-876F-755DF4C0630D}">
      <dsp:nvSpPr>
        <dsp:cNvPr id="0" name=""/>
        <dsp:cNvSpPr/>
      </dsp:nvSpPr>
      <dsp:spPr>
        <a:xfrm rot="21360000">
          <a:off x="1821050" y="4299955"/>
          <a:ext cx="4926851" cy="3445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F149E6-3B26-474C-B144-126E135DAA12}">
      <dsp:nvSpPr>
        <dsp:cNvPr id="0" name=""/>
        <dsp:cNvSpPr/>
      </dsp:nvSpPr>
      <dsp:spPr>
        <a:xfrm rot="21360000">
          <a:off x="1823988" y="3438573"/>
          <a:ext cx="1965767" cy="9158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Argent à la banque : 5 300 €</a:t>
          </a:r>
        </a:p>
      </dsp:txBody>
      <dsp:txXfrm>
        <a:off x="1868696" y="3483281"/>
        <a:ext cx="1876351" cy="826430"/>
      </dsp:txXfrm>
    </dsp:sp>
    <dsp:sp modelId="{85776943-5122-47FA-B63C-9C56CCA363A0}">
      <dsp:nvSpPr>
        <dsp:cNvPr id="0" name=""/>
        <dsp:cNvSpPr/>
      </dsp:nvSpPr>
      <dsp:spPr>
        <a:xfrm rot="21360000">
          <a:off x="1752844" y="2453504"/>
          <a:ext cx="1965767" cy="9158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Voiture 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15 000 €</a:t>
          </a:r>
        </a:p>
      </dsp:txBody>
      <dsp:txXfrm>
        <a:off x="1797552" y="2498212"/>
        <a:ext cx="1876351" cy="826430"/>
      </dsp:txXfrm>
    </dsp:sp>
    <dsp:sp modelId="{580C8E3B-461B-4168-B490-B0D66AA19163}">
      <dsp:nvSpPr>
        <dsp:cNvPr id="0" name=""/>
        <dsp:cNvSpPr/>
      </dsp:nvSpPr>
      <dsp:spPr>
        <a:xfrm rot="21360000">
          <a:off x="1681700" y="1490325"/>
          <a:ext cx="1965767" cy="9158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Maison 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250 000 €</a:t>
          </a:r>
        </a:p>
      </dsp:txBody>
      <dsp:txXfrm>
        <a:off x="1726408" y="1535033"/>
        <a:ext cx="1876351" cy="826430"/>
      </dsp:txXfrm>
    </dsp:sp>
    <dsp:sp modelId="{D2B217B4-0B5C-4BF1-8021-E3FBFB976AF1}">
      <dsp:nvSpPr>
        <dsp:cNvPr id="0" name=""/>
        <dsp:cNvSpPr/>
      </dsp:nvSpPr>
      <dsp:spPr>
        <a:xfrm rot="21360000">
          <a:off x="4642381" y="3241559"/>
          <a:ext cx="1965767" cy="91584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Emprunt bancaire pour financer sa maison : 93 000 €</a:t>
          </a:r>
          <a:endParaRPr lang="fr-FR" sz="1600" b="1" kern="1200" dirty="0"/>
        </a:p>
      </dsp:txBody>
      <dsp:txXfrm>
        <a:off x="4687089" y="3286267"/>
        <a:ext cx="1876351" cy="82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CFC1C-B419-481A-8807-02685D0F6E84}">
      <dsp:nvSpPr>
        <dsp:cNvPr id="0" name=""/>
        <dsp:cNvSpPr/>
      </dsp:nvSpPr>
      <dsp:spPr>
        <a:xfrm rot="5400000">
          <a:off x="4900246" y="-1545538"/>
          <a:ext cx="1951212" cy="55302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Quelles sont les ressources allouées à l’entreprise ?</a:t>
          </a:r>
        </a:p>
      </dsp:txBody>
      <dsp:txXfrm rot="-5400000">
        <a:off x="3110745" y="339213"/>
        <a:ext cx="5434964" cy="1760712"/>
      </dsp:txXfrm>
    </dsp:sp>
    <dsp:sp modelId="{0C7F3F9E-FD32-40BD-B42D-FB722A99A169}">
      <dsp:nvSpPr>
        <dsp:cNvPr id="0" name=""/>
        <dsp:cNvSpPr/>
      </dsp:nvSpPr>
      <dsp:spPr>
        <a:xfrm>
          <a:off x="0" y="61"/>
          <a:ext cx="3110745" cy="2439015"/>
        </a:xfrm>
        <a:prstGeom prst="round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dirty="0"/>
            <a:t>Où est notre argent ?</a:t>
          </a:r>
          <a:endParaRPr lang="fr-FR" sz="4600" kern="1200" dirty="0"/>
        </a:p>
      </dsp:txBody>
      <dsp:txXfrm>
        <a:off x="119063" y="119124"/>
        <a:ext cx="2872619" cy="2200889"/>
      </dsp:txXfrm>
    </dsp:sp>
    <dsp:sp modelId="{A8931A37-75F2-4CA8-8005-FB6EFF896877}">
      <dsp:nvSpPr>
        <dsp:cNvPr id="0" name=""/>
        <dsp:cNvSpPr/>
      </dsp:nvSpPr>
      <dsp:spPr>
        <a:xfrm rot="5400000">
          <a:off x="4900246" y="1015427"/>
          <a:ext cx="1951212" cy="553021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Quel emplois en a-t-on fait ?</a:t>
          </a:r>
        </a:p>
      </dsp:txBody>
      <dsp:txXfrm rot="-5400000">
        <a:off x="3110745" y="2900178"/>
        <a:ext cx="5434964" cy="1760712"/>
      </dsp:txXfrm>
    </dsp:sp>
    <dsp:sp modelId="{462CE494-B682-4E0C-A8B2-4863B93F5345}">
      <dsp:nvSpPr>
        <dsp:cNvPr id="0" name=""/>
        <dsp:cNvSpPr/>
      </dsp:nvSpPr>
      <dsp:spPr>
        <a:xfrm>
          <a:off x="0" y="2561027"/>
          <a:ext cx="3110745" cy="2439015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b="1" kern="1200" dirty="0"/>
            <a:t>D’où vient notre argent ?</a:t>
          </a:r>
          <a:endParaRPr lang="fr-FR" sz="4600" kern="1200" dirty="0"/>
        </a:p>
      </dsp:txBody>
      <dsp:txXfrm>
        <a:off x="119063" y="2680090"/>
        <a:ext cx="2872619" cy="2200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85DB6-AE50-4D8B-B838-D3746D1C3264}">
      <dsp:nvSpPr>
        <dsp:cNvPr id="0" name=""/>
        <dsp:cNvSpPr/>
      </dsp:nvSpPr>
      <dsp:spPr>
        <a:xfrm>
          <a:off x="3928" y="0"/>
          <a:ext cx="3778802" cy="3415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Emplois</a:t>
          </a:r>
        </a:p>
      </dsp:txBody>
      <dsp:txXfrm>
        <a:off x="3928" y="0"/>
        <a:ext cx="3778802" cy="1024778"/>
      </dsp:txXfrm>
    </dsp:sp>
    <dsp:sp modelId="{1FE8760B-01DB-4F98-80E7-81B3A33E5F3E}">
      <dsp:nvSpPr>
        <dsp:cNvPr id="0" name=""/>
        <dsp:cNvSpPr/>
      </dsp:nvSpPr>
      <dsp:spPr>
        <a:xfrm>
          <a:off x="381808" y="1024778"/>
          <a:ext cx="3023042" cy="2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Banque</a:t>
          </a:r>
        </a:p>
      </dsp:txBody>
      <dsp:txXfrm>
        <a:off x="446840" y="1089810"/>
        <a:ext cx="2892978" cy="2090289"/>
      </dsp:txXfrm>
    </dsp:sp>
    <dsp:sp modelId="{5B76F528-19BE-4755-A206-C97EFC097114}">
      <dsp:nvSpPr>
        <dsp:cNvPr id="0" name=""/>
        <dsp:cNvSpPr/>
      </dsp:nvSpPr>
      <dsp:spPr>
        <a:xfrm>
          <a:off x="4066141" y="0"/>
          <a:ext cx="3778802" cy="34159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Ressources</a:t>
          </a:r>
        </a:p>
      </dsp:txBody>
      <dsp:txXfrm>
        <a:off x="4066141" y="0"/>
        <a:ext cx="3778802" cy="1024778"/>
      </dsp:txXfrm>
    </dsp:sp>
    <dsp:sp modelId="{A72A025E-4523-4BF3-BE55-F3A7FC9395EA}">
      <dsp:nvSpPr>
        <dsp:cNvPr id="0" name=""/>
        <dsp:cNvSpPr/>
      </dsp:nvSpPr>
      <dsp:spPr>
        <a:xfrm>
          <a:off x="4444021" y="1024778"/>
          <a:ext cx="3023042" cy="2220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23825" rIns="16510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Capital</a:t>
          </a:r>
        </a:p>
      </dsp:txBody>
      <dsp:txXfrm>
        <a:off x="4509053" y="1089810"/>
        <a:ext cx="2892978" cy="2090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849FB-EAD0-4444-B471-9965F7A844A5}">
      <dsp:nvSpPr>
        <dsp:cNvPr id="0" name=""/>
        <dsp:cNvSpPr/>
      </dsp:nvSpPr>
      <dsp:spPr>
        <a:xfrm>
          <a:off x="3415133" y="2113736"/>
          <a:ext cx="1811774" cy="18117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Où va l’argent ?</a:t>
          </a:r>
        </a:p>
      </dsp:txBody>
      <dsp:txXfrm>
        <a:off x="3503577" y="2202180"/>
        <a:ext cx="1634886" cy="1634886"/>
      </dsp:txXfrm>
    </dsp:sp>
    <dsp:sp modelId="{91984521-9003-459F-A2C4-2AC69BD89A72}">
      <dsp:nvSpPr>
        <dsp:cNvPr id="0" name=""/>
        <dsp:cNvSpPr/>
      </dsp:nvSpPr>
      <dsp:spPr>
        <a:xfrm rot="16200000">
          <a:off x="3871356" y="1664072"/>
          <a:ext cx="899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3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D5604-EEFD-4C4A-9AD8-7B14618D1D57}">
      <dsp:nvSpPr>
        <dsp:cNvPr id="0" name=""/>
        <dsp:cNvSpPr/>
      </dsp:nvSpPr>
      <dsp:spPr>
        <a:xfrm>
          <a:off x="3714076" y="518"/>
          <a:ext cx="1213888" cy="12138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Immos</a:t>
          </a:r>
        </a:p>
      </dsp:txBody>
      <dsp:txXfrm>
        <a:off x="3773333" y="59775"/>
        <a:ext cx="1095374" cy="1095374"/>
      </dsp:txXfrm>
    </dsp:sp>
    <dsp:sp modelId="{424A11D4-4363-423A-B157-C18B101205ED}">
      <dsp:nvSpPr>
        <dsp:cNvPr id="0" name=""/>
        <dsp:cNvSpPr/>
      </dsp:nvSpPr>
      <dsp:spPr>
        <a:xfrm>
          <a:off x="5226908" y="3019623"/>
          <a:ext cx="899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3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7C0E1-D056-4C33-9360-AC5C4B9C8D6E}">
      <dsp:nvSpPr>
        <dsp:cNvPr id="0" name=""/>
        <dsp:cNvSpPr/>
      </dsp:nvSpPr>
      <dsp:spPr>
        <a:xfrm>
          <a:off x="6126237" y="2412679"/>
          <a:ext cx="1213888" cy="121388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Stock</a:t>
          </a:r>
        </a:p>
      </dsp:txBody>
      <dsp:txXfrm>
        <a:off x="6185494" y="2471936"/>
        <a:ext cx="1095374" cy="1095374"/>
      </dsp:txXfrm>
    </dsp:sp>
    <dsp:sp modelId="{70DB37F1-98CC-45D6-999F-4AFB80ED0D7C}">
      <dsp:nvSpPr>
        <dsp:cNvPr id="0" name=""/>
        <dsp:cNvSpPr/>
      </dsp:nvSpPr>
      <dsp:spPr>
        <a:xfrm rot="5400000">
          <a:off x="3871356" y="4375175"/>
          <a:ext cx="899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3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79B5D-F006-4118-8B8F-DD3D31EB1E89}">
      <dsp:nvSpPr>
        <dsp:cNvPr id="0" name=""/>
        <dsp:cNvSpPr/>
      </dsp:nvSpPr>
      <dsp:spPr>
        <a:xfrm>
          <a:off x="3714076" y="4824840"/>
          <a:ext cx="1213888" cy="121388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Clients</a:t>
          </a:r>
        </a:p>
      </dsp:txBody>
      <dsp:txXfrm>
        <a:off x="3773333" y="4884097"/>
        <a:ext cx="1095374" cy="1095374"/>
      </dsp:txXfrm>
    </dsp:sp>
    <dsp:sp modelId="{FD20C393-2AD0-4628-84FB-D884B787FEEE}">
      <dsp:nvSpPr>
        <dsp:cNvPr id="0" name=""/>
        <dsp:cNvSpPr/>
      </dsp:nvSpPr>
      <dsp:spPr>
        <a:xfrm rot="10800000">
          <a:off x="2515804" y="3019624"/>
          <a:ext cx="89932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932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C4830-69A7-494B-AAE2-23595A1E6597}">
      <dsp:nvSpPr>
        <dsp:cNvPr id="0" name=""/>
        <dsp:cNvSpPr/>
      </dsp:nvSpPr>
      <dsp:spPr>
        <a:xfrm>
          <a:off x="1301915" y="2412679"/>
          <a:ext cx="1213888" cy="121388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Caisse</a:t>
          </a:r>
        </a:p>
      </dsp:txBody>
      <dsp:txXfrm>
        <a:off x="1361172" y="2471936"/>
        <a:ext cx="1095374" cy="1095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849FB-EAD0-4444-B471-9965F7A844A5}">
      <dsp:nvSpPr>
        <dsp:cNvPr id="0" name=""/>
        <dsp:cNvSpPr/>
      </dsp:nvSpPr>
      <dsp:spPr>
        <a:xfrm>
          <a:off x="3168353" y="2847550"/>
          <a:ext cx="2304252" cy="183620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D’où vient l’argent ?</a:t>
          </a:r>
        </a:p>
      </dsp:txBody>
      <dsp:txXfrm>
        <a:off x="3257989" y="2937186"/>
        <a:ext cx="2124980" cy="1656932"/>
      </dsp:txXfrm>
    </dsp:sp>
    <dsp:sp modelId="{91984521-9003-459F-A2C4-2AC69BD89A72}">
      <dsp:nvSpPr>
        <dsp:cNvPr id="0" name=""/>
        <dsp:cNvSpPr/>
      </dsp:nvSpPr>
      <dsp:spPr>
        <a:xfrm rot="16200000">
          <a:off x="3676469" y="2203540"/>
          <a:ext cx="1288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802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D5604-EEFD-4C4A-9AD8-7B14618D1D57}">
      <dsp:nvSpPr>
        <dsp:cNvPr id="0" name=""/>
        <dsp:cNvSpPr/>
      </dsp:nvSpPr>
      <dsp:spPr>
        <a:xfrm>
          <a:off x="3705351" y="329273"/>
          <a:ext cx="1230256" cy="123025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Capital</a:t>
          </a:r>
        </a:p>
      </dsp:txBody>
      <dsp:txXfrm>
        <a:off x="3765407" y="389329"/>
        <a:ext cx="1110144" cy="1110144"/>
      </dsp:txXfrm>
    </dsp:sp>
    <dsp:sp modelId="{424A11D4-4363-423A-B157-C18B101205ED}">
      <dsp:nvSpPr>
        <dsp:cNvPr id="0" name=""/>
        <dsp:cNvSpPr/>
      </dsp:nvSpPr>
      <dsp:spPr>
        <a:xfrm rot="1800000">
          <a:off x="5420315" y="4625983"/>
          <a:ext cx="7806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60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7C0E1-D056-4C33-9360-AC5C4B9C8D6E}">
      <dsp:nvSpPr>
        <dsp:cNvPr id="0" name=""/>
        <dsp:cNvSpPr/>
      </dsp:nvSpPr>
      <dsp:spPr>
        <a:xfrm>
          <a:off x="6148626" y="4561149"/>
          <a:ext cx="1230256" cy="123025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Résultat</a:t>
          </a:r>
        </a:p>
      </dsp:txBody>
      <dsp:txXfrm>
        <a:off x="6208682" y="4621205"/>
        <a:ext cx="1110144" cy="1110144"/>
      </dsp:txXfrm>
    </dsp:sp>
    <dsp:sp modelId="{70DB37F1-98CC-45D6-999F-4AFB80ED0D7C}">
      <dsp:nvSpPr>
        <dsp:cNvPr id="0" name=""/>
        <dsp:cNvSpPr/>
      </dsp:nvSpPr>
      <dsp:spPr>
        <a:xfrm rot="9000000">
          <a:off x="2440042" y="4625983"/>
          <a:ext cx="7806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060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979B5D-F006-4118-8B8F-DD3D31EB1E89}">
      <dsp:nvSpPr>
        <dsp:cNvPr id="0" name=""/>
        <dsp:cNvSpPr/>
      </dsp:nvSpPr>
      <dsp:spPr>
        <a:xfrm>
          <a:off x="1262076" y="4561149"/>
          <a:ext cx="1230256" cy="12302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Dettes</a:t>
          </a:r>
        </a:p>
      </dsp:txBody>
      <dsp:txXfrm>
        <a:off x="1322132" y="4621205"/>
        <a:ext cx="1110144" cy="11101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05D8E-93E0-43D1-971C-606697A511F2}">
      <dsp:nvSpPr>
        <dsp:cNvPr id="0" name=""/>
        <dsp:cNvSpPr/>
      </dsp:nvSpPr>
      <dsp:spPr>
        <a:xfrm>
          <a:off x="1440" y="53100"/>
          <a:ext cx="1910022" cy="191002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Actif</a:t>
          </a:r>
        </a:p>
      </dsp:txBody>
      <dsp:txXfrm>
        <a:off x="281156" y="332816"/>
        <a:ext cx="1350590" cy="1350590"/>
      </dsp:txXfrm>
    </dsp:sp>
    <dsp:sp modelId="{A749062C-2DF4-4B98-8B8A-693C2080EA77}">
      <dsp:nvSpPr>
        <dsp:cNvPr id="0" name=""/>
        <dsp:cNvSpPr/>
      </dsp:nvSpPr>
      <dsp:spPr>
        <a:xfrm>
          <a:off x="2066557" y="454205"/>
          <a:ext cx="1107813" cy="1107813"/>
        </a:xfrm>
        <a:prstGeom prst="mathMinus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b="1" kern="1200" dirty="0"/>
        </a:p>
      </dsp:txBody>
      <dsp:txXfrm>
        <a:off x="2213398" y="877833"/>
        <a:ext cx="814131" cy="260557"/>
      </dsp:txXfrm>
    </dsp:sp>
    <dsp:sp modelId="{E415CD91-9656-484D-9DA7-338274246042}">
      <dsp:nvSpPr>
        <dsp:cNvPr id="0" name=""/>
        <dsp:cNvSpPr/>
      </dsp:nvSpPr>
      <dsp:spPr>
        <a:xfrm>
          <a:off x="3329464" y="53100"/>
          <a:ext cx="1910022" cy="191002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Dettes auprès des tiers</a:t>
          </a:r>
        </a:p>
      </dsp:txBody>
      <dsp:txXfrm>
        <a:off x="3609180" y="332816"/>
        <a:ext cx="1350590" cy="1350590"/>
      </dsp:txXfrm>
    </dsp:sp>
    <dsp:sp modelId="{4668F5C0-12DA-4F00-8DBD-979E8D4221D3}">
      <dsp:nvSpPr>
        <dsp:cNvPr id="0" name=""/>
        <dsp:cNvSpPr/>
      </dsp:nvSpPr>
      <dsp:spPr>
        <a:xfrm>
          <a:off x="5394581" y="454205"/>
          <a:ext cx="1107813" cy="1107813"/>
        </a:xfrm>
        <a:prstGeom prst="mathEqual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-80000"/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900" b="1" kern="1200" dirty="0"/>
        </a:p>
      </dsp:txBody>
      <dsp:txXfrm>
        <a:off x="5541422" y="682414"/>
        <a:ext cx="814131" cy="651395"/>
      </dsp:txXfrm>
    </dsp:sp>
    <dsp:sp modelId="{1D571E45-C775-41AA-86F8-02C486CB2864}">
      <dsp:nvSpPr>
        <dsp:cNvPr id="0" name=""/>
        <dsp:cNvSpPr/>
      </dsp:nvSpPr>
      <dsp:spPr>
        <a:xfrm>
          <a:off x="6657488" y="53100"/>
          <a:ext cx="1910022" cy="191002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Capitaux propres</a:t>
          </a:r>
        </a:p>
      </dsp:txBody>
      <dsp:txXfrm>
        <a:off x="6937204" y="332816"/>
        <a:ext cx="1350590" cy="1350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DAA9-DB59-4706-A27B-466FAABE7F09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C6EC-C75B-4D5F-BF78-3A7B6AC37F8F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tableau =&gt; </a:t>
          </a:r>
          <a:r>
            <a:rPr lang="en-US" sz="3800" kern="1200" dirty="0" err="1"/>
            <a:t>pédago</a:t>
          </a:r>
          <a:endParaRPr lang="en-US" sz="3800" kern="1200" dirty="0"/>
        </a:p>
      </dsp:txBody>
      <dsp:txXfrm>
        <a:off x="1005743" y="3022743"/>
        <a:ext cx="4320000" cy="720000"/>
      </dsp:txXfrm>
    </dsp:sp>
    <dsp:sp modelId="{36F343E4-A148-4814-80CB-87DAED571C9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98EB1-FC90-4757-94C7-B1833DF5E1FC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suite =&gt; </a:t>
          </a:r>
          <a:r>
            <a:rPr lang="en-US" sz="3800" kern="1200" dirty="0" err="1"/>
            <a:t>liasse</a:t>
          </a:r>
          <a:endParaRPr lang="en-US" sz="3800" kern="1200" dirty="0"/>
        </a:p>
      </dsp:txBody>
      <dsp:txXfrm>
        <a:off x="6081743" y="3022743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10152194" cy="40973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211 - Terrains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212 - Agencements et aménagements de terrains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213 – Constructions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214 - Constructions sur sol d'autrui 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215 - Installations techniques, matériels et outillage industriels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218 - Autres immobilisations corporelles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- 2181 - Installations générales, agencements, aménagements divers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- 2182 – Matériel de transport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- 2183 – Matériel de bureau et matériel informatique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- 2184 – Mobilier</a:t>
          </a:r>
        </a:p>
        <a:p>
          <a:pPr marL="0" lvl="0" indent="0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Arial" panose="020B0604020202020204" pitchFamily="34" charset="0"/>
              <a:cs typeface="Arial" panose="020B0604020202020204" pitchFamily="34" charset="0"/>
            </a:rPr>
            <a:t>	- 2185 – Cheptel</a:t>
          </a:r>
        </a:p>
      </dsp:txBody>
      <dsp:txXfrm>
        <a:off x="120007" y="120007"/>
        <a:ext cx="9912180" cy="3857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765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359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89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37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234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4758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18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991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789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85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593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31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521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72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92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23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050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639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2156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46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10.jpeg"/><Relationship Id="rId5" Type="http://schemas.openxmlformats.org/officeDocument/2006/relationships/diagramData" Target="../diagrams/data5.xml"/><Relationship Id="rId10" Type="http://schemas.openxmlformats.org/officeDocument/2006/relationships/image" Target="../media/image9.png"/><Relationship Id="rId4" Type="http://schemas.openxmlformats.org/officeDocument/2006/relationships/image" Target="../media/image8.jpeg"/><Relationship Id="rId9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2.jpeg"/><Relationship Id="rId7" Type="http://schemas.openxmlformats.org/officeDocument/2006/relationships/diagramLayout" Target="../diagrams/layout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6.xml"/><Relationship Id="rId5" Type="http://schemas.openxmlformats.org/officeDocument/2006/relationships/image" Target="../media/image14.png"/><Relationship Id="rId10" Type="http://schemas.microsoft.com/office/2007/relationships/diagramDrawing" Target="../diagrams/drawing6.xml"/><Relationship Id="rId4" Type="http://schemas.openxmlformats.org/officeDocument/2006/relationships/image" Target="../media/image13.jpeg"/><Relationship Id="rId9" Type="http://schemas.openxmlformats.org/officeDocument/2006/relationships/diagramColors" Target="../diagrams/colors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2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N°4</a:t>
            </a: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12 mars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43790" y="382394"/>
            <a:ext cx="8352928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Un événement capital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339934" y="2241153"/>
            <a:ext cx="5760640" cy="2731985"/>
            <a:chOff x="1835696" y="2276872"/>
            <a:chExt cx="5760640" cy="2731985"/>
          </a:xfrm>
        </p:grpSpPr>
        <p:sp>
          <p:nvSpPr>
            <p:cNvPr id="5" name="Rectangle 4"/>
            <p:cNvSpPr/>
            <p:nvPr/>
          </p:nvSpPr>
          <p:spPr>
            <a:xfrm>
              <a:off x="5796136" y="2276872"/>
              <a:ext cx="1800200" cy="151216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Associé</a:t>
              </a:r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/>
                <a:t>Capital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5696" y="3676110"/>
              <a:ext cx="1800200" cy="117258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Banque</a:t>
              </a:r>
            </a:p>
          </p:txBody>
        </p:sp>
        <p:sp>
          <p:nvSpPr>
            <p:cNvPr id="6" name="Flèche vers le bas 5"/>
            <p:cNvSpPr/>
            <p:nvPr/>
          </p:nvSpPr>
          <p:spPr>
            <a:xfrm rot="3800647">
              <a:off x="4629065" y="2468505"/>
              <a:ext cx="157331" cy="2316903"/>
            </a:xfrm>
            <a:prstGeom prst="downArrow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39752" y="4617731"/>
              <a:ext cx="792088" cy="39112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500 €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00192" y="3593477"/>
              <a:ext cx="792088" cy="39112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500 €</a:t>
              </a:r>
            </a:p>
          </p:txBody>
        </p:sp>
      </p:grpSp>
      <p:sp>
        <p:nvSpPr>
          <p:cNvPr id="3" name="Rectangle à coins arrondis 2"/>
          <p:cNvSpPr/>
          <p:nvPr/>
        </p:nvSpPr>
        <p:spPr>
          <a:xfrm>
            <a:off x="2043790" y="1268760"/>
            <a:ext cx="83529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L’argent que les créateurs allouent à leur projet s’appelle le capital.</a:t>
            </a:r>
          </a:p>
          <a:p>
            <a:pPr algn="ctr"/>
            <a:r>
              <a:rPr lang="fr-FR" sz="2000" b="1" dirty="0"/>
              <a:t>Le capital est d’abord déposé à la banque de la société.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043790" y="5301208"/>
            <a:ext cx="8352928" cy="7920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Le capital représente la mise de fonds des associés, il leur appartient. C’est donc une forme de dette de la société envers ses associés.</a:t>
            </a:r>
          </a:p>
        </p:txBody>
      </p:sp>
    </p:spTree>
    <p:extLst>
      <p:ext uri="{BB962C8B-B14F-4D97-AF65-F5344CB8AC3E}">
        <p14:creationId xmlns:p14="http://schemas.microsoft.com/office/powerpoint/2010/main" val="301849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63552" y="404664"/>
            <a:ext cx="8352928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Où est notre argent ?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1775520" y="1556792"/>
          <a:ext cx="8640960" cy="50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05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63552" y="404664"/>
            <a:ext cx="8352928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Où est notre argent ?</a:t>
            </a:r>
          </a:p>
        </p:txBody>
      </p:sp>
      <p:graphicFrame>
        <p:nvGraphicFramePr>
          <p:cNvPr id="3" name="Diagramme 2"/>
          <p:cNvGraphicFramePr/>
          <p:nvPr/>
        </p:nvGraphicFramePr>
        <p:xfrm>
          <a:off x="2315580" y="2852936"/>
          <a:ext cx="7848872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3565313" y="5373216"/>
            <a:ext cx="1332148" cy="6791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500 €</a:t>
            </a:r>
          </a:p>
        </p:txBody>
      </p:sp>
      <p:sp>
        <p:nvSpPr>
          <p:cNvPr id="8" name="Rectangle 7"/>
          <p:cNvSpPr/>
          <p:nvPr/>
        </p:nvSpPr>
        <p:spPr>
          <a:xfrm>
            <a:off x="7680176" y="5373216"/>
            <a:ext cx="1332148" cy="6791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500 €</a:t>
            </a:r>
          </a:p>
        </p:txBody>
      </p:sp>
      <p:sp>
        <p:nvSpPr>
          <p:cNvPr id="4" name="Ellipse 3"/>
          <p:cNvSpPr/>
          <p:nvPr/>
        </p:nvSpPr>
        <p:spPr>
          <a:xfrm>
            <a:off x="2503195" y="1531252"/>
            <a:ext cx="3456384" cy="86409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Où est notre argent ?</a:t>
            </a:r>
          </a:p>
        </p:txBody>
      </p:sp>
      <p:sp>
        <p:nvSpPr>
          <p:cNvPr id="7" name="Ellipse 6"/>
          <p:cNvSpPr/>
          <p:nvPr/>
        </p:nvSpPr>
        <p:spPr>
          <a:xfrm>
            <a:off x="6618058" y="1531252"/>
            <a:ext cx="3456384" cy="86409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D’où vient notre argent ?</a:t>
            </a:r>
          </a:p>
        </p:txBody>
      </p:sp>
    </p:spTree>
    <p:extLst>
      <p:ext uri="{BB962C8B-B14F-4D97-AF65-F5344CB8AC3E}">
        <p14:creationId xmlns:p14="http://schemas.microsoft.com/office/powerpoint/2010/main" val="176509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64" y="5170315"/>
            <a:ext cx="2346813" cy="13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3" y="3565584"/>
            <a:ext cx="1585259" cy="15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08" y="3580496"/>
            <a:ext cx="1358298" cy="105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me 7"/>
          <p:cNvGraphicFramePr/>
          <p:nvPr/>
        </p:nvGraphicFramePr>
        <p:xfrm>
          <a:off x="1847529" y="270072"/>
          <a:ext cx="8642042" cy="603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4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70073"/>
            <a:ext cx="1673896" cy="11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183" y="3565583"/>
            <a:ext cx="421250" cy="4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à coins arrondis 21"/>
          <p:cNvSpPr/>
          <p:nvPr/>
        </p:nvSpPr>
        <p:spPr>
          <a:xfrm rot="20216546">
            <a:off x="1806542" y="865184"/>
            <a:ext cx="3210526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Photo !</a:t>
            </a:r>
          </a:p>
        </p:txBody>
      </p:sp>
    </p:spTree>
    <p:extLst>
      <p:ext uri="{BB962C8B-B14F-4D97-AF65-F5344CB8AC3E}">
        <p14:creationId xmlns:p14="http://schemas.microsoft.com/office/powerpoint/2010/main" val="167743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530" y="2996953"/>
            <a:ext cx="1867648" cy="17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2420889"/>
            <a:ext cx="3203848" cy="26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260648"/>
            <a:ext cx="2931095" cy="195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4971181"/>
            <a:ext cx="1296144" cy="8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me 7"/>
          <p:cNvGraphicFramePr/>
          <p:nvPr/>
        </p:nvGraphicFramePr>
        <p:xfrm>
          <a:off x="1847529" y="188640"/>
          <a:ext cx="8640959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098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9" y="3565356"/>
            <a:ext cx="2048014" cy="117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62" y="1799879"/>
            <a:ext cx="1585259" cy="15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67" y="5049654"/>
            <a:ext cx="1625867" cy="12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06" y="337139"/>
            <a:ext cx="1673896" cy="11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4527611"/>
            <a:ext cx="1867648" cy="17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200" y="1889408"/>
            <a:ext cx="3203848" cy="26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fficher l'image d'orig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954" y="337138"/>
            <a:ext cx="2931095" cy="195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fficher l'image d'origin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669" y="2288149"/>
            <a:ext cx="2554415" cy="255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gauche 1"/>
          <p:cNvSpPr/>
          <p:nvPr/>
        </p:nvSpPr>
        <p:spPr>
          <a:xfrm>
            <a:off x="3962632" y="3195895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lèche gauche 13"/>
          <p:cNvSpPr/>
          <p:nvPr/>
        </p:nvSpPr>
        <p:spPr>
          <a:xfrm rot="20136606">
            <a:off x="3936282" y="4642108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èche gauche 14"/>
          <p:cNvSpPr/>
          <p:nvPr/>
        </p:nvSpPr>
        <p:spPr>
          <a:xfrm rot="1053438">
            <a:off x="3973361" y="1837711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gauche 15"/>
          <p:cNvSpPr/>
          <p:nvPr/>
        </p:nvSpPr>
        <p:spPr>
          <a:xfrm>
            <a:off x="6970045" y="3195894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Flèche gauche 16"/>
          <p:cNvSpPr/>
          <p:nvPr/>
        </p:nvSpPr>
        <p:spPr>
          <a:xfrm rot="1679122">
            <a:off x="6912043" y="4548381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Flèche gauche 17"/>
          <p:cNvSpPr/>
          <p:nvPr/>
        </p:nvSpPr>
        <p:spPr>
          <a:xfrm rot="20296010">
            <a:off x="6909988" y="1805505"/>
            <a:ext cx="1224136" cy="677715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016140" y="188641"/>
            <a:ext cx="4175381" cy="878917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Emplois et Ressources</a:t>
            </a:r>
          </a:p>
        </p:txBody>
      </p:sp>
      <p:sp>
        <p:nvSpPr>
          <p:cNvPr id="6" name="Ellipse 5"/>
          <p:cNvSpPr/>
          <p:nvPr/>
        </p:nvSpPr>
        <p:spPr>
          <a:xfrm>
            <a:off x="2196591" y="1518910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Immos</a:t>
            </a:r>
          </a:p>
        </p:txBody>
      </p:sp>
      <p:sp>
        <p:nvSpPr>
          <p:cNvPr id="23" name="Ellipse 22"/>
          <p:cNvSpPr/>
          <p:nvPr/>
        </p:nvSpPr>
        <p:spPr>
          <a:xfrm>
            <a:off x="2253377" y="4724821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2228928" y="3209919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Stocks</a:t>
            </a:r>
          </a:p>
        </p:txBody>
      </p:sp>
      <p:sp>
        <p:nvSpPr>
          <p:cNvPr id="25" name="Ellipse 24"/>
          <p:cNvSpPr/>
          <p:nvPr/>
        </p:nvSpPr>
        <p:spPr>
          <a:xfrm>
            <a:off x="2228927" y="6309700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Caisse</a:t>
            </a:r>
          </a:p>
        </p:txBody>
      </p:sp>
      <p:sp>
        <p:nvSpPr>
          <p:cNvPr id="26" name="Ellipse 25"/>
          <p:cNvSpPr/>
          <p:nvPr/>
        </p:nvSpPr>
        <p:spPr>
          <a:xfrm>
            <a:off x="8381800" y="6137268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Dettes</a:t>
            </a:r>
          </a:p>
        </p:txBody>
      </p:sp>
      <p:sp>
        <p:nvSpPr>
          <p:cNvPr id="27" name="Ellipse 26"/>
          <p:cNvSpPr/>
          <p:nvPr/>
        </p:nvSpPr>
        <p:spPr>
          <a:xfrm>
            <a:off x="8381801" y="4094766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</a:t>
            </a:r>
          </a:p>
        </p:txBody>
      </p:sp>
      <p:sp>
        <p:nvSpPr>
          <p:cNvPr id="28" name="Ellipse 27"/>
          <p:cNvSpPr/>
          <p:nvPr/>
        </p:nvSpPr>
        <p:spPr>
          <a:xfrm>
            <a:off x="8381801" y="2144361"/>
            <a:ext cx="1571399" cy="324832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Capital</a:t>
            </a:r>
          </a:p>
        </p:txBody>
      </p:sp>
    </p:spTree>
    <p:extLst>
      <p:ext uri="{BB962C8B-B14F-4D97-AF65-F5344CB8AC3E}">
        <p14:creationId xmlns:p14="http://schemas.microsoft.com/office/powerpoint/2010/main" val="204913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2063552" y="1196752"/>
          <a:ext cx="8208912" cy="23762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04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Actif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Passif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756">
                <a:tc>
                  <a:txBody>
                    <a:bodyPr/>
                    <a:lstStyle/>
                    <a:p>
                      <a:r>
                        <a:rPr lang="fr-FR" b="1" dirty="0"/>
                        <a:t>Liste des biens que l’entreprise possède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="1" dirty="0"/>
                        <a:t>Terrain, construction, matériel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="1" dirty="0"/>
                        <a:t>Stocks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b="1" dirty="0"/>
                        <a:t>Trésorerie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fr-FR" b="1" dirty="0"/>
                        <a:t>Liste des dette de l’entreprise :</a:t>
                      </a:r>
                      <a:r>
                        <a:rPr lang="fr-FR" b="1" baseline="0" dirty="0"/>
                        <a:t> 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fr-FR" sz="1800" b="1" kern="1200" dirty="0"/>
                        <a:t>Dettes vis-à-vis des actionnaires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fr-FR" sz="1800" b="1" kern="1200" dirty="0"/>
                        <a:t>Dettes vis-à-vis des tiers</a:t>
                      </a:r>
                      <a:endParaRPr lang="fr-F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4943872" y="476672"/>
            <a:ext cx="2736304" cy="57606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Bilan</a:t>
            </a:r>
          </a:p>
        </p:txBody>
      </p:sp>
      <p:graphicFrame>
        <p:nvGraphicFramePr>
          <p:cNvPr id="10" name="Diagramme 9"/>
          <p:cNvGraphicFramePr/>
          <p:nvPr/>
        </p:nvGraphicFramePr>
        <p:xfrm>
          <a:off x="1847528" y="4149080"/>
          <a:ext cx="8568952" cy="201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51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5007-8AF7-4CFF-8B0D-381E697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lvl="0"/>
            <a:r>
              <a:rPr lang="fr-FR" sz="5400" dirty="0"/>
              <a:t>Présentation du Bilan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899C7D-CFDA-4D32-B2E9-07B40C3BB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99910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95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374E-6CC0-4655-B9AB-1F03215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>
            <a:normAutofit/>
          </a:bodyPr>
          <a:lstStyle/>
          <a:p>
            <a:r>
              <a:rPr lang="fr-FR" dirty="0"/>
              <a:t>Présentation en tableau =&gt; Bilan fonctionnel?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A382068A-085B-4EB0-86C0-4EB1EB863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061823"/>
              </p:ext>
            </p:extLst>
          </p:nvPr>
        </p:nvGraphicFramePr>
        <p:xfrm>
          <a:off x="205272" y="1127464"/>
          <a:ext cx="11747240" cy="57789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3573">
                  <a:extLst>
                    <a:ext uri="{9D8B030D-6E8A-4147-A177-3AD203B41FA5}">
                      <a16:colId xmlns:a16="http://schemas.microsoft.com/office/drawing/2014/main" val="1773474567"/>
                    </a:ext>
                  </a:extLst>
                </a:gridCol>
                <a:gridCol w="1420679">
                  <a:extLst>
                    <a:ext uri="{9D8B030D-6E8A-4147-A177-3AD203B41FA5}">
                      <a16:colId xmlns:a16="http://schemas.microsoft.com/office/drawing/2014/main" val="2049740156"/>
                    </a:ext>
                  </a:extLst>
                </a:gridCol>
                <a:gridCol w="4352309">
                  <a:extLst>
                    <a:ext uri="{9D8B030D-6E8A-4147-A177-3AD203B41FA5}">
                      <a16:colId xmlns:a16="http://schemas.microsoft.com/office/drawing/2014/main" val="3503965139"/>
                    </a:ext>
                  </a:extLst>
                </a:gridCol>
                <a:gridCol w="1420679">
                  <a:extLst>
                    <a:ext uri="{9D8B030D-6E8A-4147-A177-3AD203B41FA5}">
                      <a16:colId xmlns:a16="http://schemas.microsoft.com/office/drawing/2014/main" val="1103127900"/>
                    </a:ext>
                  </a:extLst>
                </a:gridCol>
              </a:tblGrid>
              <a:tr h="649985"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>
                          <a:effectLst/>
                        </a:rPr>
                        <a:t>Actif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 dirty="0">
                          <a:effectLst/>
                        </a:rPr>
                        <a:t>Montant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>
                          <a:effectLst/>
                        </a:rPr>
                        <a:t>Passif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>
                          <a:effectLst/>
                        </a:rPr>
                        <a:t>Montant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158402805"/>
                  </a:ext>
                </a:extLst>
              </a:tr>
              <a:tr h="2117730">
                <a:tc>
                  <a:txBody>
                    <a:bodyPr/>
                    <a:lstStyle/>
                    <a:p>
                      <a:pPr algn="just"/>
                      <a:br>
                        <a:rPr lang="fr-FR" sz="1800" baseline="0">
                          <a:effectLst/>
                        </a:rPr>
                      </a:br>
                      <a:r>
                        <a:rPr lang="fr-FR" sz="1800" baseline="0">
                          <a:effectLst/>
                        </a:rPr>
                        <a:t>Actif immobilisé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Immobilisations incorporelles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Immobilisations corporelles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Immobilisations financières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 </a:t>
                      </a:r>
                    </a:p>
                    <a:p>
                      <a:pPr algn="r"/>
                      <a:r>
                        <a:rPr lang="fr-FR" sz="1800" baseline="0">
                          <a:effectLst/>
                        </a:rPr>
                        <a:t>I) Total actif immobilisé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Capitaux propres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Capital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Réserves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Résultat de l'exercice (</a:t>
                      </a:r>
                      <a:r>
                        <a:rPr lang="fr-FR" sz="1800" baseline="0" dirty="0">
                          <a:effectLst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1800" baseline="0" dirty="0">
                          <a:effectLst/>
                        </a:rPr>
                        <a:t>)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</a:p>
                    <a:p>
                      <a:pPr algn="r"/>
                      <a:r>
                        <a:rPr lang="fr-FR" sz="1800" baseline="0" dirty="0">
                          <a:effectLst/>
                        </a:rPr>
                        <a:t>I) Total capitaux propres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>
                          <a:effectLst/>
                        </a:rPr>
                        <a:t> 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234339158"/>
                  </a:ext>
                </a:extLst>
              </a:tr>
              <a:tr h="2382446"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Actif circulant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Stocks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Créances clients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Créances sur autres tiers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  Banque, caisse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 </a:t>
                      </a:r>
                    </a:p>
                    <a:p>
                      <a:pPr algn="r"/>
                      <a:r>
                        <a:rPr lang="fr-FR" sz="1800" baseline="0">
                          <a:effectLst/>
                        </a:rPr>
                        <a:t>II) Total actif circulant</a:t>
                      </a:r>
                    </a:p>
                    <a:p>
                      <a:pPr algn="just"/>
                      <a:r>
                        <a:rPr lang="fr-FR" sz="1800" baseline="0">
                          <a:effectLst/>
                        </a:rPr>
                        <a:t> 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>
                          <a:effectLst/>
                        </a:rPr>
                        <a:t> 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Dettes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Emprunts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Dettes fournisseurs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   Dettes envers autres tiers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</a:p>
                    <a:p>
                      <a:pPr algn="r"/>
                      <a:r>
                        <a:rPr lang="fr-FR" sz="1800" baseline="0" dirty="0">
                          <a:effectLst/>
                        </a:rPr>
                        <a:t>II) Total dettes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03536627"/>
                  </a:ext>
                </a:extLst>
              </a:tr>
              <a:tr h="465482">
                <a:tc>
                  <a:txBody>
                    <a:bodyPr/>
                    <a:lstStyle/>
                    <a:p>
                      <a:pPr algn="r"/>
                      <a:r>
                        <a:rPr lang="fr-FR" sz="1800" baseline="0">
                          <a:effectLst/>
                        </a:rPr>
                        <a:t>Total général (III) = I + II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aseline="0">
                          <a:effectLst/>
                        </a:rPr>
                        <a:t> 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baseline="0">
                          <a:effectLst/>
                        </a:rPr>
                        <a:t>Total général (III) = I + II</a:t>
                      </a:r>
                      <a:endParaRPr lang="fr-FR" sz="1800" baseline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aseline="0" dirty="0">
                          <a:effectLst/>
                        </a:rPr>
                        <a:t> 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19772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94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658FEE6-1FE3-4898-8C0C-C984E96DB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276113"/>
              </p:ext>
            </p:extLst>
          </p:nvPr>
        </p:nvGraphicFramePr>
        <p:xfrm>
          <a:off x="81377" y="142043"/>
          <a:ext cx="12029246" cy="6516209"/>
        </p:xfrm>
        <a:graphic>
          <a:graphicData uri="http://schemas.openxmlformats.org/drawingml/2006/table">
            <a:tbl>
              <a:tblPr/>
              <a:tblGrid>
                <a:gridCol w="4168971">
                  <a:extLst>
                    <a:ext uri="{9D8B030D-6E8A-4147-A177-3AD203B41FA5}">
                      <a16:colId xmlns:a16="http://schemas.microsoft.com/office/drawing/2014/main" val="852968268"/>
                    </a:ext>
                  </a:extLst>
                </a:gridCol>
                <a:gridCol w="978989">
                  <a:extLst>
                    <a:ext uri="{9D8B030D-6E8A-4147-A177-3AD203B41FA5}">
                      <a16:colId xmlns:a16="http://schemas.microsoft.com/office/drawing/2014/main" val="1650361451"/>
                    </a:ext>
                  </a:extLst>
                </a:gridCol>
                <a:gridCol w="1304133">
                  <a:extLst>
                    <a:ext uri="{9D8B030D-6E8A-4147-A177-3AD203B41FA5}">
                      <a16:colId xmlns:a16="http://schemas.microsoft.com/office/drawing/2014/main" val="670927116"/>
                    </a:ext>
                  </a:extLst>
                </a:gridCol>
                <a:gridCol w="571077">
                  <a:extLst>
                    <a:ext uri="{9D8B030D-6E8A-4147-A177-3AD203B41FA5}">
                      <a16:colId xmlns:a16="http://schemas.microsoft.com/office/drawing/2014/main" val="4166117847"/>
                    </a:ext>
                  </a:extLst>
                </a:gridCol>
                <a:gridCol w="4079113">
                  <a:extLst>
                    <a:ext uri="{9D8B030D-6E8A-4147-A177-3AD203B41FA5}">
                      <a16:colId xmlns:a16="http://schemas.microsoft.com/office/drawing/2014/main" val="1735867796"/>
                    </a:ext>
                  </a:extLst>
                </a:gridCol>
                <a:gridCol w="926963">
                  <a:extLst>
                    <a:ext uri="{9D8B030D-6E8A-4147-A177-3AD203B41FA5}">
                      <a16:colId xmlns:a16="http://schemas.microsoft.com/office/drawing/2014/main" val="4098035717"/>
                    </a:ext>
                  </a:extLst>
                </a:gridCol>
              </a:tblGrid>
              <a:tr h="353358">
                <a:tc>
                  <a:txBody>
                    <a:bodyPr/>
                    <a:lstStyle/>
                    <a:p>
                      <a:pPr algn="ctr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5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Exercice N</a:t>
                      </a:r>
                      <a:endParaRPr lang="fr-FR" sz="15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15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1500" baseline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84350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DADP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5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500" baseline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99863"/>
                  </a:ext>
                </a:extLst>
              </a:tr>
              <a:tr h="4133169">
                <a:tc rowSpan="3">
                  <a:txBody>
                    <a:bodyPr/>
                    <a:lstStyle/>
                    <a:p>
                      <a:pPr algn="just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immobilisé (classe 2)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 :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d'établissement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recherche/développement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concessions, brevets, licence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Fonds commercial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 :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Terrains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Constructions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Installations Techniques, Matériel et Outillage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Industriel (I.T.M.O.I) 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immobilisations corporelles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financières : 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Participations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 de l'activité de portefeuille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Prêts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Dépôts et cautionnements versés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271/272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</a:p>
                    <a:p>
                      <a:pPr algn="ctr"/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2801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2803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2805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2907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2911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2813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2815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2818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</a:p>
                    <a:p>
                      <a:pPr algn="ctr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Capitaux propres (classe 1)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de l'exploitant   (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Réserves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à  Nouveau  (11) (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Résultat de l'exercice  (12) (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Subventions d'investissement (13)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réglementées (14)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X</a:t>
                      </a:r>
                    </a:p>
                    <a:p>
                      <a:pPr algn="just"/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28378"/>
                  </a:ext>
                </a:extLst>
              </a:tr>
              <a:tr h="59778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capitaux propres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1500" i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255347"/>
                  </a:ext>
                </a:extLst>
              </a:tr>
              <a:tr h="72713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1500" i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500" b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pour risques et charges (PRC)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1500" i="1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1500" baseline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500" baseline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07855"/>
                  </a:ext>
                </a:extLst>
              </a:tr>
              <a:tr h="286532">
                <a:tc>
                  <a:txBody>
                    <a:bodyPr/>
                    <a:lstStyle/>
                    <a:p>
                      <a:pPr algn="ctr"/>
                      <a:r>
                        <a:rPr lang="fr-FR" sz="1800" b="1" baseline="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actif immobilisé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aseline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baseline="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PRC</a:t>
                      </a:r>
                      <a:endParaRPr lang="fr-FR" sz="1400" baseline="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b="1" baseline="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baseline="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7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5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63208"/>
              </p:ext>
            </p:extLst>
          </p:nvPr>
        </p:nvGraphicFramePr>
        <p:xfrm>
          <a:off x="410547" y="1193533"/>
          <a:ext cx="11171816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131458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040358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Les actifs - Les immobilisations – IFRS 16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 passif – les capitaux propres – Les provisions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Le bilan – le passif – Dettes à LT et autres dettes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 – La TVA – Affectation du résultat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658FEE6-1FE3-4898-8C0C-C984E96DB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703437"/>
              </p:ext>
            </p:extLst>
          </p:nvPr>
        </p:nvGraphicFramePr>
        <p:xfrm>
          <a:off x="515717" y="149663"/>
          <a:ext cx="11569603" cy="11965870"/>
        </p:xfrm>
        <a:graphic>
          <a:graphicData uri="http://schemas.openxmlformats.org/drawingml/2006/table">
            <a:tbl>
              <a:tblPr/>
              <a:tblGrid>
                <a:gridCol w="4168971">
                  <a:extLst>
                    <a:ext uri="{9D8B030D-6E8A-4147-A177-3AD203B41FA5}">
                      <a16:colId xmlns:a16="http://schemas.microsoft.com/office/drawing/2014/main" val="852968268"/>
                    </a:ext>
                  </a:extLst>
                </a:gridCol>
                <a:gridCol w="978989">
                  <a:extLst>
                    <a:ext uri="{9D8B030D-6E8A-4147-A177-3AD203B41FA5}">
                      <a16:colId xmlns:a16="http://schemas.microsoft.com/office/drawing/2014/main" val="1650361451"/>
                    </a:ext>
                  </a:extLst>
                </a:gridCol>
                <a:gridCol w="706643">
                  <a:extLst>
                    <a:ext uri="{9D8B030D-6E8A-4147-A177-3AD203B41FA5}">
                      <a16:colId xmlns:a16="http://schemas.microsoft.com/office/drawing/2014/main" val="6709271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75837330"/>
                    </a:ext>
                  </a:extLst>
                </a:gridCol>
                <a:gridCol w="216490">
                  <a:extLst>
                    <a:ext uri="{9D8B030D-6E8A-4147-A177-3AD203B41FA5}">
                      <a16:colId xmlns:a16="http://schemas.microsoft.com/office/drawing/2014/main" val="2649517282"/>
                    </a:ext>
                  </a:extLst>
                </a:gridCol>
                <a:gridCol w="571077">
                  <a:extLst>
                    <a:ext uri="{9D8B030D-6E8A-4147-A177-3AD203B41FA5}">
                      <a16:colId xmlns:a16="http://schemas.microsoft.com/office/drawing/2014/main" val="4166117847"/>
                    </a:ext>
                  </a:extLst>
                </a:gridCol>
                <a:gridCol w="3670133">
                  <a:extLst>
                    <a:ext uri="{9D8B030D-6E8A-4147-A177-3AD203B41FA5}">
                      <a16:colId xmlns:a16="http://schemas.microsoft.com/office/drawing/2014/main" val="1735867796"/>
                    </a:ext>
                  </a:extLst>
                </a:gridCol>
                <a:gridCol w="408980">
                  <a:extLst>
                    <a:ext uri="{9D8B030D-6E8A-4147-A177-3AD203B41FA5}">
                      <a16:colId xmlns:a16="http://schemas.microsoft.com/office/drawing/2014/main" val="4023470332"/>
                    </a:ext>
                  </a:extLst>
                </a:gridCol>
                <a:gridCol w="467320">
                  <a:extLst>
                    <a:ext uri="{9D8B030D-6E8A-4147-A177-3AD203B41FA5}">
                      <a16:colId xmlns:a16="http://schemas.microsoft.com/office/drawing/2014/main" val="4098035717"/>
                    </a:ext>
                  </a:extLst>
                </a:gridCol>
              </a:tblGrid>
              <a:tr h="353358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circulant (classes 3, 4, 5)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Stocks 	31 / 32	391 / 392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33 / 34	393 / 394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35 /  37    395 / 397</a:t>
                      </a:r>
                    </a:p>
                    <a:p>
                      <a:pPr algn="l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Avances et acomptes versés sur commandes 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Créances clients et comptes rattachés 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créances</a:t>
                      </a: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45, 46 à  solde débiteur)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Valeurs mobilières de placement (V.M.P)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Disponibilités (banque, caisse) </a:t>
                      </a:r>
                    </a:p>
                    <a:p>
                      <a:pPr algn="l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3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4091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 (classes 1, 4)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obligataires </a:t>
                      </a:r>
                    </a:p>
                    <a:p>
                      <a:pPr indent="8890"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et dettes auprès des  </a:t>
                      </a:r>
                      <a:r>
                        <a:rPr lang="fr-FR" sz="1400" dirty="0" err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étabts</a:t>
                      </a:r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crédit </a:t>
                      </a:r>
                    </a:p>
                    <a:p>
                      <a:pPr marL="45720" indent="-45720"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créditrice (découvert) </a:t>
                      </a:r>
                    </a:p>
                    <a:p>
                      <a:pPr marL="45720" indent="-45720"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45720" indent="-45720"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Avances et acomptes reçus sur commandes </a:t>
                      </a:r>
                    </a:p>
                    <a:p>
                      <a:pPr marL="45720" indent="-45720"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et comptes rattachés 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d'immobilisations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fiscales et sociales  </a:t>
                      </a:r>
                    </a:p>
                    <a:p>
                      <a:pPr algn="l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 à solde créditeur)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dettes </a:t>
                      </a:r>
                      <a:endParaRPr lang="fr-FR" dirty="0"/>
                    </a:p>
                  </a:txBody>
                  <a:tcPr marL="44450" marR="4445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 (classes 1, 4)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obligataires </a:t>
                      </a:r>
                    </a:p>
                    <a:p>
                      <a:pPr indent="8890"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et dettes auprès des  établissements de crédit </a:t>
                      </a:r>
                    </a:p>
                    <a:p>
                      <a:pPr marL="45720" indent="-45720"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créditrice (découvert) </a:t>
                      </a:r>
                    </a:p>
                    <a:p>
                      <a:pPr marL="45720" indent="-45720"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45720" indent="-45720"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Avances et acomptes reçus sur commandes </a:t>
                      </a:r>
                    </a:p>
                    <a:p>
                      <a:pPr marL="45720" indent="-45720"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et comptes rattachés 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d'immobilisations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fiscales et sociales  </a:t>
                      </a:r>
                    </a:p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 à solde créditeur)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dettes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161/163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519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dirty="0"/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161/163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519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  <a:p>
                      <a:pPr algn="just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843503"/>
                  </a:ext>
                </a:extLst>
              </a:tr>
              <a:tr h="418237"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actif circulant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dettes</a:t>
                      </a:r>
                      <a:endParaRPr lang="fr-FR" dirty="0"/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dettes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dirty="0"/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599863"/>
                  </a:ext>
                </a:extLst>
              </a:tr>
              <a:tr h="4133169">
                <a:tc gridSpan="9">
                  <a:txBody>
                    <a:bodyPr/>
                    <a:lstStyle/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28378"/>
                  </a:ext>
                </a:extLst>
              </a:tr>
              <a:tr h="597781">
                <a:tc>
                  <a:txBody>
                    <a:bodyPr/>
                    <a:lstStyle/>
                    <a:p>
                      <a:pPr algn="l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circulant (classes 3, 4, 5)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Stocks et en-cours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Matières 1</a:t>
                      </a:r>
                      <a:r>
                        <a:rPr lang="fr-FR" sz="700" baseline="30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ères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et autres approvisionnements	31 / 32	391 / 392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En-cours de production de Biens et Services	33 / 34	393 / 394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Produits intermédiaires et finis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Marchandises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Avances et acomptes versés sur commandes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Créances clients et comptes rattachés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créances</a:t>
                      </a:r>
                      <a:r>
                        <a:rPr lang="fr-FR" sz="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45, 46 à  solde débiteur)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Valeurs mobilières de placement (V.M.P)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Disponibilités (banque, caisse)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495/496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 (classes 1, 4)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obligataires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890"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et dettes auprès des  établissements de crédit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créditrice (découvert)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Avances et acomptes reçus sur commandes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et comptes rattachés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d'immobilisations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fiscales et sociales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 à solde créditeur)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dettes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161/163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519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255347"/>
                  </a:ext>
                </a:extLst>
              </a:tr>
              <a:tr h="727132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actif circulant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dettes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107855"/>
                  </a:ext>
                </a:extLst>
              </a:tr>
              <a:tr h="286532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général = I + II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IV) Total général = I + II + III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579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19D593C-C137-4B24-8DBF-65CDDFC1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827038"/>
            <a:ext cx="8671560" cy="49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FCE95E1-503B-4FA9-8928-B1D43599FA6B}"/>
              </a:ext>
            </a:extLst>
          </p:cNvPr>
          <p:cNvSpPr txBox="1"/>
          <p:nvPr/>
        </p:nvSpPr>
        <p:spPr>
          <a:xfrm>
            <a:off x="217170" y="457706"/>
            <a:ext cx="90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bilan fonctionnel</a:t>
            </a:r>
          </a:p>
        </p:txBody>
      </p:sp>
    </p:spTree>
    <p:extLst>
      <p:ext uri="{BB962C8B-B14F-4D97-AF65-F5344CB8AC3E}">
        <p14:creationId xmlns:p14="http://schemas.microsoft.com/office/powerpoint/2010/main" val="55600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D19D593C-C137-4B24-8DBF-65CDDFC1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827038"/>
            <a:ext cx="8671560" cy="49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FCE95E1-503B-4FA9-8928-B1D43599FA6B}"/>
              </a:ext>
            </a:extLst>
          </p:cNvPr>
          <p:cNvSpPr txBox="1"/>
          <p:nvPr/>
        </p:nvSpPr>
        <p:spPr>
          <a:xfrm>
            <a:off x="217170" y="457706"/>
            <a:ext cx="906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bilan fonctionnel</a:t>
            </a:r>
          </a:p>
        </p:txBody>
      </p:sp>
    </p:spTree>
    <p:extLst>
      <p:ext uri="{BB962C8B-B14F-4D97-AF65-F5344CB8AC3E}">
        <p14:creationId xmlns:p14="http://schemas.microsoft.com/office/powerpoint/2010/main" val="350151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5807759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Les </a:t>
            </a:r>
            <a:r>
              <a:rPr lang="en-US" dirty="0" err="1"/>
              <a:t>comptes</a:t>
            </a:r>
            <a:r>
              <a:rPr lang="en-US" dirty="0"/>
              <a:t> du </a:t>
            </a:r>
            <a:r>
              <a:rPr lang="en-US" dirty="0" err="1"/>
              <a:t>bilan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3195971"/>
            <a:ext cx="3703320" cy="298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D2A1ED3-37E2-4CA7-9B30-8E6FAAECBB8C}"/>
              </a:ext>
            </a:extLst>
          </p:cNvPr>
          <p:cNvSpPr/>
          <p:nvPr/>
        </p:nvSpPr>
        <p:spPr>
          <a:xfrm>
            <a:off x="1922256" y="3872627"/>
            <a:ext cx="1811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ACTIF</a:t>
            </a:r>
          </a:p>
        </p:txBody>
      </p:sp>
    </p:spTree>
    <p:extLst>
      <p:ext uri="{BB962C8B-B14F-4D97-AF65-F5344CB8AC3E}">
        <p14:creationId xmlns:p14="http://schemas.microsoft.com/office/powerpoint/2010/main" val="384008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23888"/>
            <a:ext cx="9812554" cy="6210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immobilisations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corporelles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007984"/>
              </p:ext>
            </p:extLst>
          </p:nvPr>
        </p:nvGraphicFramePr>
        <p:xfrm>
          <a:off x="1019903" y="1644929"/>
          <a:ext cx="10152194" cy="409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61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immobilisations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financières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804783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90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amortissements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dépréciations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439029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642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2500"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3 : Comptes de stocks et en-cours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58121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365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4 : Créances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842145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55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5 : </a:t>
            </a:r>
            <a:r>
              <a:rPr lang="fr-FR" sz="4400" dirty="0" err="1">
                <a:latin typeface="Arial" panose="020B0604020202020204" pitchFamily="34" charset="0"/>
                <a:cs typeface="Arial" panose="020B0604020202020204" pitchFamily="34" charset="0"/>
              </a:rPr>
              <a:t>Disponibilites</a:t>
            </a:r>
            <a:endParaRPr lang="fr-FR" sz="4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14604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120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dirty="0"/>
              <a:t>La classification du PCG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253232" y="2764609"/>
            <a:ext cx="75857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1 : Comptes de capitaux.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2 : Comptes d'immobilisations. 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3 : Comptes de stocks.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4 : Comptes de tiers (créances et / ou dettes).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5 : Comptes financiers (banque, caisse ….).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6 : Comptes de charges.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7 : Comptes de produits.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9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5807759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Les </a:t>
            </a:r>
            <a:r>
              <a:rPr lang="en-US" dirty="0" err="1"/>
              <a:t>comptes</a:t>
            </a:r>
            <a:r>
              <a:rPr lang="en-US" dirty="0"/>
              <a:t> du </a:t>
            </a:r>
            <a:r>
              <a:rPr lang="en-US" dirty="0" err="1"/>
              <a:t>bilan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3195971"/>
            <a:ext cx="3703320" cy="298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D2A1ED3-37E2-4CA7-9B30-8E6FAAECBB8C}"/>
              </a:ext>
            </a:extLst>
          </p:cNvPr>
          <p:cNvSpPr/>
          <p:nvPr/>
        </p:nvSpPr>
        <p:spPr>
          <a:xfrm>
            <a:off x="1787091" y="3872627"/>
            <a:ext cx="2082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PASSIF</a:t>
            </a:r>
          </a:p>
        </p:txBody>
      </p:sp>
    </p:spTree>
    <p:extLst>
      <p:ext uri="{BB962C8B-B14F-4D97-AF65-F5344CB8AC3E}">
        <p14:creationId xmlns:p14="http://schemas.microsoft.com/office/powerpoint/2010/main" val="98175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1 : Les capitaux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37927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62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1 : Les capitaux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122366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0082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1 : Les capitaux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386280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632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>
                <a:latin typeface="Arial" panose="020B0604020202020204" pitchFamily="34" charset="0"/>
                <a:cs typeface="Arial" panose="020B0604020202020204" pitchFamily="34" charset="0"/>
              </a:rPr>
              <a:t>Classe 4 : Les dettes 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991784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493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lusieurs points d’interrogation sur fond noir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6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3" y="1161288"/>
            <a:ext cx="7605587" cy="44348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 err="1"/>
              <a:t>Rechercher</a:t>
            </a:r>
            <a:r>
              <a:rPr lang="en-US" sz="2800" dirty="0"/>
              <a:t> dans le PCG – </a:t>
            </a:r>
            <a:r>
              <a:rPr lang="en-US" sz="2800" dirty="0" err="1"/>
              <a:t>utilisez</a:t>
            </a:r>
            <a:r>
              <a:rPr lang="en-US" sz="2800" dirty="0"/>
              <a:t> la </a:t>
            </a:r>
            <a:r>
              <a:rPr lang="en-US" sz="2800" dirty="0" err="1"/>
              <a:t>liste</a:t>
            </a:r>
            <a:r>
              <a:rPr lang="en-US" sz="2800" dirty="0"/>
              <a:t> </a:t>
            </a:r>
            <a:r>
              <a:rPr lang="en-US" sz="2800" dirty="0" err="1"/>
              <a:t>abrégée</a:t>
            </a:r>
            <a:r>
              <a:rPr lang="en-US" sz="28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236221" y="1849374"/>
            <a:ext cx="7108162" cy="40759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Acquisition d’un terrain		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Cautions </a:t>
            </a:r>
            <a:r>
              <a:rPr lang="en-US" sz="2800" dirty="0" err="1"/>
              <a:t>versées</a:t>
            </a:r>
            <a:r>
              <a:rPr lang="en-US" sz="2800" dirty="0"/>
              <a:t>	 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Prêt au salaries		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Depreciation des </a:t>
            </a:r>
            <a:r>
              <a:rPr lang="en-US" sz="2800" dirty="0" err="1"/>
              <a:t>comptes</a:t>
            </a:r>
            <a:r>
              <a:rPr lang="en-US" sz="2800" dirty="0"/>
              <a:t> clients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Stock de </a:t>
            </a:r>
            <a:r>
              <a:rPr lang="en-US" sz="2800" dirty="0" err="1"/>
              <a:t>marchandises</a:t>
            </a:r>
            <a:r>
              <a:rPr lang="en-US" sz="2800" dirty="0"/>
              <a:t>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TVA </a:t>
            </a:r>
            <a:r>
              <a:rPr lang="en-US" sz="2800" dirty="0" err="1"/>
              <a:t>collectée</a:t>
            </a:r>
            <a:r>
              <a:rPr lang="en-US" sz="2800" dirty="0"/>
              <a:t> sur les </a:t>
            </a:r>
            <a:r>
              <a:rPr lang="en-US" sz="2800" dirty="0" err="1"/>
              <a:t>achats</a:t>
            </a:r>
            <a:r>
              <a:rPr lang="en-US" sz="2800" dirty="0"/>
              <a:t> </a:t>
            </a:r>
            <a:r>
              <a:rPr lang="en-US" sz="2800" dirty="0" err="1"/>
              <a:t>intracommunautaire</a:t>
            </a:r>
            <a:endParaRPr lang="en-US" sz="28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Frais de constitution de la </a:t>
            </a:r>
            <a:r>
              <a:rPr lang="en-US" sz="2800" dirty="0" err="1"/>
              <a:t>société</a:t>
            </a:r>
            <a:r>
              <a:rPr lang="en-US" sz="2800" dirty="0"/>
              <a:t>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Cautions </a:t>
            </a:r>
            <a:r>
              <a:rPr lang="en-US" sz="2800" dirty="0" err="1"/>
              <a:t>reçus</a:t>
            </a:r>
            <a:r>
              <a:rPr lang="en-US" sz="2800" dirty="0"/>
              <a:t>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A775C-5122-4169-8EC5-98E3B99F18F8}"/>
              </a:ext>
            </a:extLst>
          </p:cNvPr>
          <p:cNvSpPr/>
          <p:nvPr/>
        </p:nvSpPr>
        <p:spPr>
          <a:xfrm>
            <a:off x="1316779" y="160735"/>
            <a:ext cx="31801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Partie 1 :</a:t>
            </a:r>
          </a:p>
        </p:txBody>
      </p:sp>
    </p:spTree>
    <p:extLst>
      <p:ext uri="{BB962C8B-B14F-4D97-AF65-F5344CB8AC3E}">
        <p14:creationId xmlns:p14="http://schemas.microsoft.com/office/powerpoint/2010/main" val="1279228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56A868-487B-408A-A28A-1D6D0EB32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496" y="525012"/>
            <a:ext cx="2532690" cy="737487"/>
          </a:xfrm>
          <a:prstGeom prst="rect">
            <a:avLst/>
          </a:prstGeom>
        </p:spPr>
      </p:pic>
      <p:sp>
        <p:nvSpPr>
          <p:cNvPr id="54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Plusieurs points d’interrogation sur fond noir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906" t="9091" r="-1" b="-1"/>
          <a:stretch/>
        </p:blipFill>
        <p:spPr>
          <a:xfrm>
            <a:off x="513580" y="3875314"/>
            <a:ext cx="3375409" cy="267042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5804452" y="894522"/>
            <a:ext cx="6152322" cy="5166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Acquisition d’un terrain		211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Cautions </a:t>
            </a:r>
            <a:r>
              <a:rPr lang="en-US" sz="2400" dirty="0" err="1">
                <a:solidFill>
                  <a:srgbClr val="000000"/>
                </a:solidFill>
              </a:rPr>
              <a:t>versées</a:t>
            </a:r>
            <a:r>
              <a:rPr lang="en-US" sz="2400" dirty="0">
                <a:solidFill>
                  <a:srgbClr val="000000"/>
                </a:solidFill>
              </a:rPr>
              <a:t>	 		275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Prêt au salaries 			2743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Depreciation des </a:t>
            </a:r>
            <a:r>
              <a:rPr lang="en-US" sz="2400" dirty="0" err="1">
                <a:solidFill>
                  <a:srgbClr val="000000"/>
                </a:solidFill>
              </a:rPr>
              <a:t>comptes</a:t>
            </a:r>
            <a:r>
              <a:rPr lang="en-US" sz="2400" dirty="0">
                <a:solidFill>
                  <a:srgbClr val="000000"/>
                </a:solidFill>
              </a:rPr>
              <a:t> clients	491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Stock de </a:t>
            </a:r>
            <a:r>
              <a:rPr lang="en-US" sz="2400" dirty="0" err="1">
                <a:solidFill>
                  <a:srgbClr val="000000"/>
                </a:solidFill>
              </a:rPr>
              <a:t>marchandises</a:t>
            </a:r>
            <a:r>
              <a:rPr lang="en-US" sz="2400" dirty="0">
                <a:solidFill>
                  <a:srgbClr val="000000"/>
                </a:solidFill>
              </a:rPr>
              <a:t>		370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TVA </a:t>
            </a:r>
            <a:r>
              <a:rPr lang="en-US" sz="2400" dirty="0" err="1">
                <a:solidFill>
                  <a:srgbClr val="000000"/>
                </a:solidFill>
              </a:rPr>
              <a:t>collectée</a:t>
            </a:r>
            <a:r>
              <a:rPr lang="en-US" sz="2400" dirty="0">
                <a:solidFill>
                  <a:srgbClr val="000000"/>
                </a:solidFill>
              </a:rPr>
              <a:t> sur les </a:t>
            </a:r>
            <a:r>
              <a:rPr lang="en-US" sz="2400" dirty="0" err="1">
                <a:solidFill>
                  <a:srgbClr val="000000"/>
                </a:solidFill>
              </a:rPr>
              <a:t>achats</a:t>
            </a:r>
            <a:r>
              <a:rPr lang="en-US" sz="2400" dirty="0">
                <a:solidFill>
                  <a:srgbClr val="000000"/>
                </a:solidFill>
              </a:rPr>
              <a:t> U.E	4452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Frais de constitution de la </a:t>
            </a:r>
            <a:r>
              <a:rPr lang="en-US" sz="2400" dirty="0" err="1">
                <a:solidFill>
                  <a:srgbClr val="000000"/>
                </a:solidFill>
              </a:rPr>
              <a:t>société</a:t>
            </a:r>
            <a:r>
              <a:rPr lang="en-US" sz="2400" dirty="0">
                <a:solidFill>
                  <a:srgbClr val="000000"/>
                </a:solidFill>
              </a:rPr>
              <a:t>	2011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Cautions </a:t>
            </a:r>
            <a:r>
              <a:rPr lang="en-US" sz="2400" dirty="0" err="1">
                <a:solidFill>
                  <a:srgbClr val="000000"/>
                </a:solidFill>
              </a:rPr>
              <a:t>reçus</a:t>
            </a:r>
            <a:r>
              <a:rPr lang="en-US" sz="2400" dirty="0">
                <a:solidFill>
                  <a:srgbClr val="000000"/>
                </a:solidFill>
              </a:rPr>
              <a:t>			165</a:t>
            </a:r>
            <a:r>
              <a:rPr lang="en-US" sz="1700" dirty="0">
                <a:solidFill>
                  <a:srgbClr val="000000"/>
                </a:solidFill>
              </a:rPr>
              <a:t>	</a:t>
            </a: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96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lusieurs points d’interrogation sur fond noir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6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3" y="1161288"/>
            <a:ext cx="7605587" cy="4434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Rechercher</a:t>
            </a:r>
            <a:r>
              <a:rPr lang="en-US" sz="2400" dirty="0"/>
              <a:t> dans le PCG – </a:t>
            </a:r>
            <a:r>
              <a:rPr lang="en-US" sz="2400" dirty="0" err="1"/>
              <a:t>utilisez</a:t>
            </a:r>
            <a:r>
              <a:rPr lang="en-US" sz="2400" dirty="0"/>
              <a:t> la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abrégée</a:t>
            </a:r>
            <a:r>
              <a:rPr lang="en-US" sz="2400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236221" y="1849374"/>
            <a:ext cx="7108162" cy="4501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Capital non </a:t>
            </a:r>
            <a:r>
              <a:rPr lang="en-US" sz="3200" dirty="0" err="1"/>
              <a:t>libéré</a:t>
            </a:r>
            <a:endParaRPr lang="en-US" sz="3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Emprunt</a:t>
            </a:r>
            <a:r>
              <a:rPr lang="en-US" sz="3200" dirty="0"/>
              <a:t> </a:t>
            </a:r>
            <a:r>
              <a:rPr lang="en-US" sz="3200" dirty="0" err="1"/>
              <a:t>bancaires</a:t>
            </a:r>
            <a:endParaRPr lang="en-US" sz="3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Construction sur sol </a:t>
            </a:r>
            <a:r>
              <a:rPr lang="en-US" sz="3200" dirty="0" err="1"/>
              <a:t>d’autrui</a:t>
            </a:r>
            <a:endParaRPr lang="en-US" sz="3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Provisions pour </a:t>
            </a:r>
            <a:r>
              <a:rPr lang="en-US" sz="3200" dirty="0" err="1"/>
              <a:t>litiges</a:t>
            </a:r>
            <a:endParaRPr lang="en-US" sz="3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Droit au bail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Impot </a:t>
            </a:r>
            <a:r>
              <a:rPr lang="en-US" sz="3200" dirty="0" err="1"/>
              <a:t>société</a:t>
            </a:r>
            <a:r>
              <a:rPr lang="en-US" sz="3200" dirty="0"/>
              <a:t> </a:t>
            </a:r>
            <a:r>
              <a:rPr lang="en-US" sz="3200" dirty="0" err="1"/>
              <a:t>dû</a:t>
            </a:r>
            <a:r>
              <a:rPr lang="en-US" sz="3200" dirty="0"/>
              <a:t>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Produits</a:t>
            </a:r>
            <a:r>
              <a:rPr lang="en-US" sz="3200" dirty="0"/>
              <a:t> constates </a:t>
            </a:r>
            <a:r>
              <a:rPr lang="en-US" sz="3200" dirty="0" err="1"/>
              <a:t>d’avance</a:t>
            </a:r>
            <a:endParaRPr lang="en-US" sz="32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R.R.R à </a:t>
            </a:r>
            <a:r>
              <a:rPr lang="en-US" sz="3200" dirty="0" err="1"/>
              <a:t>établir</a:t>
            </a:r>
            <a:r>
              <a:rPr lang="en-US" sz="3200" dirty="0"/>
              <a:t>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A775C-5122-4169-8EC5-98E3B99F18F8}"/>
              </a:ext>
            </a:extLst>
          </p:cNvPr>
          <p:cNvSpPr/>
          <p:nvPr/>
        </p:nvSpPr>
        <p:spPr>
          <a:xfrm>
            <a:off x="1316779" y="160735"/>
            <a:ext cx="31801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Partie 2 :</a:t>
            </a:r>
          </a:p>
        </p:txBody>
      </p:sp>
    </p:spTree>
    <p:extLst>
      <p:ext uri="{BB962C8B-B14F-4D97-AF65-F5344CB8AC3E}">
        <p14:creationId xmlns:p14="http://schemas.microsoft.com/office/powerpoint/2010/main" val="1272375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389812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13579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lusieurs points d’interrogation sur fond noir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6" t="9091" r="-1" b="-1"/>
          <a:stretch/>
        </p:blipFill>
        <p:spPr>
          <a:xfrm>
            <a:off x="417181" y="2286000"/>
            <a:ext cx="3588289" cy="303569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4154557" y="2001915"/>
            <a:ext cx="7421481" cy="407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Capital non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libéré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	109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Emprunt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bancaires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	164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Construction sur sol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d’autrui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214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Provisions pour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litiges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	151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Droit au bail				206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Impot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société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dû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	444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Produits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 constates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d’avance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487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R.R.R. à </a:t>
            </a:r>
            <a:r>
              <a:rPr lang="en-US" sz="2800" dirty="0" err="1">
                <a:solidFill>
                  <a:schemeClr val="tx1">
                    <a:alpha val="60000"/>
                  </a:schemeClr>
                </a:solidFill>
              </a:rPr>
              <a:t>établir</a:t>
            </a:r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				4198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alpha val="60000"/>
                </a:schemeClr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916F3-804E-470E-8BC7-66C825CEE17A}"/>
              </a:ext>
            </a:extLst>
          </p:cNvPr>
          <p:cNvSpPr/>
          <p:nvPr/>
        </p:nvSpPr>
        <p:spPr>
          <a:xfrm>
            <a:off x="1316779" y="160735"/>
            <a:ext cx="31801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Partie 2 :</a:t>
            </a:r>
          </a:p>
        </p:txBody>
      </p:sp>
    </p:spTree>
    <p:extLst>
      <p:ext uri="{BB962C8B-B14F-4D97-AF65-F5344CB8AC3E}">
        <p14:creationId xmlns:p14="http://schemas.microsoft.com/office/powerpoint/2010/main" val="18406404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ecritures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8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2063552" y="404664"/>
            <a:ext cx="8352928" cy="115212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Les états de synthèse</a:t>
            </a:r>
          </a:p>
        </p:txBody>
      </p:sp>
      <p:graphicFrame>
        <p:nvGraphicFramePr>
          <p:cNvPr id="5" name="Diagramme 4"/>
          <p:cNvGraphicFramePr/>
          <p:nvPr/>
        </p:nvGraphicFramePr>
        <p:xfrm>
          <a:off x="3071664" y="22048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996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L’établissement du compte de résultat nous a permis de déterminer le résultat de l’exercice en faisant la différence entre tous les produits et toutes les charges survenus pendant l’exercice.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bilan nous a permis de déterminer ce que possédait l’entreprise (actif) et ce qu’elle devait (passif) à la fin de l’exercice.</a:t>
            </a:r>
          </a:p>
          <a:p>
            <a:pPr marL="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comptabilité, il faut comptabiliser (enregistrer) les opérations (achats, ventes, règlements..) chronologiquement (horodatage / FEC) :</a:t>
            </a:r>
          </a:p>
          <a:p>
            <a:pPr marL="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19150" lvl="1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Dès qu’il y a un achat =&gt; Enregistrement.</a:t>
            </a:r>
          </a:p>
          <a:p>
            <a:pPr marL="13335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19150" lvl="1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Dès qu’il y a une vente =&gt; Enregistrement.</a:t>
            </a:r>
          </a:p>
          <a:p>
            <a:pPr marL="0" indent="0">
              <a:buNone/>
            </a:pPr>
            <a:r>
              <a:rPr lang="fr-FR" sz="2200" b="1" u="none" strike="noStrike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43994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traduire comptablement chaque opération on doit "passer" des écritures.</a:t>
            </a:r>
          </a:p>
          <a:p>
            <a:pPr algn="just"/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passer des écritures on doit faire intervenir </a:t>
            </a:r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moins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deux comptes du P.C.G.</a:t>
            </a:r>
          </a:p>
          <a:p>
            <a:pPr marL="0" indent="0" algn="just">
              <a:buNone/>
            </a:pP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 Un compte (ou des comptes) que l’on va débiter </a:t>
            </a:r>
            <a:r>
              <a:rPr lang="fr-FR" sz="20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inscrire au débit</a:t>
            </a:r>
          </a:p>
          <a:p>
            <a:pPr marL="0" indent="0" algn="just">
              <a:buNone/>
            </a:pP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</a:t>
            </a:r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compte (ou des comptes) que l’on va créditer </a:t>
            </a:r>
            <a:r>
              <a:rPr lang="fr-FR" sz="20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inscrire au crédit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 : ∑ des débits  = ∑ somme des crédits !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246420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Cela revient donc à identifier au moins deux comptes qui sont sollicités en même temps.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fait les recherches dans le PCG à cet effet.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 à savoir 1 : la contrepartie d’un compte de classe 6 ou 7 / Est systématiquement un compte de bilan, généralement compte de classe 4 =&gt; </a:t>
            </a:r>
            <a:r>
              <a:rPr lang="fr-FR" sz="20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économique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 à savoir 2 : </a:t>
            </a:r>
            <a:r>
              <a:rPr lang="fr-FR" sz="20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flux de trésorerie 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 généralement intervenir deux comptes de bilan (comptes classe 4 et classe 5)</a:t>
            </a:r>
          </a:p>
          <a:p>
            <a:pPr algn="just"/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3200" dirty="0">
              <a:solidFill>
                <a:srgbClr val="FF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9097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Vocabulaire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Acheter à crédit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ne règle pas immédiatement ce que l'on achète, donc on a une dette envers un fournisseur.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Vendre à crédit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n'est pas réglé immédiatement de ce que l'on a vendu, donc on a une créance sur un client.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Régler comptant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règle immédiatement en espèces (liquide =&gt; pièces ou billets) ou par chèque ce que l'on acheté.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Vendre au comptant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est réglé immédiatement en espèces (liquide =&gt; pièces ou billets) ou par chèque de ce que l'on a vendu.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567505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Comptabilisation – Exemple - CAS UP1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</a:t>
            </a:r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0 000 € de marchandises.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endParaRPr lang="fr-FR" sz="18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perçoit 500 € d'intérêts suite à un placement effectué dans une banque.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916156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UP1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607 Achats de marchandises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601 Achat de matières 1</a:t>
            </a:r>
            <a:r>
              <a:rPr lang="fr-FR" sz="18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401 Fournisseurs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perçoit 500 € d'intérêts suite à un placement effectué dans une banque.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76 Produits financiers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701 Vente de produits finis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411 Clients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272505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UP1 (suite)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: 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: 25 000 €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420163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365125"/>
            <a:ext cx="11702642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UP1 (suite)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690689"/>
            <a:ext cx="11904956" cy="500201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2182 Matériel de transport / =&gt; 512 Banque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: 5 000 €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512 Banque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: 25 000 €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512 Banque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55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  / =&gt; 401 Fournisseur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411 Clients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120194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– oui mais comment 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plus simple est de considérer que chaque compte du plan comptable est un réceptacle (un tiroir) dans lequel le comptable va ajouter (ou retirer) un montant !</a:t>
            </a:r>
          </a:p>
          <a:p>
            <a:pPr marL="0" indent="0">
              <a:buNone/>
            </a:pPr>
            <a:endParaRPr lang="fr-FR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identifie aussi clairement les flux</a:t>
            </a:r>
          </a:p>
          <a:p>
            <a:pPr>
              <a:buFontTx/>
              <a:buChar char="-"/>
            </a:pPr>
            <a:r>
              <a:rPr lang="fr-FR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économiques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fr-FR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ux financiers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5555065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– oui mais comment 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7F7EEFE-A2CB-4C9D-9032-43B5B4E0EC06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066925"/>
          <a:ext cx="5270915" cy="3909264"/>
        </p:xfrm>
        <a:graphic>
          <a:graphicData uri="http://schemas.openxmlformats.org/drawingml/2006/table">
            <a:tbl>
              <a:tblPr firstRow="1" firstCol="1" bandRow="1"/>
              <a:tblGrid>
                <a:gridCol w="2573335">
                  <a:extLst>
                    <a:ext uri="{9D8B030D-6E8A-4147-A177-3AD203B41FA5}">
                      <a16:colId xmlns:a16="http://schemas.microsoft.com/office/drawing/2014/main" val="2315687336"/>
                    </a:ext>
                  </a:extLst>
                </a:gridCol>
                <a:gridCol w="2697580">
                  <a:extLst>
                    <a:ext uri="{9D8B030D-6E8A-4147-A177-3AD203B41FA5}">
                      <a16:colId xmlns:a16="http://schemas.microsoft.com/office/drawing/2014/main" val="2345309610"/>
                    </a:ext>
                  </a:extLst>
                </a:gridCol>
              </a:tblGrid>
              <a:tr h="97731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de résultat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80844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04215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Débit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Crédit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41586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Crédit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Débit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90193"/>
                  </a:ext>
                </a:extLst>
              </a:tr>
            </a:tbl>
          </a:graphicData>
        </a:graphic>
      </p:graphicFrame>
      <p:pic>
        <p:nvPicPr>
          <p:cNvPr id="1026" name="Picture 2" descr="compte de resultat | Cours de comptabilité, Analyse financière, Comptabilité">
            <a:extLst>
              <a:ext uri="{FF2B5EF4-FFF2-40B4-BE49-F238E27FC236}">
                <a16:creationId xmlns:a16="http://schemas.microsoft.com/office/drawing/2014/main" id="{51A28B2C-888D-4E11-A952-098A8A2D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29" y="2066925"/>
            <a:ext cx="5905453" cy="39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dirty="0">
                <a:effectLst/>
              </a:rPr>
              <a:t>Le </a:t>
            </a:r>
            <a:r>
              <a:rPr lang="en-US" sz="3400" b="0" i="0" dirty="0" err="1">
                <a:effectLst/>
              </a:rPr>
              <a:t>Bilan</a:t>
            </a:r>
            <a:r>
              <a:rPr lang="en-US" sz="3400" b="0" i="0" dirty="0">
                <a:effectLst/>
              </a:rPr>
              <a:t> - </a:t>
            </a:r>
            <a:r>
              <a:rPr lang="en-US" sz="3400" b="0" i="0" dirty="0" err="1">
                <a:effectLst/>
              </a:rPr>
              <a:t>Patrimoine</a:t>
            </a:r>
            <a:endParaRPr lang="en-US" sz="3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Calculatrice et bloc-notes">
            <a:extLst>
              <a:ext uri="{FF2B5EF4-FFF2-40B4-BE49-F238E27FC236}">
                <a16:creationId xmlns:a16="http://schemas.microsoft.com/office/drawing/2014/main" id="{E19A54F0-B20E-4F8C-9128-4269DFE89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8" r="9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900381-058A-49D1-91B1-63D7DD95F910}"/>
              </a:ext>
            </a:extLst>
          </p:cNvPr>
          <p:cNvSpPr/>
          <p:nvPr/>
        </p:nvSpPr>
        <p:spPr>
          <a:xfrm>
            <a:off x="1179226" y="1591878"/>
            <a:ext cx="103556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2400"/>
          </a:p>
          <a:p>
            <a:pPr>
              <a:spcAft>
                <a:spcPts val="6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4357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1172827" cy="661464"/>
          </a:xfrm>
        </p:spPr>
        <p:txBody>
          <a:bodyPr>
            <a:normAutofit/>
          </a:bodyPr>
          <a:lstStyle/>
          <a:p>
            <a:r>
              <a:rPr lang="fr-FR" sz="4000" dirty="0"/>
              <a:t>Comptabilisation – oui mais comment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0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AA6049-734C-4D7F-BE75-F9294B14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25" y="1632273"/>
            <a:ext cx="5418159" cy="3939852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C184D2A-ADBF-4B50-A23F-D9937B95E3E3}"/>
              </a:ext>
            </a:extLst>
          </p:cNvPr>
          <p:cNvGraphicFramePr>
            <a:graphicFrameLocks noGrp="1"/>
          </p:cNvGraphicFramePr>
          <p:nvPr/>
        </p:nvGraphicFramePr>
        <p:xfrm>
          <a:off x="373986" y="1632273"/>
          <a:ext cx="6175472" cy="3844600"/>
        </p:xfrm>
        <a:graphic>
          <a:graphicData uri="http://schemas.openxmlformats.org/drawingml/2006/table">
            <a:tbl>
              <a:tblPr firstRow="1" firstCol="1" bandRow="1"/>
              <a:tblGrid>
                <a:gridCol w="3087736">
                  <a:extLst>
                    <a:ext uri="{9D8B030D-6E8A-4147-A177-3AD203B41FA5}">
                      <a16:colId xmlns:a16="http://schemas.microsoft.com/office/drawing/2014/main" val="1694819157"/>
                    </a:ext>
                  </a:extLst>
                </a:gridCol>
                <a:gridCol w="3087736">
                  <a:extLst>
                    <a:ext uri="{9D8B030D-6E8A-4147-A177-3AD203B41FA5}">
                      <a16:colId xmlns:a16="http://schemas.microsoft.com/office/drawing/2014/main" val="1952349672"/>
                    </a:ext>
                  </a:extLst>
                </a:gridCol>
              </a:tblGrid>
              <a:tr h="669893">
                <a:tc gridSpan="2">
                  <a:txBody>
                    <a:bodyPr/>
                    <a:lstStyle/>
                    <a:p>
                      <a:pPr algn="ctr"/>
                      <a:r>
                        <a:rPr lang="fr-FR" sz="23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endParaRPr lang="fr-FR" sz="23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95282"/>
                  </a:ext>
                </a:extLst>
              </a:tr>
              <a:tr h="669893">
                <a:tc>
                  <a:txBody>
                    <a:bodyPr/>
                    <a:lstStyle/>
                    <a:p>
                      <a:pPr algn="ctr"/>
                      <a:r>
                        <a:rPr lang="fr-FR" sz="23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23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23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990668"/>
                  </a:ext>
                </a:extLst>
              </a:tr>
              <a:tr h="1252407">
                <a:tc>
                  <a:txBody>
                    <a:bodyPr/>
                    <a:lstStyle/>
                    <a:p>
                      <a:pPr algn="l"/>
                      <a:r>
                        <a:rPr lang="fr-FR" sz="23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Débit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3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Crédit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610393"/>
                  </a:ext>
                </a:extLst>
              </a:tr>
              <a:tr h="1252407">
                <a:tc>
                  <a:txBody>
                    <a:bodyPr/>
                    <a:lstStyle/>
                    <a:p>
                      <a:pPr algn="l"/>
                      <a:r>
                        <a:rPr lang="fr-FR" sz="23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Crédit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3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Débit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9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38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Méthode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fr-FR" sz="13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300" b="1" u="sng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Méthode pour enregistrer une opération</a:t>
            </a:r>
          </a:p>
          <a:p>
            <a:pPr marL="0" indent="0">
              <a:buNone/>
            </a:pPr>
            <a:endParaRPr lang="fr-FR" sz="2400" b="1" u="sng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- 1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 les comptes concernés par le flux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étape.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poser la question pour chaque compte trouvé : augmente-t-il ou diminue-t-il dans le contexte présenté ?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564049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Méthode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fr-FR" sz="13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300" b="1" u="sng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Méthode pour enregistrer une opération</a:t>
            </a:r>
          </a:p>
          <a:p>
            <a:pPr marL="0" indent="0">
              <a:buNone/>
            </a:pPr>
            <a:endParaRPr lang="fr-FR" sz="2400" b="1" u="sng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- 1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 les comptes concernés par le flux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étape.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poser la question pour chaque compte trouvé : augmente-t-il ou diminue-t-il dans le contexte présenté ?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5006498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 2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47088"/>
            <a:ext cx="11711031" cy="48778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marchandises (607)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Dans ce cas, le compte achat de matières 1</a:t>
            </a:r>
            <a:r>
              <a:rPr lang="fr-FR" sz="22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(601), augmente ou diminue ? =&gt; Il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dettes fournisseurs (401),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 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perçoit 500 € d'intérêts suite à un placement effectué dans une banque.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intérêts reçus (76)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vente de produits finis (701)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(411)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matériel de transport (2182)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772397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UP2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marchandises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Dans ce cas, le compte achat de matières 1</a:t>
            </a:r>
            <a:r>
              <a:rPr lang="fr-FR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dettes fournisseurs,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 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perçoit 500 € d'intérêts d'un placement effectué dans une banque.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intérêts reçus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vente de produits finis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augmente ou diminue ? =&gt; Il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matériel de transport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292866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UP2 suite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(5 000 €)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(25 000 €)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fournisseurs (401)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(411)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</a:t>
            </a: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010406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Comptabilisation – Correction UP2 (suite)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(5 000 €)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(25 000 €)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fournisseurs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854511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911525519"/>
              </p:ext>
            </p:extLst>
          </p:nvPr>
        </p:nvGraphicFramePr>
        <p:xfrm>
          <a:off x="1775520" y="188640"/>
          <a:ext cx="856895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à coins arrondis 1"/>
          <p:cNvSpPr/>
          <p:nvPr/>
        </p:nvSpPr>
        <p:spPr>
          <a:xfrm>
            <a:off x="1991544" y="5805264"/>
            <a:ext cx="8280920" cy="6480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Quelle est la richesse d’ALBANE ?</a:t>
            </a:r>
          </a:p>
        </p:txBody>
      </p:sp>
    </p:spTree>
    <p:extLst>
      <p:ext uri="{BB962C8B-B14F-4D97-AF65-F5344CB8AC3E}">
        <p14:creationId xmlns:p14="http://schemas.microsoft.com/office/powerpoint/2010/main" val="317300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04664"/>
            <a:ext cx="670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rganigramme : Processus 1"/>
          <p:cNvSpPr/>
          <p:nvPr/>
        </p:nvSpPr>
        <p:spPr>
          <a:xfrm rot="5400000">
            <a:off x="3482202" y="1754468"/>
            <a:ext cx="864096" cy="3567608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4000" dirty="0"/>
              <a:t>EMPLOIS</a:t>
            </a:r>
          </a:p>
        </p:txBody>
      </p:sp>
      <p:sp>
        <p:nvSpPr>
          <p:cNvPr id="5" name="Organigramme : Processus 4"/>
          <p:cNvSpPr/>
          <p:nvPr/>
        </p:nvSpPr>
        <p:spPr>
          <a:xfrm rot="16200000">
            <a:off x="8167836" y="1754469"/>
            <a:ext cx="864096" cy="3567608"/>
          </a:xfrm>
          <a:prstGeom prst="flowChart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000" dirty="0"/>
              <a:t>RESSOURCES</a:t>
            </a:r>
          </a:p>
        </p:txBody>
      </p:sp>
      <p:sp>
        <p:nvSpPr>
          <p:cNvPr id="4" name="Égal 3"/>
          <p:cNvSpPr/>
          <p:nvPr/>
        </p:nvSpPr>
        <p:spPr>
          <a:xfrm>
            <a:off x="5936820" y="3195604"/>
            <a:ext cx="648072" cy="685337"/>
          </a:xfrm>
          <a:prstGeom prst="mathEqual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80630" y="4653136"/>
            <a:ext cx="7760452" cy="129614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/>
              <a:t>Principe de la partie double</a:t>
            </a:r>
          </a:p>
        </p:txBody>
      </p:sp>
    </p:spTree>
    <p:extLst>
      <p:ext uri="{BB962C8B-B14F-4D97-AF65-F5344CB8AC3E}">
        <p14:creationId xmlns:p14="http://schemas.microsoft.com/office/powerpoint/2010/main" val="288390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79" y="1772816"/>
            <a:ext cx="513459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0648"/>
            <a:ext cx="67056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rganigramme : Processus 1"/>
          <p:cNvSpPr/>
          <p:nvPr/>
        </p:nvSpPr>
        <p:spPr>
          <a:xfrm>
            <a:off x="1919536" y="2316234"/>
            <a:ext cx="864096" cy="3567608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4000" dirty="0"/>
              <a:t>EMPLOIS</a:t>
            </a:r>
          </a:p>
        </p:txBody>
      </p:sp>
      <p:sp>
        <p:nvSpPr>
          <p:cNvPr id="5" name="Organigramme : Processus 4"/>
          <p:cNvSpPr/>
          <p:nvPr/>
        </p:nvSpPr>
        <p:spPr>
          <a:xfrm>
            <a:off x="9356817" y="2339380"/>
            <a:ext cx="864096" cy="3567608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4000" dirty="0"/>
              <a:t>RESSOURCES</a:t>
            </a:r>
          </a:p>
        </p:txBody>
      </p:sp>
      <p:sp>
        <p:nvSpPr>
          <p:cNvPr id="3" name="Flèche droite 2"/>
          <p:cNvSpPr/>
          <p:nvPr/>
        </p:nvSpPr>
        <p:spPr>
          <a:xfrm>
            <a:off x="2860657" y="3799148"/>
            <a:ext cx="633023" cy="6480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 rot="10800000">
            <a:off x="8628274" y="3776002"/>
            <a:ext cx="633023" cy="64807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960" y="1591878"/>
            <a:ext cx="4251960" cy="308119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dirty="0">
                <a:effectLst/>
              </a:rPr>
              <a:t>Le </a:t>
            </a:r>
            <a:r>
              <a:rPr lang="en-US" sz="3400" b="0" i="0" dirty="0" err="1">
                <a:effectLst/>
              </a:rPr>
              <a:t>Bilan</a:t>
            </a:r>
            <a:r>
              <a:rPr lang="en-US" sz="3400" b="0" i="0" dirty="0">
                <a:effectLst/>
              </a:rPr>
              <a:t> - </a:t>
            </a:r>
            <a:r>
              <a:rPr lang="en-US" sz="3400" b="0" i="0" dirty="0" err="1">
                <a:effectLst/>
              </a:rPr>
              <a:t>Origine</a:t>
            </a:r>
            <a:endParaRPr lang="en-US" sz="3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Calculatrice et bloc-notes">
            <a:extLst>
              <a:ext uri="{FF2B5EF4-FFF2-40B4-BE49-F238E27FC236}">
                <a16:creationId xmlns:a16="http://schemas.microsoft.com/office/drawing/2014/main" id="{E19A54F0-B20E-4F8C-9128-4269DFE89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8" r="9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900381-058A-49D1-91B1-63D7DD95F910}"/>
              </a:ext>
            </a:extLst>
          </p:cNvPr>
          <p:cNvSpPr/>
          <p:nvPr/>
        </p:nvSpPr>
        <p:spPr>
          <a:xfrm>
            <a:off x="1179226" y="1591878"/>
            <a:ext cx="103556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2400"/>
          </a:p>
          <a:p>
            <a:pPr>
              <a:spcAft>
                <a:spcPts val="6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5009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4093</Words>
  <Application>Microsoft Office PowerPoint</Application>
  <PresentationFormat>Grand écran</PresentationFormat>
  <Paragraphs>873</Paragraphs>
  <Slides>57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Symbol</vt:lpstr>
      <vt:lpstr>Times New Roman</vt:lpstr>
      <vt:lpstr>Tw Cen MT</vt:lpstr>
      <vt:lpstr>Verdana</vt:lpstr>
      <vt:lpstr>Thème Office</vt:lpstr>
      <vt:lpstr>1_Thème Office</vt:lpstr>
      <vt:lpstr>Université de Montpellier </vt:lpstr>
      <vt:lpstr>Programme prévisionnel</vt:lpstr>
      <vt:lpstr> La classification du PCG</vt:lpstr>
      <vt:lpstr>Présentation PowerPoint</vt:lpstr>
      <vt:lpstr>Le Bilan - Patrimoine</vt:lpstr>
      <vt:lpstr>Présentation PowerPoint</vt:lpstr>
      <vt:lpstr>Présentation PowerPoint</vt:lpstr>
      <vt:lpstr>Présentation PowerPoint</vt:lpstr>
      <vt:lpstr>Le Bilan - Origine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du Bilan </vt:lpstr>
      <vt:lpstr>Présentation en tableau =&gt; Bilan fonctionnel?</vt:lpstr>
      <vt:lpstr>Présentation PowerPoint</vt:lpstr>
      <vt:lpstr>Présentation PowerPoint</vt:lpstr>
      <vt:lpstr>Présentation PowerPoint</vt:lpstr>
      <vt:lpstr>Présentation PowerPoint</vt:lpstr>
      <vt:lpstr> Les comptes du bilan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Les comptes du bilan</vt:lpstr>
      <vt:lpstr>Présentation PowerPoint</vt:lpstr>
      <vt:lpstr>Présentation PowerPoint</vt:lpstr>
      <vt:lpstr>Présentation PowerPoint</vt:lpstr>
      <vt:lpstr>Présentation PowerPoint</vt:lpstr>
      <vt:lpstr>Rechercher dans le PCG – utilisez la liste abrégée </vt:lpstr>
      <vt:lpstr>Présentation PowerPoint</vt:lpstr>
      <vt:lpstr>Rechercher dans le PCG – utilisez la liste abrégée </vt:lpstr>
      <vt:lpstr>Présentation PowerPoint</vt:lpstr>
      <vt:lpstr> </vt:lpstr>
      <vt:lpstr>Comptabilisation - principes</vt:lpstr>
      <vt:lpstr>Comptabilisation - principes</vt:lpstr>
      <vt:lpstr>Comptabilisation - principes</vt:lpstr>
      <vt:lpstr>Comptabilisation - Vocabulaire</vt:lpstr>
      <vt:lpstr>Comptabilisation – Exemple - CAS UP1</vt:lpstr>
      <vt:lpstr>Comptabilisation – Correction UP1</vt:lpstr>
      <vt:lpstr>Comptabilisation – cas UP1 (suite) </vt:lpstr>
      <vt:lpstr>Comptabilisation – Correction UP1 (suite)</vt:lpstr>
      <vt:lpstr>Comptabilisation – oui mais comment ?</vt:lpstr>
      <vt:lpstr>Comptabilisation – oui mais comment ?</vt:lpstr>
      <vt:lpstr>Comptabilisation – oui mais comment ?</vt:lpstr>
      <vt:lpstr>Comptabilisation - Méthode</vt:lpstr>
      <vt:lpstr>Comptabilisation - Méthode</vt:lpstr>
      <vt:lpstr>Comptabilisation – Cas UP 2</vt:lpstr>
      <vt:lpstr>Comptabilisation – Correction UP2 </vt:lpstr>
      <vt:lpstr>Comptabilisation – Cas UP2 suite</vt:lpstr>
      <vt:lpstr>Comptabilisation – Correction UP2 (suite) 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3</cp:revision>
  <dcterms:created xsi:type="dcterms:W3CDTF">2021-02-02T18:32:53Z</dcterms:created>
  <dcterms:modified xsi:type="dcterms:W3CDTF">2021-03-12T13:13:46Z</dcterms:modified>
</cp:coreProperties>
</file>