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notesMasterIdLst>
    <p:notesMasterId r:id="rId46"/>
  </p:notesMasterIdLst>
  <p:sldIdLst>
    <p:sldId id="256" r:id="rId4"/>
    <p:sldId id="276" r:id="rId5"/>
    <p:sldId id="751" r:id="rId6"/>
    <p:sldId id="867" r:id="rId7"/>
    <p:sldId id="868" r:id="rId8"/>
    <p:sldId id="872" r:id="rId9"/>
    <p:sldId id="869" r:id="rId10"/>
    <p:sldId id="870" r:id="rId11"/>
    <p:sldId id="875" r:id="rId12"/>
    <p:sldId id="874" r:id="rId13"/>
    <p:sldId id="876" r:id="rId14"/>
    <p:sldId id="881" r:id="rId15"/>
    <p:sldId id="882" r:id="rId16"/>
    <p:sldId id="883" r:id="rId17"/>
    <p:sldId id="884" r:id="rId18"/>
    <p:sldId id="885" r:id="rId19"/>
    <p:sldId id="886" r:id="rId20"/>
    <p:sldId id="888" r:id="rId21"/>
    <p:sldId id="887" r:id="rId22"/>
    <p:sldId id="889" r:id="rId23"/>
    <p:sldId id="890" r:id="rId24"/>
    <p:sldId id="896" r:id="rId25"/>
    <p:sldId id="895" r:id="rId26"/>
    <p:sldId id="892" r:id="rId27"/>
    <p:sldId id="891" r:id="rId28"/>
    <p:sldId id="893" r:id="rId29"/>
    <p:sldId id="897" r:id="rId30"/>
    <p:sldId id="899" r:id="rId31"/>
    <p:sldId id="898" r:id="rId32"/>
    <p:sldId id="901" r:id="rId33"/>
    <p:sldId id="902" r:id="rId34"/>
    <p:sldId id="904" r:id="rId35"/>
    <p:sldId id="903" r:id="rId36"/>
    <p:sldId id="907" r:id="rId37"/>
    <p:sldId id="908" r:id="rId38"/>
    <p:sldId id="909" r:id="rId39"/>
    <p:sldId id="910" r:id="rId40"/>
    <p:sldId id="905" r:id="rId41"/>
    <p:sldId id="338" r:id="rId42"/>
    <p:sldId id="342" r:id="rId43"/>
    <p:sldId id="906" r:id="rId44"/>
    <p:sldId id="839" r:id="rId4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gidadmin" initials="c" lastIdx="1" clrIdx="0">
    <p:extLst>
      <p:ext uri="{19B8F6BF-5375-455C-9EA6-DF929625EA0E}">
        <p15:presenceInfo xmlns:p15="http://schemas.microsoft.com/office/powerpoint/2012/main" userId="cegidadmin" providerId="None"/>
      </p:ext>
    </p:extLst>
  </p:cmAuthor>
  <p:cmAuthor id="2" name="christophe CHUECOS-FONT" initials="cCF" lastIdx="2" clrIdx="1">
    <p:extLst>
      <p:ext uri="{19B8F6BF-5375-455C-9EA6-DF929625EA0E}">
        <p15:presenceInfo xmlns:p15="http://schemas.microsoft.com/office/powerpoint/2012/main" userId="christophe CHUECOS-FO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BEBF3A-ECBA-4860-AC25-66AB61261A96}" v="193" dt="2021-03-18T23:41:48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microsoft.com/office/2015/10/relationships/revisionInfo" Target="revisionInfo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 CHUECOS-FONT" userId="7e57acaa-4bc6-4644-8edc-0ecdded28594" providerId="ADAL" clId="{C2BEBF3A-ECBA-4860-AC25-66AB61261A96}"/>
    <pc:docChg chg="undo custSel addSld delSld modSld sldOrd">
      <pc:chgData name="christophe CHUECOS-FONT" userId="7e57acaa-4bc6-4644-8edc-0ecdded28594" providerId="ADAL" clId="{C2BEBF3A-ECBA-4860-AC25-66AB61261A96}" dt="2021-03-26T12:12:53.109" v="1754" actId="27636"/>
      <pc:docMkLst>
        <pc:docMk/>
      </pc:docMkLst>
      <pc:sldChg chg="modSp mod">
        <pc:chgData name="christophe CHUECOS-FONT" userId="7e57acaa-4bc6-4644-8edc-0ecdded28594" providerId="ADAL" clId="{C2BEBF3A-ECBA-4860-AC25-66AB61261A96}" dt="2021-03-26T12:12:53.109" v="1754" actId="27636"/>
        <pc:sldMkLst>
          <pc:docMk/>
          <pc:sldMk cId="3848639155" sldId="256"/>
        </pc:sldMkLst>
        <pc:spChg chg="mod">
          <ac:chgData name="christophe CHUECOS-FONT" userId="7e57acaa-4bc6-4644-8edc-0ecdded28594" providerId="ADAL" clId="{C2BEBF3A-ECBA-4860-AC25-66AB61261A96}" dt="2021-03-26T12:12:53.109" v="1754" actId="27636"/>
          <ac:spMkLst>
            <pc:docMk/>
            <pc:sldMk cId="3848639155" sldId="256"/>
            <ac:spMk id="3" creationId="{21349F9F-31B4-41DC-B4DB-C097467B5266}"/>
          </ac:spMkLst>
        </pc:spChg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2831747057" sldId="258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2174517492" sldId="259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3018494457" sldId="266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1765093222" sldId="267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1677432768" sldId="297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130980171" sldId="299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2049130264" sldId="300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3173007657" sldId="301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1804052538" sldId="302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2883904425" sldId="309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1655996761" sldId="317"/>
        </pc:sldMkLst>
      </pc:sldChg>
      <pc:sldChg chg="add">
        <pc:chgData name="christophe CHUECOS-FONT" userId="7e57acaa-4bc6-4644-8edc-0ecdded28594" providerId="ADAL" clId="{C2BEBF3A-ECBA-4860-AC25-66AB61261A96}" dt="2021-03-18T22:54:09.324" v="856"/>
        <pc:sldMkLst>
          <pc:docMk/>
          <pc:sldMk cId="1271957293" sldId="338"/>
        </pc:sldMkLst>
      </pc:sldChg>
      <pc:sldChg chg="add">
        <pc:chgData name="christophe CHUECOS-FONT" userId="7e57acaa-4bc6-4644-8edc-0ecdded28594" providerId="ADAL" clId="{C2BEBF3A-ECBA-4860-AC25-66AB61261A96}" dt="2021-03-18T22:54:09.324" v="856"/>
        <pc:sldMkLst>
          <pc:docMk/>
          <pc:sldMk cId="2720677423" sldId="342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649958680" sldId="672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3843576302" sldId="677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3945995144" sldId="779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2909694736" sldId="802"/>
        </pc:sldMkLst>
      </pc:sldChg>
      <pc:sldChg chg="del">
        <pc:chgData name="christophe CHUECOS-FONT" userId="7e57acaa-4bc6-4644-8edc-0ecdded28594" providerId="ADAL" clId="{C2BEBF3A-ECBA-4860-AC25-66AB61261A96}" dt="2021-03-18T21:54:39.040" v="1" actId="47"/>
        <pc:sldMkLst>
          <pc:docMk/>
          <pc:sldMk cId="2502557485" sldId="803"/>
        </pc:sldMkLst>
      </pc:sldChg>
      <pc:sldChg chg="del">
        <pc:chgData name="christophe CHUECOS-FONT" userId="7e57acaa-4bc6-4644-8edc-0ecdded28594" providerId="ADAL" clId="{C2BEBF3A-ECBA-4860-AC25-66AB61261A96}" dt="2021-03-18T21:54:39.040" v="1" actId="47"/>
        <pc:sldMkLst>
          <pc:docMk/>
          <pc:sldMk cId="3840082568" sldId="820"/>
        </pc:sldMkLst>
      </pc:sldChg>
      <pc:sldChg chg="del">
        <pc:chgData name="christophe CHUECOS-FONT" userId="7e57acaa-4bc6-4644-8edc-0ecdded28594" providerId="ADAL" clId="{C2BEBF3A-ECBA-4860-AC25-66AB61261A96}" dt="2021-03-18T21:54:39.040" v="1" actId="47"/>
        <pc:sldMkLst>
          <pc:docMk/>
          <pc:sldMk cId="556005404" sldId="840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2080613406" sldId="848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2013905306" sldId="849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2136421834" sldId="850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1737365082" sldId="851"/>
        </pc:sldMkLst>
      </pc:sldChg>
      <pc:sldChg chg="del">
        <pc:chgData name="christophe CHUECOS-FONT" userId="7e57acaa-4bc6-4644-8edc-0ecdded28594" providerId="ADAL" clId="{C2BEBF3A-ECBA-4860-AC25-66AB61261A96}" dt="2021-03-18T21:54:39.040" v="1" actId="47"/>
        <pc:sldMkLst>
          <pc:docMk/>
          <pc:sldMk cId="363521892" sldId="852"/>
        </pc:sldMkLst>
      </pc:sldChg>
      <pc:sldChg chg="del">
        <pc:chgData name="christophe CHUECOS-FONT" userId="7e57acaa-4bc6-4644-8edc-0ecdded28594" providerId="ADAL" clId="{C2BEBF3A-ECBA-4860-AC25-66AB61261A96}" dt="2021-03-18T21:54:39.040" v="1" actId="47"/>
        <pc:sldMkLst>
          <pc:docMk/>
          <pc:sldMk cId="3501519798" sldId="853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500929375" sldId="854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502558103" sldId="855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4231120075" sldId="856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981759289" sldId="857"/>
        </pc:sldMkLst>
      </pc:sldChg>
      <pc:sldChg chg="del">
        <pc:chgData name="christophe CHUECOS-FONT" userId="7e57acaa-4bc6-4644-8edc-0ecdded28594" providerId="ADAL" clId="{C2BEBF3A-ECBA-4860-AC25-66AB61261A96}" dt="2021-03-18T21:54:46.634" v="2" actId="47"/>
        <pc:sldMkLst>
          <pc:docMk/>
          <pc:sldMk cId="363262154" sldId="858"/>
        </pc:sldMkLst>
      </pc:sldChg>
      <pc:sldChg chg="del">
        <pc:chgData name="christophe CHUECOS-FONT" userId="7e57acaa-4bc6-4644-8edc-0ecdded28594" providerId="ADAL" clId="{C2BEBF3A-ECBA-4860-AC25-66AB61261A96}" dt="2021-03-18T21:54:46.634" v="2" actId="47"/>
        <pc:sldMkLst>
          <pc:docMk/>
          <pc:sldMk cId="1680082296" sldId="859"/>
        </pc:sldMkLst>
      </pc:sldChg>
      <pc:sldChg chg="del">
        <pc:chgData name="christophe CHUECOS-FONT" userId="7e57acaa-4bc6-4644-8edc-0ecdded28594" providerId="ADAL" clId="{C2BEBF3A-ECBA-4860-AC25-66AB61261A96}" dt="2021-03-18T21:54:46.634" v="2" actId="47"/>
        <pc:sldMkLst>
          <pc:docMk/>
          <pc:sldMk cId="3596322850" sldId="860"/>
        </pc:sldMkLst>
      </pc:sldChg>
      <pc:sldChg chg="del">
        <pc:chgData name="christophe CHUECOS-FONT" userId="7e57acaa-4bc6-4644-8edc-0ecdded28594" providerId="ADAL" clId="{C2BEBF3A-ECBA-4860-AC25-66AB61261A96}" dt="2021-03-18T21:54:46.634" v="2" actId="47"/>
        <pc:sldMkLst>
          <pc:docMk/>
          <pc:sldMk cId="1183493075" sldId="861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1270596968" sldId="863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1279228181" sldId="864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1272375052" sldId="865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1840640440" sldId="866"/>
        </pc:sldMkLst>
      </pc:sldChg>
      <pc:sldChg chg="addSp delSp modSp add mod">
        <pc:chgData name="christophe CHUECOS-FONT" userId="7e57acaa-4bc6-4644-8edc-0ecdded28594" providerId="ADAL" clId="{C2BEBF3A-ECBA-4860-AC25-66AB61261A96}" dt="2021-03-18T22:32:26.886" v="598" actId="13822"/>
        <pc:sldMkLst>
          <pc:docMk/>
          <pc:sldMk cId="2561881984" sldId="890"/>
        </pc:sldMkLst>
        <pc:spChg chg="mod">
          <ac:chgData name="christophe CHUECOS-FONT" userId="7e57acaa-4bc6-4644-8edc-0ecdded28594" providerId="ADAL" clId="{C2BEBF3A-ECBA-4860-AC25-66AB61261A96}" dt="2021-03-18T22:27:09.862" v="419" actId="20577"/>
          <ac:spMkLst>
            <pc:docMk/>
            <pc:sldMk cId="2561881984" sldId="890"/>
            <ac:spMk id="2" creationId="{AEFCB68E-E041-4E46-A233-3C2208DA32CB}"/>
          </ac:spMkLst>
        </pc:spChg>
        <pc:spChg chg="del mod">
          <ac:chgData name="christophe CHUECOS-FONT" userId="7e57acaa-4bc6-4644-8edc-0ecdded28594" providerId="ADAL" clId="{C2BEBF3A-ECBA-4860-AC25-66AB61261A96}" dt="2021-03-18T22:30:06.490" v="485" actId="21"/>
          <ac:spMkLst>
            <pc:docMk/>
            <pc:sldMk cId="2561881984" sldId="890"/>
            <ac:spMk id="3" creationId="{9FA71A85-160A-4CFF-9241-BA71D421B86B}"/>
          </ac:spMkLst>
        </pc:spChg>
        <pc:spChg chg="add del mod">
          <ac:chgData name="christophe CHUECOS-FONT" userId="7e57acaa-4bc6-4644-8edc-0ecdded28594" providerId="ADAL" clId="{C2BEBF3A-ECBA-4860-AC25-66AB61261A96}" dt="2021-03-18T22:30:24.717" v="486" actId="1032"/>
          <ac:spMkLst>
            <pc:docMk/>
            <pc:sldMk cId="2561881984" sldId="890"/>
            <ac:spMk id="6" creationId="{E2B09787-EBA4-4F7F-B3DC-8EDC708E9D42}"/>
          </ac:spMkLst>
        </pc:spChg>
        <pc:graphicFrameChg chg="add del mod modGraphic">
          <ac:chgData name="christophe CHUECOS-FONT" userId="7e57acaa-4bc6-4644-8edc-0ecdded28594" providerId="ADAL" clId="{C2BEBF3A-ECBA-4860-AC25-66AB61261A96}" dt="2021-03-18T22:29:58.959" v="482" actId="1032"/>
          <ac:graphicFrameMkLst>
            <pc:docMk/>
            <pc:sldMk cId="2561881984" sldId="890"/>
            <ac:graphicFrameMk id="4" creationId="{0142870B-CDF0-4CA1-A568-2B7AF0EC7EC1}"/>
          </ac:graphicFrameMkLst>
        </pc:graphicFrameChg>
        <pc:graphicFrameChg chg="add mod modGraphic">
          <ac:chgData name="christophe CHUECOS-FONT" userId="7e57acaa-4bc6-4644-8edc-0ecdded28594" providerId="ADAL" clId="{C2BEBF3A-ECBA-4860-AC25-66AB61261A96}" dt="2021-03-18T22:32:26.886" v="598" actId="13822"/>
          <ac:graphicFrameMkLst>
            <pc:docMk/>
            <pc:sldMk cId="2561881984" sldId="890"/>
            <ac:graphicFrameMk id="7" creationId="{E256D12B-7717-428E-9F1F-CEAB66B37BB8}"/>
          </ac:graphicFrameMkLst>
        </pc:graphicFrameChg>
      </pc:sldChg>
      <pc:sldChg chg="addSp delSp modSp add mod">
        <pc:chgData name="christophe CHUECOS-FONT" userId="7e57acaa-4bc6-4644-8edc-0ecdded28594" providerId="ADAL" clId="{C2BEBF3A-ECBA-4860-AC25-66AB61261A96}" dt="2021-03-18T22:13:16.513" v="187" actId="14734"/>
        <pc:sldMkLst>
          <pc:docMk/>
          <pc:sldMk cId="162758596" sldId="891"/>
        </pc:sldMkLst>
        <pc:spChg chg="mod">
          <ac:chgData name="christophe CHUECOS-FONT" userId="7e57acaa-4bc6-4644-8edc-0ecdded28594" providerId="ADAL" clId="{C2BEBF3A-ECBA-4860-AC25-66AB61261A96}" dt="2021-03-18T22:10:16.097" v="179" actId="6549"/>
          <ac:spMkLst>
            <pc:docMk/>
            <pc:sldMk cId="162758596" sldId="891"/>
            <ac:spMk id="3" creationId="{9FA71A85-160A-4CFF-9241-BA71D421B86B}"/>
          </ac:spMkLst>
        </pc:spChg>
        <pc:spChg chg="add del mod">
          <ac:chgData name="christophe CHUECOS-FONT" userId="7e57acaa-4bc6-4644-8edc-0ecdded28594" providerId="ADAL" clId="{C2BEBF3A-ECBA-4860-AC25-66AB61261A96}" dt="2021-03-18T22:10:01.392" v="178"/>
          <ac:spMkLst>
            <pc:docMk/>
            <pc:sldMk cId="162758596" sldId="891"/>
            <ac:spMk id="5" creationId="{64E23044-CE04-4B94-850D-BD5548A88D42}"/>
          </ac:spMkLst>
        </pc:spChg>
        <pc:graphicFrameChg chg="add del mod">
          <ac:chgData name="christophe CHUECOS-FONT" userId="7e57acaa-4bc6-4644-8edc-0ecdded28594" providerId="ADAL" clId="{C2BEBF3A-ECBA-4860-AC25-66AB61261A96}" dt="2021-03-18T22:10:01.392" v="178"/>
          <ac:graphicFrameMkLst>
            <pc:docMk/>
            <pc:sldMk cId="162758596" sldId="891"/>
            <ac:graphicFrameMk id="4" creationId="{A71DFF4D-A8AC-479D-8ABA-950DEC91BB55}"/>
          </ac:graphicFrameMkLst>
        </pc:graphicFrameChg>
        <pc:graphicFrameChg chg="add mod modGraphic">
          <ac:chgData name="christophe CHUECOS-FONT" userId="7e57acaa-4bc6-4644-8edc-0ecdded28594" providerId="ADAL" clId="{C2BEBF3A-ECBA-4860-AC25-66AB61261A96}" dt="2021-03-18T22:13:16.513" v="187" actId="14734"/>
          <ac:graphicFrameMkLst>
            <pc:docMk/>
            <pc:sldMk cId="162758596" sldId="891"/>
            <ac:graphicFrameMk id="6" creationId="{90B6971D-E1FB-42BE-A7E9-5FA4D585EE92}"/>
          </ac:graphicFrameMkLst>
        </pc:graphicFrameChg>
      </pc:sldChg>
      <pc:sldChg chg="addSp modSp add mod">
        <pc:chgData name="christophe CHUECOS-FONT" userId="7e57acaa-4bc6-4644-8edc-0ecdded28594" providerId="ADAL" clId="{C2BEBF3A-ECBA-4860-AC25-66AB61261A96}" dt="2021-03-18T22:20:51.004" v="193" actId="14100"/>
        <pc:sldMkLst>
          <pc:docMk/>
          <pc:sldMk cId="3592509618" sldId="892"/>
        </pc:sldMkLst>
        <pc:spChg chg="mod">
          <ac:chgData name="christophe CHUECOS-FONT" userId="7e57acaa-4bc6-4644-8edc-0ecdded28594" providerId="ADAL" clId="{C2BEBF3A-ECBA-4860-AC25-66AB61261A96}" dt="2021-03-18T22:20:33.544" v="189" actId="6549"/>
          <ac:spMkLst>
            <pc:docMk/>
            <pc:sldMk cId="3592509618" sldId="892"/>
            <ac:spMk id="3" creationId="{9FA71A85-160A-4CFF-9241-BA71D421B86B}"/>
          </ac:spMkLst>
        </pc:spChg>
        <pc:picChg chg="add mod">
          <ac:chgData name="christophe CHUECOS-FONT" userId="7e57acaa-4bc6-4644-8edc-0ecdded28594" providerId="ADAL" clId="{C2BEBF3A-ECBA-4860-AC25-66AB61261A96}" dt="2021-03-18T22:20:51.004" v="193" actId="14100"/>
          <ac:picMkLst>
            <pc:docMk/>
            <pc:sldMk cId="3592509618" sldId="892"/>
            <ac:picMk id="5" creationId="{A1D02FCC-25C3-466A-AA38-333553E41D2F}"/>
          </ac:picMkLst>
        </pc:picChg>
      </pc:sldChg>
      <pc:sldChg chg="add ord">
        <pc:chgData name="christophe CHUECOS-FONT" userId="7e57acaa-4bc6-4644-8edc-0ecdded28594" providerId="ADAL" clId="{C2BEBF3A-ECBA-4860-AC25-66AB61261A96}" dt="2021-03-18T22:22:59.717" v="261"/>
        <pc:sldMkLst>
          <pc:docMk/>
          <pc:sldMk cId="1833177139" sldId="893"/>
        </pc:sldMkLst>
      </pc:sldChg>
      <pc:sldChg chg="modSp add del mod ord">
        <pc:chgData name="christophe CHUECOS-FONT" userId="7e57acaa-4bc6-4644-8edc-0ecdded28594" providerId="ADAL" clId="{C2BEBF3A-ECBA-4860-AC25-66AB61261A96}" dt="2021-03-18T22:34:13.350" v="633" actId="47"/>
        <pc:sldMkLst>
          <pc:docMk/>
          <pc:sldMk cId="769505132" sldId="894"/>
        </pc:sldMkLst>
        <pc:spChg chg="mod">
          <ac:chgData name="christophe CHUECOS-FONT" userId="7e57acaa-4bc6-4644-8edc-0ecdded28594" providerId="ADAL" clId="{C2BEBF3A-ECBA-4860-AC25-66AB61261A96}" dt="2021-03-18T22:26:54.705" v="415" actId="20577"/>
          <ac:spMkLst>
            <pc:docMk/>
            <pc:sldMk cId="769505132" sldId="894"/>
            <ac:spMk id="3" creationId="{9FA71A85-160A-4CFF-9241-BA71D421B86B}"/>
          </ac:spMkLst>
        </pc:spChg>
      </pc:sldChg>
      <pc:sldChg chg="modSp add mod ord">
        <pc:chgData name="christophe CHUECOS-FONT" userId="7e57acaa-4bc6-4644-8edc-0ecdded28594" providerId="ADAL" clId="{C2BEBF3A-ECBA-4860-AC25-66AB61261A96}" dt="2021-03-18T22:31:38.669" v="596" actId="20577"/>
        <pc:sldMkLst>
          <pc:docMk/>
          <pc:sldMk cId="3528439896" sldId="895"/>
        </pc:sldMkLst>
        <pc:spChg chg="mod">
          <ac:chgData name="christophe CHUECOS-FONT" userId="7e57acaa-4bc6-4644-8edc-0ecdded28594" providerId="ADAL" clId="{C2BEBF3A-ECBA-4860-AC25-66AB61261A96}" dt="2021-03-18T22:31:38.669" v="596" actId="20577"/>
          <ac:spMkLst>
            <pc:docMk/>
            <pc:sldMk cId="3528439896" sldId="895"/>
            <ac:spMk id="2" creationId="{AEFCB68E-E041-4E46-A233-3C2208DA32CB}"/>
          </ac:spMkLst>
        </pc:spChg>
      </pc:sldChg>
      <pc:sldChg chg="addSp delSp modSp new mod setBg">
        <pc:chgData name="christophe CHUECOS-FONT" userId="7e57acaa-4bc6-4644-8edc-0ecdded28594" providerId="ADAL" clId="{C2BEBF3A-ECBA-4860-AC25-66AB61261A96}" dt="2021-03-18T22:33:43.651" v="627" actId="14100"/>
        <pc:sldMkLst>
          <pc:docMk/>
          <pc:sldMk cId="2970499838" sldId="896"/>
        </pc:sldMkLst>
        <pc:spChg chg="mod">
          <ac:chgData name="christophe CHUECOS-FONT" userId="7e57acaa-4bc6-4644-8edc-0ecdded28594" providerId="ADAL" clId="{C2BEBF3A-ECBA-4860-AC25-66AB61261A96}" dt="2021-03-18T22:33:43.651" v="627" actId="14100"/>
          <ac:spMkLst>
            <pc:docMk/>
            <pc:sldMk cId="2970499838" sldId="896"/>
            <ac:spMk id="2" creationId="{63C23A44-953E-4DCE-A2FC-7526BBD520AD}"/>
          </ac:spMkLst>
        </pc:spChg>
        <pc:spChg chg="del">
          <ac:chgData name="christophe CHUECOS-FONT" userId="7e57acaa-4bc6-4644-8edc-0ecdded28594" providerId="ADAL" clId="{C2BEBF3A-ECBA-4860-AC25-66AB61261A96}" dt="2021-03-18T22:33:31.763" v="612" actId="26606"/>
          <ac:spMkLst>
            <pc:docMk/>
            <pc:sldMk cId="2970499838" sldId="896"/>
            <ac:spMk id="3" creationId="{934AA38B-5BF8-4BF2-BBA3-C8382E081187}"/>
          </ac:spMkLst>
        </pc:spChg>
        <pc:spChg chg="add">
          <ac:chgData name="christophe CHUECOS-FONT" userId="7e57acaa-4bc6-4644-8edc-0ecdded28594" providerId="ADAL" clId="{C2BEBF3A-ECBA-4860-AC25-66AB61261A96}" dt="2021-03-18T22:33:31.763" v="612" actId="26606"/>
          <ac:spMkLst>
            <pc:docMk/>
            <pc:sldMk cId="2970499838" sldId="896"/>
            <ac:spMk id="9" creationId="{E91DC736-0EF8-4F87-9146-EBF1D2EE4D3D}"/>
          </ac:spMkLst>
        </pc:spChg>
        <pc:spChg chg="add">
          <ac:chgData name="christophe CHUECOS-FONT" userId="7e57acaa-4bc6-4644-8edc-0ecdded28594" providerId="ADAL" clId="{C2BEBF3A-ECBA-4860-AC25-66AB61261A96}" dt="2021-03-18T22:33:31.763" v="612" actId="26606"/>
          <ac:spMkLst>
            <pc:docMk/>
            <pc:sldMk cId="2970499838" sldId="896"/>
            <ac:spMk id="11" creationId="{097CD68E-23E3-4007-8847-CD0944C4F7BE}"/>
          </ac:spMkLst>
        </pc:spChg>
        <pc:spChg chg="add">
          <ac:chgData name="christophe CHUECOS-FONT" userId="7e57acaa-4bc6-4644-8edc-0ecdded28594" providerId="ADAL" clId="{C2BEBF3A-ECBA-4860-AC25-66AB61261A96}" dt="2021-03-18T22:33:31.763" v="612" actId="26606"/>
          <ac:spMkLst>
            <pc:docMk/>
            <pc:sldMk cId="2970499838" sldId="896"/>
            <ac:spMk id="13" creationId="{AF2F604E-43BE-4DC3-B983-E071523364F8}"/>
          </ac:spMkLst>
        </pc:spChg>
        <pc:spChg chg="add">
          <ac:chgData name="christophe CHUECOS-FONT" userId="7e57acaa-4bc6-4644-8edc-0ecdded28594" providerId="ADAL" clId="{C2BEBF3A-ECBA-4860-AC25-66AB61261A96}" dt="2021-03-18T22:33:31.763" v="612" actId="26606"/>
          <ac:spMkLst>
            <pc:docMk/>
            <pc:sldMk cId="2970499838" sldId="896"/>
            <ac:spMk id="15" creationId="{08C9B587-E65E-4B52-B37C-ABEBB6E87928}"/>
          </ac:spMkLst>
        </pc:spChg>
        <pc:picChg chg="add">
          <ac:chgData name="christophe CHUECOS-FONT" userId="7e57acaa-4bc6-4644-8edc-0ecdded28594" providerId="ADAL" clId="{C2BEBF3A-ECBA-4860-AC25-66AB61261A96}" dt="2021-03-18T22:33:31.763" v="612" actId="26606"/>
          <ac:picMkLst>
            <pc:docMk/>
            <pc:sldMk cId="2970499838" sldId="896"/>
            <ac:picMk id="5" creationId="{040A7521-ECAB-4BBC-ADFA-3C6D881ABFA4}"/>
          </ac:picMkLst>
        </pc:picChg>
      </pc:sldChg>
      <pc:sldChg chg="new del">
        <pc:chgData name="christophe CHUECOS-FONT" userId="7e57acaa-4bc6-4644-8edc-0ecdded28594" providerId="ADAL" clId="{C2BEBF3A-ECBA-4860-AC25-66AB61261A96}" dt="2021-03-18T22:33:53.591" v="629" actId="47"/>
        <pc:sldMkLst>
          <pc:docMk/>
          <pc:sldMk cId="1467064995" sldId="897"/>
        </pc:sldMkLst>
      </pc:sldChg>
      <pc:sldChg chg="modSp add mod ord">
        <pc:chgData name="christophe CHUECOS-FONT" userId="7e57acaa-4bc6-4644-8edc-0ecdded28594" providerId="ADAL" clId="{C2BEBF3A-ECBA-4860-AC25-66AB61261A96}" dt="2021-03-18T22:35:40.180" v="708" actId="20577"/>
        <pc:sldMkLst>
          <pc:docMk/>
          <pc:sldMk cId="3210478480" sldId="897"/>
        </pc:sldMkLst>
        <pc:spChg chg="mod">
          <ac:chgData name="christophe CHUECOS-FONT" userId="7e57acaa-4bc6-4644-8edc-0ecdded28594" providerId="ADAL" clId="{C2BEBF3A-ECBA-4860-AC25-66AB61261A96}" dt="2021-03-18T22:35:40.180" v="708" actId="20577"/>
          <ac:spMkLst>
            <pc:docMk/>
            <pc:sldMk cId="3210478480" sldId="897"/>
            <ac:spMk id="2" creationId="{63C23A44-953E-4DCE-A2FC-7526BBD520AD}"/>
          </ac:spMkLst>
        </pc:spChg>
      </pc:sldChg>
      <pc:sldChg chg="addSp delSp modSp add mod setClrOvrMap">
        <pc:chgData name="christophe CHUECOS-FONT" userId="7e57acaa-4bc6-4644-8edc-0ecdded28594" providerId="ADAL" clId="{C2BEBF3A-ECBA-4860-AC25-66AB61261A96}" dt="2021-03-18T22:50:32.702" v="829" actId="26606"/>
        <pc:sldMkLst>
          <pc:docMk/>
          <pc:sldMk cId="1288409538" sldId="898"/>
        </pc:sldMkLst>
        <pc:spChg chg="mod">
          <ac:chgData name="christophe CHUECOS-FONT" userId="7e57acaa-4bc6-4644-8edc-0ecdded28594" providerId="ADAL" clId="{C2BEBF3A-ECBA-4860-AC25-66AB61261A96}" dt="2021-03-18T22:50:32.702" v="829" actId="26606"/>
          <ac:spMkLst>
            <pc:docMk/>
            <pc:sldMk cId="1288409538" sldId="898"/>
            <ac:spMk id="2" creationId="{63C23A44-953E-4DCE-A2FC-7526BBD520AD}"/>
          </ac:spMkLst>
        </pc:spChg>
        <pc:spChg chg="del">
          <ac:chgData name="christophe CHUECOS-FONT" userId="7e57acaa-4bc6-4644-8edc-0ecdded28594" providerId="ADAL" clId="{C2BEBF3A-ECBA-4860-AC25-66AB61261A96}" dt="2021-03-18T22:50:32.702" v="829" actId="26606"/>
          <ac:spMkLst>
            <pc:docMk/>
            <pc:sldMk cId="1288409538" sldId="898"/>
            <ac:spMk id="9" creationId="{E91DC736-0EF8-4F87-9146-EBF1D2EE4D3D}"/>
          </ac:spMkLst>
        </pc:spChg>
        <pc:spChg chg="del">
          <ac:chgData name="christophe CHUECOS-FONT" userId="7e57acaa-4bc6-4644-8edc-0ecdded28594" providerId="ADAL" clId="{C2BEBF3A-ECBA-4860-AC25-66AB61261A96}" dt="2021-03-18T22:50:32.702" v="829" actId="26606"/>
          <ac:spMkLst>
            <pc:docMk/>
            <pc:sldMk cId="1288409538" sldId="898"/>
            <ac:spMk id="11" creationId="{097CD68E-23E3-4007-8847-CD0944C4F7BE}"/>
          </ac:spMkLst>
        </pc:spChg>
        <pc:spChg chg="del">
          <ac:chgData name="christophe CHUECOS-FONT" userId="7e57acaa-4bc6-4644-8edc-0ecdded28594" providerId="ADAL" clId="{C2BEBF3A-ECBA-4860-AC25-66AB61261A96}" dt="2021-03-18T22:50:32.702" v="829" actId="26606"/>
          <ac:spMkLst>
            <pc:docMk/>
            <pc:sldMk cId="1288409538" sldId="898"/>
            <ac:spMk id="13" creationId="{AF2F604E-43BE-4DC3-B983-E071523364F8}"/>
          </ac:spMkLst>
        </pc:spChg>
        <pc:spChg chg="del">
          <ac:chgData name="christophe CHUECOS-FONT" userId="7e57acaa-4bc6-4644-8edc-0ecdded28594" providerId="ADAL" clId="{C2BEBF3A-ECBA-4860-AC25-66AB61261A96}" dt="2021-03-18T22:50:32.702" v="829" actId="26606"/>
          <ac:spMkLst>
            <pc:docMk/>
            <pc:sldMk cId="1288409538" sldId="898"/>
            <ac:spMk id="15" creationId="{08C9B587-E65E-4B52-B37C-ABEBB6E87928}"/>
          </ac:spMkLst>
        </pc:spChg>
        <pc:spChg chg="add">
          <ac:chgData name="christophe CHUECOS-FONT" userId="7e57acaa-4bc6-4644-8edc-0ecdded28594" providerId="ADAL" clId="{C2BEBF3A-ECBA-4860-AC25-66AB61261A96}" dt="2021-03-18T22:50:32.702" v="829" actId="26606"/>
          <ac:spMkLst>
            <pc:docMk/>
            <pc:sldMk cId="1288409538" sldId="898"/>
            <ac:spMk id="20" creationId="{5A59F003-E00A-43F9-91DC-CC54E3B87466}"/>
          </ac:spMkLst>
        </pc:spChg>
        <pc:spChg chg="add">
          <ac:chgData name="christophe CHUECOS-FONT" userId="7e57acaa-4bc6-4644-8edc-0ecdded28594" providerId="ADAL" clId="{C2BEBF3A-ECBA-4860-AC25-66AB61261A96}" dt="2021-03-18T22:50:32.702" v="829" actId="26606"/>
          <ac:spMkLst>
            <pc:docMk/>
            <pc:sldMk cId="1288409538" sldId="898"/>
            <ac:spMk id="22" creationId="{D74A4382-E3AD-430A-9A1F-DFA3E0E77A7D}"/>
          </ac:spMkLst>
        </pc:spChg>
        <pc:spChg chg="add">
          <ac:chgData name="christophe CHUECOS-FONT" userId="7e57acaa-4bc6-4644-8edc-0ecdded28594" providerId="ADAL" clId="{C2BEBF3A-ECBA-4860-AC25-66AB61261A96}" dt="2021-03-18T22:50:32.702" v="829" actId="26606"/>
          <ac:spMkLst>
            <pc:docMk/>
            <pc:sldMk cId="1288409538" sldId="898"/>
            <ac:spMk id="24" creationId="{79F40191-0F44-4FD1-82CC-ACB507C14BE6}"/>
          </ac:spMkLst>
        </pc:spChg>
        <pc:picChg chg="mod">
          <ac:chgData name="christophe CHUECOS-FONT" userId="7e57acaa-4bc6-4644-8edc-0ecdded28594" providerId="ADAL" clId="{C2BEBF3A-ECBA-4860-AC25-66AB61261A96}" dt="2021-03-18T22:50:32.702" v="829" actId="26606"/>
          <ac:picMkLst>
            <pc:docMk/>
            <pc:sldMk cId="1288409538" sldId="898"/>
            <ac:picMk id="5" creationId="{040A7521-ECAB-4BBC-ADFA-3C6D881ABFA4}"/>
          </ac:picMkLst>
        </pc:picChg>
      </pc:sldChg>
      <pc:sldChg chg="addSp delSp modSp add mod ord">
        <pc:chgData name="christophe CHUECOS-FONT" userId="7e57acaa-4bc6-4644-8edc-0ecdded28594" providerId="ADAL" clId="{C2BEBF3A-ECBA-4860-AC25-66AB61261A96}" dt="2021-03-18T22:39:54.948" v="807" actId="14100"/>
        <pc:sldMkLst>
          <pc:docMk/>
          <pc:sldMk cId="3763403550" sldId="899"/>
        </pc:sldMkLst>
        <pc:spChg chg="mod">
          <ac:chgData name="christophe CHUECOS-FONT" userId="7e57acaa-4bc6-4644-8edc-0ecdded28594" providerId="ADAL" clId="{C2BEBF3A-ECBA-4860-AC25-66AB61261A96}" dt="2021-03-18T22:39:54.948" v="807" actId="14100"/>
          <ac:spMkLst>
            <pc:docMk/>
            <pc:sldMk cId="3763403550" sldId="899"/>
            <ac:spMk id="2" creationId="{AEFCB68E-E041-4E46-A233-3C2208DA32CB}"/>
          </ac:spMkLst>
        </pc:spChg>
        <pc:spChg chg="mod">
          <ac:chgData name="christophe CHUECOS-FONT" userId="7e57acaa-4bc6-4644-8edc-0ecdded28594" providerId="ADAL" clId="{C2BEBF3A-ECBA-4860-AC25-66AB61261A96}" dt="2021-03-18T22:38:23.024" v="798" actId="26606"/>
          <ac:spMkLst>
            <pc:docMk/>
            <pc:sldMk cId="3763403550" sldId="899"/>
            <ac:spMk id="3" creationId="{9FA71A85-160A-4CFF-9241-BA71D421B86B}"/>
          </ac:spMkLst>
        </pc:spChg>
        <pc:spChg chg="add del">
          <ac:chgData name="christophe CHUECOS-FONT" userId="7e57acaa-4bc6-4644-8edc-0ecdded28594" providerId="ADAL" clId="{C2BEBF3A-ECBA-4860-AC25-66AB61261A96}" dt="2021-03-18T22:38:23.024" v="798" actId="26606"/>
          <ac:spMkLst>
            <pc:docMk/>
            <pc:sldMk cId="3763403550" sldId="899"/>
            <ac:spMk id="17" creationId="{100EDD19-6802-4EC3-95CE-CFFAB042CFD6}"/>
          </ac:spMkLst>
        </pc:spChg>
        <pc:spChg chg="add del">
          <ac:chgData name="christophe CHUECOS-FONT" userId="7e57acaa-4bc6-4644-8edc-0ecdded28594" providerId="ADAL" clId="{C2BEBF3A-ECBA-4860-AC25-66AB61261A96}" dt="2021-03-18T22:38:23.024" v="798" actId="26606"/>
          <ac:spMkLst>
            <pc:docMk/>
            <pc:sldMk cId="3763403550" sldId="899"/>
            <ac:spMk id="19" creationId="{DB17E863-922E-4C26-BD64-E8FD41D28661}"/>
          </ac:spMkLst>
        </pc:spChg>
        <pc:spChg chg="add del">
          <ac:chgData name="christophe CHUECOS-FONT" userId="7e57acaa-4bc6-4644-8edc-0ecdded28594" providerId="ADAL" clId="{C2BEBF3A-ECBA-4860-AC25-66AB61261A96}" dt="2021-03-18T22:38:22.994" v="797" actId="26606"/>
          <ac:spMkLst>
            <pc:docMk/>
            <pc:sldMk cId="3763403550" sldId="899"/>
            <ac:spMk id="24" creationId="{0B9EE3F3-89B7-43C3-8651-C4C96830993D}"/>
          </ac:spMkLst>
        </pc:spChg>
        <pc:spChg chg="add del">
          <ac:chgData name="christophe CHUECOS-FONT" userId="7e57acaa-4bc6-4644-8edc-0ecdded28594" providerId="ADAL" clId="{C2BEBF3A-ECBA-4860-AC25-66AB61261A96}" dt="2021-03-18T22:38:22.994" v="797" actId="26606"/>
          <ac:spMkLst>
            <pc:docMk/>
            <pc:sldMk cId="3763403550" sldId="899"/>
            <ac:spMk id="26" creationId="{33AE4636-AEEC-45D6-84D4-7AC2DA48ECF8}"/>
          </ac:spMkLst>
        </pc:spChg>
        <pc:spChg chg="add del">
          <ac:chgData name="christophe CHUECOS-FONT" userId="7e57acaa-4bc6-4644-8edc-0ecdded28594" providerId="ADAL" clId="{C2BEBF3A-ECBA-4860-AC25-66AB61261A96}" dt="2021-03-18T22:38:22.994" v="797" actId="26606"/>
          <ac:spMkLst>
            <pc:docMk/>
            <pc:sldMk cId="3763403550" sldId="899"/>
            <ac:spMk id="28" creationId="{8D9CE0F4-2EB2-4F1F-8AAC-DB3571D9FE10}"/>
          </ac:spMkLst>
        </pc:spChg>
        <pc:spChg chg="add">
          <ac:chgData name="christophe CHUECOS-FONT" userId="7e57acaa-4bc6-4644-8edc-0ecdded28594" providerId="ADAL" clId="{C2BEBF3A-ECBA-4860-AC25-66AB61261A96}" dt="2021-03-18T22:38:23.024" v="798" actId="26606"/>
          <ac:spMkLst>
            <pc:docMk/>
            <pc:sldMk cId="3763403550" sldId="899"/>
            <ac:spMk id="30" creationId="{0570A85B-3810-4F95-97B0-CBF4CCDB381C}"/>
          </ac:spMkLst>
        </pc:spChg>
        <pc:spChg chg="add">
          <ac:chgData name="christophe CHUECOS-FONT" userId="7e57acaa-4bc6-4644-8edc-0ecdded28594" providerId="ADAL" clId="{C2BEBF3A-ECBA-4860-AC25-66AB61261A96}" dt="2021-03-18T22:38:23.024" v="798" actId="26606"/>
          <ac:spMkLst>
            <pc:docMk/>
            <pc:sldMk cId="3763403550" sldId="899"/>
            <ac:spMk id="31" creationId="{2550BE34-C2B8-49B8-8519-67A8CAD51AE9}"/>
          </ac:spMkLst>
        </pc:spChg>
        <pc:spChg chg="add">
          <ac:chgData name="christophe CHUECOS-FONT" userId="7e57acaa-4bc6-4644-8edc-0ecdded28594" providerId="ADAL" clId="{C2BEBF3A-ECBA-4860-AC25-66AB61261A96}" dt="2021-03-18T22:38:23.024" v="798" actId="26606"/>
          <ac:spMkLst>
            <pc:docMk/>
            <pc:sldMk cId="3763403550" sldId="899"/>
            <ac:spMk id="32" creationId="{A7457DD9-5A45-400A-AB4B-4B4EDECA25F1}"/>
          </ac:spMkLst>
        </pc:spChg>
        <pc:spChg chg="add">
          <ac:chgData name="christophe CHUECOS-FONT" userId="7e57acaa-4bc6-4644-8edc-0ecdded28594" providerId="ADAL" clId="{C2BEBF3A-ECBA-4860-AC25-66AB61261A96}" dt="2021-03-18T22:38:23.024" v="798" actId="26606"/>
          <ac:spMkLst>
            <pc:docMk/>
            <pc:sldMk cId="3763403550" sldId="899"/>
            <ac:spMk id="33" creationId="{441CF7D6-A660-431A-B0BB-140A0D5556B6}"/>
          </ac:spMkLst>
        </pc:spChg>
        <pc:graphicFrameChg chg="add mod modGraphic">
          <ac:chgData name="christophe CHUECOS-FONT" userId="7e57acaa-4bc6-4644-8edc-0ecdded28594" providerId="ADAL" clId="{C2BEBF3A-ECBA-4860-AC25-66AB61261A96}" dt="2021-03-18T22:39:28.915" v="802" actId="207"/>
          <ac:graphicFrameMkLst>
            <pc:docMk/>
            <pc:sldMk cId="3763403550" sldId="899"/>
            <ac:graphicFrameMk id="4" creationId="{899E9AA8-912A-43B7-A4FB-BE9A9DE6E87E}"/>
          </ac:graphicFrameMkLst>
        </pc:graphicFrameChg>
        <pc:picChg chg="del">
          <ac:chgData name="christophe CHUECOS-FONT" userId="7e57acaa-4bc6-4644-8edc-0ecdded28594" providerId="ADAL" clId="{C2BEBF3A-ECBA-4860-AC25-66AB61261A96}" dt="2021-03-18T22:36:48.765" v="750" actId="478"/>
          <ac:picMkLst>
            <pc:docMk/>
            <pc:sldMk cId="3763403550" sldId="899"/>
            <ac:picMk id="5" creationId="{A1D02FCC-25C3-466A-AA38-333553E41D2F}"/>
          </ac:picMkLst>
        </pc:picChg>
      </pc:sldChg>
      <pc:sldChg chg="addSp delSp modSp add del mod ord">
        <pc:chgData name="christophe CHUECOS-FONT" userId="7e57acaa-4bc6-4644-8edc-0ecdded28594" providerId="ADAL" clId="{C2BEBF3A-ECBA-4860-AC25-66AB61261A96}" dt="2021-03-18T22:49:45.438" v="825" actId="47"/>
        <pc:sldMkLst>
          <pc:docMk/>
          <pc:sldMk cId="1354499749" sldId="900"/>
        </pc:sldMkLst>
        <pc:spChg chg="mod">
          <ac:chgData name="christophe CHUECOS-FONT" userId="7e57acaa-4bc6-4644-8edc-0ecdded28594" providerId="ADAL" clId="{C2BEBF3A-ECBA-4860-AC25-66AB61261A96}" dt="2021-03-18T22:40:19.563" v="810" actId="20577"/>
          <ac:spMkLst>
            <pc:docMk/>
            <pc:sldMk cId="1354499749" sldId="900"/>
            <ac:spMk id="2" creationId="{AEFCB68E-E041-4E46-A233-3C2208DA32CB}"/>
          </ac:spMkLst>
        </pc:spChg>
        <pc:graphicFrameChg chg="del modGraphic">
          <ac:chgData name="christophe CHUECOS-FONT" userId="7e57acaa-4bc6-4644-8edc-0ecdded28594" providerId="ADAL" clId="{C2BEBF3A-ECBA-4860-AC25-66AB61261A96}" dt="2021-03-18T22:48:11.265" v="814" actId="478"/>
          <ac:graphicFrameMkLst>
            <pc:docMk/>
            <pc:sldMk cId="1354499749" sldId="900"/>
            <ac:graphicFrameMk id="4" creationId="{899E9AA8-912A-43B7-A4FB-BE9A9DE6E87E}"/>
          </ac:graphicFrameMkLst>
        </pc:graphicFrameChg>
        <pc:picChg chg="add mod">
          <ac:chgData name="christophe CHUECOS-FONT" userId="7e57acaa-4bc6-4644-8edc-0ecdded28594" providerId="ADAL" clId="{C2BEBF3A-ECBA-4860-AC25-66AB61261A96}" dt="2021-03-18T22:48:49.498" v="817" actId="14100"/>
          <ac:picMkLst>
            <pc:docMk/>
            <pc:sldMk cId="1354499749" sldId="900"/>
            <ac:picMk id="6" creationId="{97F6DE1E-D78E-4F04-A0E2-7B5A8D9AE6C6}"/>
          </ac:picMkLst>
        </pc:picChg>
      </pc:sldChg>
      <pc:sldChg chg="addSp delSp modSp new mod">
        <pc:chgData name="christophe CHUECOS-FONT" userId="7e57acaa-4bc6-4644-8edc-0ecdded28594" providerId="ADAL" clId="{C2BEBF3A-ECBA-4860-AC25-66AB61261A96}" dt="2021-03-18T22:49:27.867" v="823" actId="14100"/>
        <pc:sldMkLst>
          <pc:docMk/>
          <pc:sldMk cId="456064155" sldId="901"/>
        </pc:sldMkLst>
        <pc:spChg chg="del mod">
          <ac:chgData name="christophe CHUECOS-FONT" userId="7e57acaa-4bc6-4644-8edc-0ecdded28594" providerId="ADAL" clId="{C2BEBF3A-ECBA-4860-AC25-66AB61261A96}" dt="2021-03-18T22:49:20.690" v="821" actId="21"/>
          <ac:spMkLst>
            <pc:docMk/>
            <pc:sldMk cId="456064155" sldId="901"/>
            <ac:spMk id="2" creationId="{563C3254-B9AA-4645-B47F-E86EDD9EE1B8}"/>
          </ac:spMkLst>
        </pc:spChg>
        <pc:spChg chg="del">
          <ac:chgData name="christophe CHUECOS-FONT" userId="7e57acaa-4bc6-4644-8edc-0ecdded28594" providerId="ADAL" clId="{C2BEBF3A-ECBA-4860-AC25-66AB61261A96}" dt="2021-03-18T22:49:13.704" v="819" actId="931"/>
          <ac:spMkLst>
            <pc:docMk/>
            <pc:sldMk cId="456064155" sldId="901"/>
            <ac:spMk id="3" creationId="{247BF5D3-CBCB-4451-B5D9-9A160E93ADC1}"/>
          </ac:spMkLst>
        </pc:spChg>
        <pc:picChg chg="add mod">
          <ac:chgData name="christophe CHUECOS-FONT" userId="7e57acaa-4bc6-4644-8edc-0ecdded28594" providerId="ADAL" clId="{C2BEBF3A-ECBA-4860-AC25-66AB61261A96}" dt="2021-03-18T22:49:27.867" v="823" actId="14100"/>
          <ac:picMkLst>
            <pc:docMk/>
            <pc:sldMk cId="456064155" sldId="901"/>
            <ac:picMk id="5" creationId="{9E5A8C8C-819C-46F4-AB03-862877E6AC92}"/>
          </ac:picMkLst>
        </pc:picChg>
      </pc:sldChg>
      <pc:sldChg chg="modSp add mod">
        <pc:chgData name="christophe CHUECOS-FONT" userId="7e57acaa-4bc6-4644-8edc-0ecdded28594" providerId="ADAL" clId="{C2BEBF3A-ECBA-4860-AC25-66AB61261A96}" dt="2021-03-18T22:50:07.949" v="827" actId="14100"/>
        <pc:sldMkLst>
          <pc:docMk/>
          <pc:sldMk cId="3566007874" sldId="902"/>
        </pc:sldMkLst>
        <pc:picChg chg="mod">
          <ac:chgData name="christophe CHUECOS-FONT" userId="7e57acaa-4bc6-4644-8edc-0ecdded28594" providerId="ADAL" clId="{C2BEBF3A-ECBA-4860-AC25-66AB61261A96}" dt="2021-03-18T22:50:07.949" v="827" actId="14100"/>
          <ac:picMkLst>
            <pc:docMk/>
            <pc:sldMk cId="3566007874" sldId="902"/>
            <ac:picMk id="5" creationId="{9E5A8C8C-819C-46F4-AB03-862877E6AC92}"/>
          </ac:picMkLst>
        </pc:picChg>
      </pc:sldChg>
      <pc:sldChg chg="addSp modSp new mod setBg">
        <pc:chgData name="christophe CHUECOS-FONT" userId="7e57acaa-4bc6-4644-8edc-0ecdded28594" providerId="ADAL" clId="{C2BEBF3A-ECBA-4860-AC25-66AB61261A96}" dt="2021-03-18T23:37:09.809" v="1693" actId="26606"/>
        <pc:sldMkLst>
          <pc:docMk/>
          <pc:sldMk cId="518596460" sldId="903"/>
        </pc:sldMkLst>
        <pc:spChg chg="mod">
          <ac:chgData name="christophe CHUECOS-FONT" userId="7e57acaa-4bc6-4644-8edc-0ecdded28594" providerId="ADAL" clId="{C2BEBF3A-ECBA-4860-AC25-66AB61261A96}" dt="2021-03-18T23:37:09.809" v="1693" actId="26606"/>
          <ac:spMkLst>
            <pc:docMk/>
            <pc:sldMk cId="518596460" sldId="903"/>
            <ac:spMk id="2" creationId="{41644713-AF21-4543-94FE-A96FEBAA2B11}"/>
          </ac:spMkLst>
        </pc:spChg>
        <pc:spChg chg="mod">
          <ac:chgData name="christophe CHUECOS-FONT" userId="7e57acaa-4bc6-4644-8edc-0ecdded28594" providerId="ADAL" clId="{C2BEBF3A-ECBA-4860-AC25-66AB61261A96}" dt="2021-03-18T23:37:09.809" v="1693" actId="26606"/>
          <ac:spMkLst>
            <pc:docMk/>
            <pc:sldMk cId="518596460" sldId="903"/>
            <ac:spMk id="3" creationId="{6E6AB3AA-03B3-4E7A-94A3-3EB3E0E9D005}"/>
          </ac:spMkLst>
        </pc:spChg>
        <pc:spChg chg="add">
          <ac:chgData name="christophe CHUECOS-FONT" userId="7e57acaa-4bc6-4644-8edc-0ecdded28594" providerId="ADAL" clId="{C2BEBF3A-ECBA-4860-AC25-66AB61261A96}" dt="2021-03-18T23:37:09.809" v="1693" actId="26606"/>
          <ac:spMkLst>
            <pc:docMk/>
            <pc:sldMk cId="518596460" sldId="903"/>
            <ac:spMk id="8" creationId="{1ACA2EA0-FFD3-42EC-9406-B595015ED96E}"/>
          </ac:spMkLst>
        </pc:spChg>
        <pc:spChg chg="add">
          <ac:chgData name="christophe CHUECOS-FONT" userId="7e57acaa-4bc6-4644-8edc-0ecdded28594" providerId="ADAL" clId="{C2BEBF3A-ECBA-4860-AC25-66AB61261A96}" dt="2021-03-18T23:37:09.809" v="1693" actId="26606"/>
          <ac:spMkLst>
            <pc:docMk/>
            <pc:sldMk cId="518596460" sldId="903"/>
            <ac:spMk id="10" creationId="{D5288BCE-665C-472A-8C43-664BCFA31E43}"/>
          </ac:spMkLst>
        </pc:spChg>
        <pc:spChg chg="add">
          <ac:chgData name="christophe CHUECOS-FONT" userId="7e57acaa-4bc6-4644-8edc-0ecdded28594" providerId="ADAL" clId="{C2BEBF3A-ECBA-4860-AC25-66AB61261A96}" dt="2021-03-18T23:37:09.809" v="1693" actId="26606"/>
          <ac:spMkLst>
            <pc:docMk/>
            <pc:sldMk cId="518596460" sldId="903"/>
            <ac:spMk id="12" creationId="{46C57131-53A7-4C1A-BEA8-25F06A06AD29}"/>
          </ac:spMkLst>
        </pc:spChg>
      </pc:sldChg>
      <pc:sldChg chg="addSp delSp modSp add mod ord setBg setClrOvrMap">
        <pc:chgData name="christophe CHUECOS-FONT" userId="7e57acaa-4bc6-4644-8edc-0ecdded28594" providerId="ADAL" clId="{C2BEBF3A-ECBA-4860-AC25-66AB61261A96}" dt="2021-03-18T23:43:37.528" v="1750" actId="6549"/>
        <pc:sldMkLst>
          <pc:docMk/>
          <pc:sldMk cId="2856685236" sldId="904"/>
        </pc:sldMkLst>
        <pc:spChg chg="mod">
          <ac:chgData name="christophe CHUECOS-FONT" userId="7e57acaa-4bc6-4644-8edc-0ecdded28594" providerId="ADAL" clId="{C2BEBF3A-ECBA-4860-AC25-66AB61261A96}" dt="2021-03-18T23:36:53.360" v="1692" actId="26606"/>
          <ac:spMkLst>
            <pc:docMk/>
            <pc:sldMk cId="2856685236" sldId="904"/>
            <ac:spMk id="2" creationId="{02517F6E-26E9-44E8-815E-774552D95FD0}"/>
          </ac:spMkLst>
        </pc:spChg>
        <pc:spChg chg="mod ord">
          <ac:chgData name="christophe CHUECOS-FONT" userId="7e57acaa-4bc6-4644-8edc-0ecdded28594" providerId="ADAL" clId="{C2BEBF3A-ECBA-4860-AC25-66AB61261A96}" dt="2021-03-18T23:43:37.528" v="1750" actId="6549"/>
          <ac:spMkLst>
            <pc:docMk/>
            <pc:sldMk cId="2856685236" sldId="904"/>
            <ac:spMk id="5" creationId="{DFEA2082-E7DE-4453-8158-54F380B94285}"/>
          </ac:spMkLst>
        </pc:spChg>
        <pc:spChg chg="del">
          <ac:chgData name="christophe CHUECOS-FONT" userId="7e57acaa-4bc6-4644-8edc-0ecdded28594" providerId="ADAL" clId="{C2BEBF3A-ECBA-4860-AC25-66AB61261A96}" dt="2021-03-18T23:36:53.360" v="1692" actId="26606"/>
          <ac:spMkLst>
            <pc:docMk/>
            <pc:sldMk cId="2856685236" sldId="904"/>
            <ac:spMk id="77" creationId="{8537B233-9CDD-4A90-AABB-A8963DEE4FBC}"/>
          </ac:spMkLst>
        </pc:spChg>
        <pc:spChg chg="add">
          <ac:chgData name="christophe CHUECOS-FONT" userId="7e57acaa-4bc6-4644-8edc-0ecdded28594" providerId="ADAL" clId="{C2BEBF3A-ECBA-4860-AC25-66AB61261A96}" dt="2021-03-18T23:36:53.360" v="1692" actId="26606"/>
          <ac:spMkLst>
            <pc:docMk/>
            <pc:sldMk cId="2856685236" sldId="904"/>
            <ac:spMk id="84" creationId="{23E547B5-89CF-4EC0-96DE-25771AED0799}"/>
          </ac:spMkLst>
        </pc:spChg>
        <pc:spChg chg="add">
          <ac:chgData name="christophe CHUECOS-FONT" userId="7e57acaa-4bc6-4644-8edc-0ecdded28594" providerId="ADAL" clId="{C2BEBF3A-ECBA-4860-AC25-66AB61261A96}" dt="2021-03-18T23:36:53.360" v="1692" actId="26606"/>
          <ac:spMkLst>
            <pc:docMk/>
            <pc:sldMk cId="2856685236" sldId="904"/>
            <ac:spMk id="86" creationId="{3F0B8CEB-8279-4E5E-A0CE-1FC9F71736F2}"/>
          </ac:spMkLst>
        </pc:spChg>
        <pc:picChg chg="mod">
          <ac:chgData name="christophe CHUECOS-FONT" userId="7e57acaa-4bc6-4644-8edc-0ecdded28594" providerId="ADAL" clId="{C2BEBF3A-ECBA-4860-AC25-66AB61261A96}" dt="2021-03-18T23:36:53.360" v="1692" actId="26606"/>
          <ac:picMkLst>
            <pc:docMk/>
            <pc:sldMk cId="2856685236" sldId="904"/>
            <ac:picMk id="36" creationId="{FC9EF324-339C-4E46-9508-BF0C86AAC793}"/>
          </ac:picMkLst>
        </pc:picChg>
        <pc:cxnChg chg="del">
          <ac:chgData name="christophe CHUECOS-FONT" userId="7e57acaa-4bc6-4644-8edc-0ecdded28594" providerId="ADAL" clId="{C2BEBF3A-ECBA-4860-AC25-66AB61261A96}" dt="2021-03-18T23:36:53.360" v="1692" actId="26606"/>
          <ac:cxnSpMkLst>
            <pc:docMk/>
            <pc:sldMk cId="2856685236" sldId="904"/>
            <ac:cxnSpMk id="79" creationId="{040575EE-C594-4566-BC00-663004E52AB5}"/>
          </ac:cxnSpMkLst>
        </pc:cxnChg>
      </pc:sldChg>
      <pc:sldChg chg="modSp add mod ord">
        <pc:chgData name="christophe CHUECOS-FONT" userId="7e57acaa-4bc6-4644-8edc-0ecdded28594" providerId="ADAL" clId="{C2BEBF3A-ECBA-4860-AC25-66AB61261A96}" dt="2021-03-18T22:55:00.066" v="879" actId="6549"/>
        <pc:sldMkLst>
          <pc:docMk/>
          <pc:sldMk cId="963568808" sldId="905"/>
        </pc:sldMkLst>
        <pc:spChg chg="mod">
          <ac:chgData name="christophe CHUECOS-FONT" userId="7e57acaa-4bc6-4644-8edc-0ecdded28594" providerId="ADAL" clId="{C2BEBF3A-ECBA-4860-AC25-66AB61261A96}" dt="2021-03-18T22:55:00.066" v="879" actId="6549"/>
          <ac:spMkLst>
            <pc:docMk/>
            <pc:sldMk cId="963568808" sldId="905"/>
            <ac:spMk id="5" creationId="{DFEA2082-E7DE-4453-8158-54F380B94285}"/>
          </ac:spMkLst>
        </pc:spChg>
      </pc:sldChg>
      <pc:sldChg chg="modSp add mod ord">
        <pc:chgData name="christophe CHUECOS-FONT" userId="7e57acaa-4bc6-4644-8edc-0ecdded28594" providerId="ADAL" clId="{C2BEBF3A-ECBA-4860-AC25-66AB61261A96}" dt="2021-03-18T23:03:35.194" v="1562" actId="13926"/>
        <pc:sldMkLst>
          <pc:docMk/>
          <pc:sldMk cId="2413877595" sldId="906"/>
        </pc:sldMkLst>
        <pc:spChg chg="mod">
          <ac:chgData name="christophe CHUECOS-FONT" userId="7e57acaa-4bc6-4644-8edc-0ecdded28594" providerId="ADAL" clId="{C2BEBF3A-ECBA-4860-AC25-66AB61261A96}" dt="2021-03-18T23:00:51.209" v="1388" actId="20577"/>
          <ac:spMkLst>
            <pc:docMk/>
            <pc:sldMk cId="2413877595" sldId="906"/>
            <ac:spMk id="2" creationId="{AEFCB68E-E041-4E46-A233-3C2208DA32CB}"/>
          </ac:spMkLst>
        </pc:spChg>
        <pc:spChg chg="mod">
          <ac:chgData name="christophe CHUECOS-FONT" userId="7e57acaa-4bc6-4644-8edc-0ecdded28594" providerId="ADAL" clId="{C2BEBF3A-ECBA-4860-AC25-66AB61261A96}" dt="2021-03-18T23:03:35.194" v="1562" actId="13926"/>
          <ac:spMkLst>
            <pc:docMk/>
            <pc:sldMk cId="2413877595" sldId="906"/>
            <ac:spMk id="3" creationId="{9FA71A85-160A-4CFF-9241-BA71D421B86B}"/>
          </ac:spMkLst>
        </pc:spChg>
      </pc:sldChg>
      <pc:sldChg chg="addSp modSp add mod">
        <pc:chgData name="christophe CHUECOS-FONT" userId="7e57acaa-4bc6-4644-8edc-0ecdded28594" providerId="ADAL" clId="{C2BEBF3A-ECBA-4860-AC25-66AB61261A96}" dt="2021-03-18T23:36:29.851" v="1691" actId="20577"/>
        <pc:sldMkLst>
          <pc:docMk/>
          <pc:sldMk cId="606901911" sldId="907"/>
        </pc:sldMkLst>
        <pc:spChg chg="mod">
          <ac:chgData name="christophe CHUECOS-FONT" userId="7e57acaa-4bc6-4644-8edc-0ecdded28594" providerId="ADAL" clId="{C2BEBF3A-ECBA-4860-AC25-66AB61261A96}" dt="2021-03-18T23:36:29.851" v="1691" actId="20577"/>
          <ac:spMkLst>
            <pc:docMk/>
            <pc:sldMk cId="606901911" sldId="907"/>
            <ac:spMk id="3" creationId="{6E6AB3AA-03B3-4E7A-94A3-3EB3E0E9D005}"/>
          </ac:spMkLst>
        </pc:spChg>
        <pc:graphicFrameChg chg="add mod modGraphic">
          <ac:chgData name="christophe CHUECOS-FONT" userId="7e57acaa-4bc6-4644-8edc-0ecdded28594" providerId="ADAL" clId="{C2BEBF3A-ECBA-4860-AC25-66AB61261A96}" dt="2021-03-18T23:36:19.589" v="1676" actId="255"/>
          <ac:graphicFrameMkLst>
            <pc:docMk/>
            <pc:sldMk cId="606901911" sldId="907"/>
            <ac:graphicFrameMk id="4" creationId="{AD30B320-E949-46DE-88E4-430E435C5149}"/>
          </ac:graphicFrameMkLst>
        </pc:graphicFrameChg>
      </pc:sldChg>
      <pc:sldChg chg="addSp delSp modSp add mod">
        <pc:chgData name="christophe CHUECOS-FONT" userId="7e57acaa-4bc6-4644-8edc-0ecdded28594" providerId="ADAL" clId="{C2BEBF3A-ECBA-4860-AC25-66AB61261A96}" dt="2021-03-18T23:39:34.788" v="1718" actId="14100"/>
        <pc:sldMkLst>
          <pc:docMk/>
          <pc:sldMk cId="3810924798" sldId="908"/>
        </pc:sldMkLst>
        <pc:spChg chg="del mod">
          <ac:chgData name="christophe CHUECOS-FONT" userId="7e57acaa-4bc6-4644-8edc-0ecdded28594" providerId="ADAL" clId="{C2BEBF3A-ECBA-4860-AC25-66AB61261A96}" dt="2021-03-18T23:38:36.079" v="1710"/>
          <ac:spMkLst>
            <pc:docMk/>
            <pc:sldMk cId="3810924798" sldId="908"/>
            <ac:spMk id="3" creationId="{6E6AB3AA-03B3-4E7A-94A3-3EB3E0E9D005}"/>
          </ac:spMkLst>
        </pc:spChg>
        <pc:graphicFrameChg chg="del">
          <ac:chgData name="christophe CHUECOS-FONT" userId="7e57acaa-4bc6-4644-8edc-0ecdded28594" providerId="ADAL" clId="{C2BEBF3A-ECBA-4860-AC25-66AB61261A96}" dt="2021-03-18T23:38:25.863" v="1695" actId="478"/>
          <ac:graphicFrameMkLst>
            <pc:docMk/>
            <pc:sldMk cId="3810924798" sldId="908"/>
            <ac:graphicFrameMk id="4" creationId="{AD30B320-E949-46DE-88E4-430E435C5149}"/>
          </ac:graphicFrameMkLst>
        </pc:graphicFrameChg>
        <pc:graphicFrameChg chg="add mod modGraphic">
          <ac:chgData name="christophe CHUECOS-FONT" userId="7e57acaa-4bc6-4644-8edc-0ecdded28594" providerId="ADAL" clId="{C2BEBF3A-ECBA-4860-AC25-66AB61261A96}" dt="2021-03-18T23:39:34.788" v="1718" actId="14100"/>
          <ac:graphicFrameMkLst>
            <pc:docMk/>
            <pc:sldMk cId="3810924798" sldId="908"/>
            <ac:graphicFrameMk id="5" creationId="{43C069CA-369C-4FE3-84C1-BB47F63F8528}"/>
          </ac:graphicFrameMkLst>
        </pc:graphicFrameChg>
      </pc:sldChg>
      <pc:sldChg chg="addSp delSp modSp add mod addCm">
        <pc:chgData name="christophe CHUECOS-FONT" userId="7e57acaa-4bc6-4644-8edc-0ecdded28594" providerId="ADAL" clId="{C2BEBF3A-ECBA-4860-AC25-66AB61261A96}" dt="2021-03-18T23:42:33.889" v="1736" actId="14100"/>
        <pc:sldMkLst>
          <pc:docMk/>
          <pc:sldMk cId="1480198139" sldId="909"/>
        </pc:sldMkLst>
        <pc:spChg chg="del">
          <ac:chgData name="christophe CHUECOS-FONT" userId="7e57acaa-4bc6-4644-8edc-0ecdded28594" providerId="ADAL" clId="{C2BEBF3A-ECBA-4860-AC25-66AB61261A96}" dt="2021-03-18T23:41:17.645" v="1727" actId="21"/>
          <ac:spMkLst>
            <pc:docMk/>
            <pc:sldMk cId="1480198139" sldId="909"/>
            <ac:spMk id="2" creationId="{41644713-AF21-4543-94FE-A96FEBAA2B11}"/>
          </ac:spMkLst>
        </pc:spChg>
        <pc:spChg chg="add del mod">
          <ac:chgData name="christophe CHUECOS-FONT" userId="7e57acaa-4bc6-4644-8edc-0ecdded28594" providerId="ADAL" clId="{C2BEBF3A-ECBA-4860-AC25-66AB61261A96}" dt="2021-03-18T23:40:50.116" v="1724"/>
          <ac:spMkLst>
            <pc:docMk/>
            <pc:sldMk cId="1480198139" sldId="909"/>
            <ac:spMk id="4" creationId="{23EFB48C-8B05-432F-B3CA-70CF4B54BE2A}"/>
          </ac:spMkLst>
        </pc:spChg>
        <pc:spChg chg="add del mod">
          <ac:chgData name="christophe CHUECOS-FONT" userId="7e57acaa-4bc6-4644-8edc-0ecdded28594" providerId="ADAL" clId="{C2BEBF3A-ECBA-4860-AC25-66AB61261A96}" dt="2021-03-18T23:41:59.174" v="1732" actId="21"/>
          <ac:spMkLst>
            <pc:docMk/>
            <pc:sldMk cId="1480198139" sldId="909"/>
            <ac:spMk id="8" creationId="{67B91E09-3E36-47DC-B23D-CA7F469C5F77}"/>
          </ac:spMkLst>
        </pc:spChg>
        <pc:spChg chg="add del mod">
          <ac:chgData name="christophe CHUECOS-FONT" userId="7e57acaa-4bc6-4644-8edc-0ecdded28594" providerId="ADAL" clId="{C2BEBF3A-ECBA-4860-AC25-66AB61261A96}" dt="2021-03-18T23:41:48.405" v="1731"/>
          <ac:spMkLst>
            <pc:docMk/>
            <pc:sldMk cId="1480198139" sldId="909"/>
            <ac:spMk id="10" creationId="{530FEB83-F28E-4450-AFD7-75C29BD02B31}"/>
          </ac:spMkLst>
        </pc:spChg>
        <pc:spChg chg="add del mod">
          <ac:chgData name="christophe CHUECOS-FONT" userId="7e57acaa-4bc6-4644-8edc-0ecdded28594" providerId="ADAL" clId="{C2BEBF3A-ECBA-4860-AC25-66AB61261A96}" dt="2021-03-18T23:41:27.290" v="1729" actId="21"/>
          <ac:spMkLst>
            <pc:docMk/>
            <pc:sldMk cId="1480198139" sldId="909"/>
            <ac:spMk id="11" creationId="{18543A2C-569F-4216-9CE3-E201FE2A80B5}"/>
          </ac:spMkLst>
        </pc:spChg>
        <pc:graphicFrameChg chg="del mod modGraphic">
          <ac:chgData name="christophe CHUECOS-FONT" userId="7e57acaa-4bc6-4644-8edc-0ecdded28594" providerId="ADAL" clId="{C2BEBF3A-ECBA-4860-AC25-66AB61261A96}" dt="2021-03-18T23:40:10.151" v="1723" actId="21"/>
          <ac:graphicFrameMkLst>
            <pc:docMk/>
            <pc:sldMk cId="1480198139" sldId="909"/>
            <ac:graphicFrameMk id="5" creationId="{43C069CA-369C-4FE3-84C1-BB47F63F8528}"/>
          </ac:graphicFrameMkLst>
        </pc:graphicFrameChg>
        <pc:graphicFrameChg chg="add del mod modGraphic">
          <ac:chgData name="christophe CHUECOS-FONT" userId="7e57acaa-4bc6-4644-8edc-0ecdded28594" providerId="ADAL" clId="{C2BEBF3A-ECBA-4860-AC25-66AB61261A96}" dt="2021-03-18T23:41:17.645" v="1727" actId="21"/>
          <ac:graphicFrameMkLst>
            <pc:docMk/>
            <pc:sldMk cId="1480198139" sldId="909"/>
            <ac:graphicFrameMk id="6" creationId="{E5CEB532-113F-44BB-89D7-7CB8490AEFFC}"/>
          </ac:graphicFrameMkLst>
        </pc:graphicFrameChg>
        <pc:graphicFrameChg chg="add del mod">
          <ac:chgData name="christophe CHUECOS-FONT" userId="7e57acaa-4bc6-4644-8edc-0ecdded28594" providerId="ADAL" clId="{C2BEBF3A-ECBA-4860-AC25-66AB61261A96}" dt="2021-03-18T23:41:27.290" v="1729" actId="21"/>
          <ac:graphicFrameMkLst>
            <pc:docMk/>
            <pc:sldMk cId="1480198139" sldId="909"/>
            <ac:graphicFrameMk id="12" creationId="{3F2BC7C0-3058-45B5-831C-2A0247FF33A6}"/>
          </ac:graphicFrameMkLst>
        </pc:graphicFrameChg>
        <pc:graphicFrameChg chg="add mod modGraphic">
          <ac:chgData name="christophe CHUECOS-FONT" userId="7e57acaa-4bc6-4644-8edc-0ecdded28594" providerId="ADAL" clId="{C2BEBF3A-ECBA-4860-AC25-66AB61261A96}" dt="2021-03-18T23:42:33.889" v="1736" actId="14100"/>
          <ac:graphicFrameMkLst>
            <pc:docMk/>
            <pc:sldMk cId="1480198139" sldId="909"/>
            <ac:graphicFrameMk id="13" creationId="{6EB9F717-B5A8-4A5D-B160-A8BE78AE15BF}"/>
          </ac:graphicFrameMkLst>
        </pc:graphicFrameChg>
      </pc:sldChg>
      <pc:sldChg chg="modSp add mod ord">
        <pc:chgData name="christophe CHUECOS-FONT" userId="7e57acaa-4bc6-4644-8edc-0ecdded28594" providerId="ADAL" clId="{C2BEBF3A-ECBA-4860-AC25-66AB61261A96}" dt="2021-03-18T23:43:18.317" v="1742" actId="255"/>
        <pc:sldMkLst>
          <pc:docMk/>
          <pc:sldMk cId="4043781952" sldId="910"/>
        </pc:sldMkLst>
        <pc:spChg chg="mod">
          <ac:chgData name="christophe CHUECOS-FONT" userId="7e57acaa-4bc6-4644-8edc-0ecdded28594" providerId="ADAL" clId="{C2BEBF3A-ECBA-4860-AC25-66AB61261A96}" dt="2021-03-18T23:43:18.317" v="1742" actId="255"/>
          <ac:spMkLst>
            <pc:docMk/>
            <pc:sldMk cId="4043781952" sldId="910"/>
            <ac:spMk id="5" creationId="{DFEA2082-E7DE-4453-8158-54F380B94285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3-19T00:41:35.396" idx="2">
    <p:pos x="777" y="118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FC2DA3-DFE2-4B18-8CFF-B6C194199D4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848F16E-E15F-4D4B-A54F-DD6C25A47D86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Compte en T</a:t>
          </a:r>
        </a:p>
      </dgm:t>
    </dgm:pt>
    <dgm:pt modelId="{83A05193-ED83-4BA0-B2B6-D970851BB0F5}" type="parTrans" cxnId="{27AA5EA8-54C6-445F-957F-CAEAE58D9A73}">
      <dgm:prSet/>
      <dgm:spPr/>
      <dgm:t>
        <a:bodyPr/>
        <a:lstStyle/>
        <a:p>
          <a:endParaRPr lang="fr-FR"/>
        </a:p>
      </dgm:t>
    </dgm:pt>
    <dgm:pt modelId="{EA5755ED-D815-4808-9005-C7AE7F75547F}" type="sibTrans" cxnId="{27AA5EA8-54C6-445F-957F-CAEAE58D9A73}">
      <dgm:prSet/>
      <dgm:spPr/>
      <dgm:t>
        <a:bodyPr/>
        <a:lstStyle/>
        <a:p>
          <a:endParaRPr lang="fr-FR"/>
        </a:p>
      </dgm:t>
    </dgm:pt>
    <dgm:pt modelId="{DD84FB1B-4E1A-4BE1-84AB-F0C4A62A2084}">
      <dgm:prSet phldrT="[Texte]"/>
      <dgm:spPr/>
      <dgm:t>
        <a:bodyPr/>
        <a:lstStyle/>
        <a:p>
          <a:r>
            <a:rPr lang="fr-FR" dirty="0"/>
            <a:t>Journal chronologique</a:t>
          </a:r>
        </a:p>
      </dgm:t>
    </dgm:pt>
    <dgm:pt modelId="{4BF881E6-F60D-48BB-96A3-8BA6839EAFA4}" type="parTrans" cxnId="{81A16F23-B2F7-45A3-B55D-B7EB445AA162}">
      <dgm:prSet/>
      <dgm:spPr/>
      <dgm:t>
        <a:bodyPr/>
        <a:lstStyle/>
        <a:p>
          <a:endParaRPr lang="fr-FR"/>
        </a:p>
      </dgm:t>
    </dgm:pt>
    <dgm:pt modelId="{468E49E8-7462-44F4-A332-913DF18C4488}" type="sibTrans" cxnId="{81A16F23-B2F7-45A3-B55D-B7EB445AA162}">
      <dgm:prSet/>
      <dgm:spPr/>
      <dgm:t>
        <a:bodyPr/>
        <a:lstStyle/>
        <a:p>
          <a:endParaRPr lang="fr-FR"/>
        </a:p>
      </dgm:t>
    </dgm:pt>
    <dgm:pt modelId="{E2E75E47-CB26-4960-95E2-47CF7BCADE57}">
      <dgm:prSet phldrT="[Texte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Journaux ( achats / ventes / banque…)</a:t>
          </a:r>
        </a:p>
      </dgm:t>
    </dgm:pt>
    <dgm:pt modelId="{D3E36718-724F-4CA0-84C1-6562CF9C0CB3}" type="parTrans" cxnId="{21D28D1F-C8D0-4FC6-9151-62C8ACEE7912}">
      <dgm:prSet/>
      <dgm:spPr/>
      <dgm:t>
        <a:bodyPr/>
        <a:lstStyle/>
        <a:p>
          <a:endParaRPr lang="fr-FR"/>
        </a:p>
      </dgm:t>
    </dgm:pt>
    <dgm:pt modelId="{504042CD-E81E-44D9-A71A-526158CA9D5F}" type="sibTrans" cxnId="{21D28D1F-C8D0-4FC6-9151-62C8ACEE7912}">
      <dgm:prSet/>
      <dgm:spPr/>
      <dgm:t>
        <a:bodyPr/>
        <a:lstStyle/>
        <a:p>
          <a:endParaRPr lang="fr-FR"/>
        </a:p>
      </dgm:t>
    </dgm:pt>
    <dgm:pt modelId="{9D547671-A8B1-4537-AF21-C277BC75ABA2}" type="pres">
      <dgm:prSet presAssocID="{9AFC2DA3-DFE2-4B18-8CFF-B6C194199D42}" presName="linear" presStyleCnt="0">
        <dgm:presLayoutVars>
          <dgm:dir/>
          <dgm:animLvl val="lvl"/>
          <dgm:resizeHandles val="exact"/>
        </dgm:presLayoutVars>
      </dgm:prSet>
      <dgm:spPr/>
    </dgm:pt>
    <dgm:pt modelId="{33BD160E-5B79-4058-9856-A30599DD472B}" type="pres">
      <dgm:prSet presAssocID="{1848F16E-E15F-4D4B-A54F-DD6C25A47D86}" presName="parentLin" presStyleCnt="0"/>
      <dgm:spPr/>
    </dgm:pt>
    <dgm:pt modelId="{6E5C4812-A682-4345-B7CA-69C18B599508}" type="pres">
      <dgm:prSet presAssocID="{1848F16E-E15F-4D4B-A54F-DD6C25A47D86}" presName="parentLeftMargin" presStyleLbl="node1" presStyleIdx="0" presStyleCnt="3"/>
      <dgm:spPr/>
    </dgm:pt>
    <dgm:pt modelId="{254DA204-28B0-4F4A-AC1B-10AF0F48E56E}" type="pres">
      <dgm:prSet presAssocID="{1848F16E-E15F-4D4B-A54F-DD6C25A47D8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36D1B91-CD9D-400D-B5C8-8233728B9C3B}" type="pres">
      <dgm:prSet presAssocID="{1848F16E-E15F-4D4B-A54F-DD6C25A47D86}" presName="negativeSpace" presStyleCnt="0"/>
      <dgm:spPr/>
    </dgm:pt>
    <dgm:pt modelId="{55057C9A-4B2E-4472-94A1-CFDE50B97E94}" type="pres">
      <dgm:prSet presAssocID="{1848F16E-E15F-4D4B-A54F-DD6C25A47D86}" presName="childText" presStyleLbl="conFgAcc1" presStyleIdx="0" presStyleCnt="3">
        <dgm:presLayoutVars>
          <dgm:bulletEnabled val="1"/>
        </dgm:presLayoutVars>
      </dgm:prSet>
      <dgm:spPr/>
    </dgm:pt>
    <dgm:pt modelId="{0768A5A1-0511-48AF-904D-510FEFDE6915}" type="pres">
      <dgm:prSet presAssocID="{EA5755ED-D815-4808-9005-C7AE7F75547F}" presName="spaceBetweenRectangles" presStyleCnt="0"/>
      <dgm:spPr/>
    </dgm:pt>
    <dgm:pt modelId="{C17C2A7C-A701-45B5-8E75-8E48F5503843}" type="pres">
      <dgm:prSet presAssocID="{DD84FB1B-4E1A-4BE1-84AB-F0C4A62A2084}" presName="parentLin" presStyleCnt="0"/>
      <dgm:spPr/>
    </dgm:pt>
    <dgm:pt modelId="{ECAAED41-D372-445B-9F7F-866B3EBA43C3}" type="pres">
      <dgm:prSet presAssocID="{DD84FB1B-4E1A-4BE1-84AB-F0C4A62A2084}" presName="parentLeftMargin" presStyleLbl="node1" presStyleIdx="0" presStyleCnt="3"/>
      <dgm:spPr/>
    </dgm:pt>
    <dgm:pt modelId="{38ADE8E1-5D8C-4244-96DD-C319B773324A}" type="pres">
      <dgm:prSet presAssocID="{DD84FB1B-4E1A-4BE1-84AB-F0C4A62A208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5EC5B49-81D2-4A97-B8C1-AA66932D4439}" type="pres">
      <dgm:prSet presAssocID="{DD84FB1B-4E1A-4BE1-84AB-F0C4A62A2084}" presName="negativeSpace" presStyleCnt="0"/>
      <dgm:spPr/>
    </dgm:pt>
    <dgm:pt modelId="{ACC3704B-21B2-4B44-802B-6F19D1E389C2}" type="pres">
      <dgm:prSet presAssocID="{DD84FB1B-4E1A-4BE1-84AB-F0C4A62A2084}" presName="childText" presStyleLbl="conFgAcc1" presStyleIdx="1" presStyleCnt="3">
        <dgm:presLayoutVars>
          <dgm:bulletEnabled val="1"/>
        </dgm:presLayoutVars>
      </dgm:prSet>
      <dgm:spPr/>
    </dgm:pt>
    <dgm:pt modelId="{0D07A31E-A290-4DD0-9B42-F066F8DCA736}" type="pres">
      <dgm:prSet presAssocID="{468E49E8-7462-44F4-A332-913DF18C4488}" presName="spaceBetweenRectangles" presStyleCnt="0"/>
      <dgm:spPr/>
    </dgm:pt>
    <dgm:pt modelId="{9581BA0C-C8D2-4BF4-82B2-D2D2813EF99B}" type="pres">
      <dgm:prSet presAssocID="{E2E75E47-CB26-4960-95E2-47CF7BCADE57}" presName="parentLin" presStyleCnt="0"/>
      <dgm:spPr/>
    </dgm:pt>
    <dgm:pt modelId="{FA519E28-6DD3-44A5-BB17-660A03F46119}" type="pres">
      <dgm:prSet presAssocID="{E2E75E47-CB26-4960-95E2-47CF7BCADE57}" presName="parentLeftMargin" presStyleLbl="node1" presStyleIdx="1" presStyleCnt="3"/>
      <dgm:spPr/>
    </dgm:pt>
    <dgm:pt modelId="{3A69236F-4649-4461-B02C-06E57F0BB7A7}" type="pres">
      <dgm:prSet presAssocID="{E2E75E47-CB26-4960-95E2-47CF7BCADE5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561ADFB-D832-4E53-B99C-1DD440F2CAB4}" type="pres">
      <dgm:prSet presAssocID="{E2E75E47-CB26-4960-95E2-47CF7BCADE57}" presName="negativeSpace" presStyleCnt="0"/>
      <dgm:spPr/>
    </dgm:pt>
    <dgm:pt modelId="{9CDD2D92-11EB-418A-9357-2ECBBDD78A04}" type="pres">
      <dgm:prSet presAssocID="{E2E75E47-CB26-4960-95E2-47CF7BCADE5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E4BD502-451C-4123-B04D-73E6B1BC0234}" type="presOf" srcId="{1848F16E-E15F-4D4B-A54F-DD6C25A47D86}" destId="{6E5C4812-A682-4345-B7CA-69C18B599508}" srcOrd="0" destOrd="0" presId="urn:microsoft.com/office/officeart/2005/8/layout/list1"/>
    <dgm:cxn modelId="{481BA00B-821E-4556-8CCE-E9F1D9D41BFA}" type="presOf" srcId="{1848F16E-E15F-4D4B-A54F-DD6C25A47D86}" destId="{254DA204-28B0-4F4A-AC1B-10AF0F48E56E}" srcOrd="1" destOrd="0" presId="urn:microsoft.com/office/officeart/2005/8/layout/list1"/>
    <dgm:cxn modelId="{21D28D1F-C8D0-4FC6-9151-62C8ACEE7912}" srcId="{9AFC2DA3-DFE2-4B18-8CFF-B6C194199D42}" destId="{E2E75E47-CB26-4960-95E2-47CF7BCADE57}" srcOrd="2" destOrd="0" parTransId="{D3E36718-724F-4CA0-84C1-6562CF9C0CB3}" sibTransId="{504042CD-E81E-44D9-A71A-526158CA9D5F}"/>
    <dgm:cxn modelId="{81A16F23-B2F7-45A3-B55D-B7EB445AA162}" srcId="{9AFC2DA3-DFE2-4B18-8CFF-B6C194199D42}" destId="{DD84FB1B-4E1A-4BE1-84AB-F0C4A62A2084}" srcOrd="1" destOrd="0" parTransId="{4BF881E6-F60D-48BB-96A3-8BA6839EAFA4}" sibTransId="{468E49E8-7462-44F4-A332-913DF18C4488}"/>
    <dgm:cxn modelId="{7E72C268-0F24-47A9-8921-B6E88034D901}" type="presOf" srcId="{DD84FB1B-4E1A-4BE1-84AB-F0C4A62A2084}" destId="{ECAAED41-D372-445B-9F7F-866B3EBA43C3}" srcOrd="0" destOrd="0" presId="urn:microsoft.com/office/officeart/2005/8/layout/list1"/>
    <dgm:cxn modelId="{9A29E595-C3D8-4F08-9733-D6A1D07523A0}" type="presOf" srcId="{E2E75E47-CB26-4960-95E2-47CF7BCADE57}" destId="{3A69236F-4649-4461-B02C-06E57F0BB7A7}" srcOrd="1" destOrd="0" presId="urn:microsoft.com/office/officeart/2005/8/layout/list1"/>
    <dgm:cxn modelId="{747E359D-7947-4E04-9259-80C7684B8782}" type="presOf" srcId="{E2E75E47-CB26-4960-95E2-47CF7BCADE57}" destId="{FA519E28-6DD3-44A5-BB17-660A03F46119}" srcOrd="0" destOrd="0" presId="urn:microsoft.com/office/officeart/2005/8/layout/list1"/>
    <dgm:cxn modelId="{27AA5EA8-54C6-445F-957F-CAEAE58D9A73}" srcId="{9AFC2DA3-DFE2-4B18-8CFF-B6C194199D42}" destId="{1848F16E-E15F-4D4B-A54F-DD6C25A47D86}" srcOrd="0" destOrd="0" parTransId="{83A05193-ED83-4BA0-B2B6-D970851BB0F5}" sibTransId="{EA5755ED-D815-4808-9005-C7AE7F75547F}"/>
    <dgm:cxn modelId="{B8262FB3-6888-4A72-91AA-4893D5FC4ED3}" type="presOf" srcId="{9AFC2DA3-DFE2-4B18-8CFF-B6C194199D42}" destId="{9D547671-A8B1-4537-AF21-C277BC75ABA2}" srcOrd="0" destOrd="0" presId="urn:microsoft.com/office/officeart/2005/8/layout/list1"/>
    <dgm:cxn modelId="{95790FCD-2313-4485-AF62-84C8CF308DE3}" type="presOf" srcId="{DD84FB1B-4E1A-4BE1-84AB-F0C4A62A2084}" destId="{38ADE8E1-5D8C-4244-96DD-C319B773324A}" srcOrd="1" destOrd="0" presId="urn:microsoft.com/office/officeart/2005/8/layout/list1"/>
    <dgm:cxn modelId="{1B7DF526-4EB9-403A-B343-CBA5C8DCCE75}" type="presParOf" srcId="{9D547671-A8B1-4537-AF21-C277BC75ABA2}" destId="{33BD160E-5B79-4058-9856-A30599DD472B}" srcOrd="0" destOrd="0" presId="urn:microsoft.com/office/officeart/2005/8/layout/list1"/>
    <dgm:cxn modelId="{6A1A3361-DD21-4227-B1FB-F0E1506F3FB8}" type="presParOf" srcId="{33BD160E-5B79-4058-9856-A30599DD472B}" destId="{6E5C4812-A682-4345-B7CA-69C18B599508}" srcOrd="0" destOrd="0" presId="urn:microsoft.com/office/officeart/2005/8/layout/list1"/>
    <dgm:cxn modelId="{99BF1F68-AAB4-49B6-A2CA-7713F600F212}" type="presParOf" srcId="{33BD160E-5B79-4058-9856-A30599DD472B}" destId="{254DA204-28B0-4F4A-AC1B-10AF0F48E56E}" srcOrd="1" destOrd="0" presId="urn:microsoft.com/office/officeart/2005/8/layout/list1"/>
    <dgm:cxn modelId="{9EC29FFE-5328-4653-8C82-23A2028DC163}" type="presParOf" srcId="{9D547671-A8B1-4537-AF21-C277BC75ABA2}" destId="{336D1B91-CD9D-400D-B5C8-8233728B9C3B}" srcOrd="1" destOrd="0" presId="urn:microsoft.com/office/officeart/2005/8/layout/list1"/>
    <dgm:cxn modelId="{AA207BEF-CB1A-4D7D-B902-25F5BC7C5B5A}" type="presParOf" srcId="{9D547671-A8B1-4537-AF21-C277BC75ABA2}" destId="{55057C9A-4B2E-4472-94A1-CFDE50B97E94}" srcOrd="2" destOrd="0" presId="urn:microsoft.com/office/officeart/2005/8/layout/list1"/>
    <dgm:cxn modelId="{922708C3-E505-411C-ACAB-43BD032AC077}" type="presParOf" srcId="{9D547671-A8B1-4537-AF21-C277BC75ABA2}" destId="{0768A5A1-0511-48AF-904D-510FEFDE6915}" srcOrd="3" destOrd="0" presId="urn:microsoft.com/office/officeart/2005/8/layout/list1"/>
    <dgm:cxn modelId="{5BF16C11-5881-4FE1-B6E9-D5A3656974EF}" type="presParOf" srcId="{9D547671-A8B1-4537-AF21-C277BC75ABA2}" destId="{C17C2A7C-A701-45B5-8E75-8E48F5503843}" srcOrd="4" destOrd="0" presId="urn:microsoft.com/office/officeart/2005/8/layout/list1"/>
    <dgm:cxn modelId="{69D69558-FFB9-44C6-8EDB-FBA6E4342254}" type="presParOf" srcId="{C17C2A7C-A701-45B5-8E75-8E48F5503843}" destId="{ECAAED41-D372-445B-9F7F-866B3EBA43C3}" srcOrd="0" destOrd="0" presId="urn:microsoft.com/office/officeart/2005/8/layout/list1"/>
    <dgm:cxn modelId="{24AD488D-3EE3-46A3-AFE5-9286D4CD880B}" type="presParOf" srcId="{C17C2A7C-A701-45B5-8E75-8E48F5503843}" destId="{38ADE8E1-5D8C-4244-96DD-C319B773324A}" srcOrd="1" destOrd="0" presId="urn:microsoft.com/office/officeart/2005/8/layout/list1"/>
    <dgm:cxn modelId="{B4D3CF85-DB42-4E98-83D6-D650C04EB232}" type="presParOf" srcId="{9D547671-A8B1-4537-AF21-C277BC75ABA2}" destId="{B5EC5B49-81D2-4A97-B8C1-AA66932D4439}" srcOrd="5" destOrd="0" presId="urn:microsoft.com/office/officeart/2005/8/layout/list1"/>
    <dgm:cxn modelId="{348685B4-433A-4378-B5A2-D88F8652BCBD}" type="presParOf" srcId="{9D547671-A8B1-4537-AF21-C277BC75ABA2}" destId="{ACC3704B-21B2-4B44-802B-6F19D1E389C2}" srcOrd="6" destOrd="0" presId="urn:microsoft.com/office/officeart/2005/8/layout/list1"/>
    <dgm:cxn modelId="{D5CB235A-5026-402F-8839-B28B128FBC5D}" type="presParOf" srcId="{9D547671-A8B1-4537-AF21-C277BC75ABA2}" destId="{0D07A31E-A290-4DD0-9B42-F066F8DCA736}" srcOrd="7" destOrd="0" presId="urn:microsoft.com/office/officeart/2005/8/layout/list1"/>
    <dgm:cxn modelId="{BD399FF9-D68B-4BCF-9F20-57013F5E3EAB}" type="presParOf" srcId="{9D547671-A8B1-4537-AF21-C277BC75ABA2}" destId="{9581BA0C-C8D2-4BF4-82B2-D2D2813EF99B}" srcOrd="8" destOrd="0" presId="urn:microsoft.com/office/officeart/2005/8/layout/list1"/>
    <dgm:cxn modelId="{2F1068EC-F858-40B2-BF05-1D8DB2364B46}" type="presParOf" srcId="{9581BA0C-C8D2-4BF4-82B2-D2D2813EF99B}" destId="{FA519E28-6DD3-44A5-BB17-660A03F46119}" srcOrd="0" destOrd="0" presId="urn:microsoft.com/office/officeart/2005/8/layout/list1"/>
    <dgm:cxn modelId="{0E213BD3-E845-44D7-A8C1-E6E755A7D90E}" type="presParOf" srcId="{9581BA0C-C8D2-4BF4-82B2-D2D2813EF99B}" destId="{3A69236F-4649-4461-B02C-06E57F0BB7A7}" srcOrd="1" destOrd="0" presId="urn:microsoft.com/office/officeart/2005/8/layout/list1"/>
    <dgm:cxn modelId="{88532596-E440-48A5-8821-63BF7C8D3A76}" type="presParOf" srcId="{9D547671-A8B1-4537-AF21-C277BC75ABA2}" destId="{F561ADFB-D832-4E53-B99C-1DD440F2CAB4}" srcOrd="9" destOrd="0" presId="urn:microsoft.com/office/officeart/2005/8/layout/list1"/>
    <dgm:cxn modelId="{DE25AAB5-C76D-47C1-AF77-AF8D43E2D489}" type="presParOf" srcId="{9D547671-A8B1-4537-AF21-C277BC75ABA2}" destId="{9CDD2D92-11EB-418A-9357-2ECBBDD78A0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DCA710-9AD8-487D-A78F-EB2FE6692888}" type="doc">
      <dgm:prSet loTypeId="urn:microsoft.com/office/officeart/2005/8/layout/vList5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C4931C45-9230-42C7-8F63-311C742D02D6}">
      <dgm:prSet phldrT="[Texte]"/>
      <dgm:spPr/>
      <dgm:t>
        <a:bodyPr/>
        <a:lstStyle/>
        <a:p>
          <a:r>
            <a:rPr lang="fr-FR" b="1" dirty="0"/>
            <a:t>TVA</a:t>
          </a:r>
        </a:p>
      </dgm:t>
    </dgm:pt>
    <dgm:pt modelId="{BC2BA275-12D2-45B1-A6A3-8AC207CADC2F}" type="parTrans" cxnId="{8423B81D-3006-454B-ADDF-9A6338A02B23}">
      <dgm:prSet/>
      <dgm:spPr/>
      <dgm:t>
        <a:bodyPr/>
        <a:lstStyle/>
        <a:p>
          <a:endParaRPr lang="fr-FR" b="1"/>
        </a:p>
      </dgm:t>
    </dgm:pt>
    <dgm:pt modelId="{E9F87131-0D83-417B-A1C9-DBCB9CE35CC7}" type="sibTrans" cxnId="{8423B81D-3006-454B-ADDF-9A6338A02B23}">
      <dgm:prSet/>
      <dgm:spPr/>
      <dgm:t>
        <a:bodyPr/>
        <a:lstStyle/>
        <a:p>
          <a:endParaRPr lang="fr-FR" b="1"/>
        </a:p>
      </dgm:t>
    </dgm:pt>
    <dgm:pt modelId="{8FFC4A4B-D7F5-4E55-83B5-54CCE2FD1458}">
      <dgm:prSet phldrT="[Texte]"/>
      <dgm:spPr/>
      <dgm:t>
        <a:bodyPr/>
        <a:lstStyle/>
        <a:p>
          <a:r>
            <a:rPr lang="fr-FR" b="1" dirty="0"/>
            <a:t>Taxe sur la valeur ajoutée</a:t>
          </a:r>
        </a:p>
      </dgm:t>
    </dgm:pt>
    <dgm:pt modelId="{9C832D7D-1195-4ED7-B26A-100767324D0E}" type="parTrans" cxnId="{9132F9C1-3CD1-43C9-BEC3-D97E7062F774}">
      <dgm:prSet/>
      <dgm:spPr/>
      <dgm:t>
        <a:bodyPr/>
        <a:lstStyle/>
        <a:p>
          <a:endParaRPr lang="fr-FR" b="1"/>
        </a:p>
      </dgm:t>
    </dgm:pt>
    <dgm:pt modelId="{9EE3EA5B-B9F0-42FA-BB45-36C12A1071F7}" type="sibTrans" cxnId="{9132F9C1-3CD1-43C9-BEC3-D97E7062F774}">
      <dgm:prSet/>
      <dgm:spPr/>
      <dgm:t>
        <a:bodyPr/>
        <a:lstStyle/>
        <a:p>
          <a:endParaRPr lang="fr-FR" b="1"/>
        </a:p>
      </dgm:t>
    </dgm:pt>
    <dgm:pt modelId="{D44573C7-0823-4A55-A932-2418606E6514}">
      <dgm:prSet phldrT="[Texte]"/>
      <dgm:spPr/>
      <dgm:t>
        <a:bodyPr/>
        <a:lstStyle/>
        <a:p>
          <a:r>
            <a:rPr lang="fr-FR" b="1" dirty="0"/>
            <a:t>Assujetti</a:t>
          </a:r>
        </a:p>
      </dgm:t>
    </dgm:pt>
    <dgm:pt modelId="{20755DAB-206A-4002-9725-5984AC7B0EC2}" type="parTrans" cxnId="{41112F4C-5408-4424-A584-9585EB9A3E26}">
      <dgm:prSet/>
      <dgm:spPr/>
      <dgm:t>
        <a:bodyPr/>
        <a:lstStyle/>
        <a:p>
          <a:endParaRPr lang="fr-FR" b="1"/>
        </a:p>
      </dgm:t>
    </dgm:pt>
    <dgm:pt modelId="{130D5AB2-F246-44D0-91DC-D15F3D107220}" type="sibTrans" cxnId="{41112F4C-5408-4424-A584-9585EB9A3E26}">
      <dgm:prSet/>
      <dgm:spPr/>
      <dgm:t>
        <a:bodyPr/>
        <a:lstStyle/>
        <a:p>
          <a:endParaRPr lang="fr-FR" b="1"/>
        </a:p>
      </dgm:t>
    </dgm:pt>
    <dgm:pt modelId="{2AD8305E-093E-4D56-A7B4-C87D92BDB72B}">
      <dgm:prSet phldrT="[Texte]"/>
      <dgm:spPr/>
      <dgm:t>
        <a:bodyPr/>
        <a:lstStyle/>
        <a:p>
          <a:r>
            <a:rPr lang="fr-FR" b="1" dirty="0"/>
            <a:t>TVA collectée</a:t>
          </a:r>
        </a:p>
      </dgm:t>
    </dgm:pt>
    <dgm:pt modelId="{48AC2631-B1BE-42F5-81E4-5415CFEA9F7A}" type="parTrans" cxnId="{E78D4962-EC8B-4E5C-A9F1-5DFB86EA3026}">
      <dgm:prSet/>
      <dgm:spPr/>
      <dgm:t>
        <a:bodyPr/>
        <a:lstStyle/>
        <a:p>
          <a:endParaRPr lang="fr-FR" b="1"/>
        </a:p>
      </dgm:t>
    </dgm:pt>
    <dgm:pt modelId="{29360A43-8978-48E4-BFD4-9741BD5D806B}" type="sibTrans" cxnId="{E78D4962-EC8B-4E5C-A9F1-5DFB86EA3026}">
      <dgm:prSet/>
      <dgm:spPr/>
      <dgm:t>
        <a:bodyPr/>
        <a:lstStyle/>
        <a:p>
          <a:endParaRPr lang="fr-FR" b="1"/>
        </a:p>
      </dgm:t>
    </dgm:pt>
    <dgm:pt modelId="{B7C26F3F-8BDF-4376-BB16-C057F4072F03}">
      <dgm:prSet/>
      <dgm:spPr/>
      <dgm:t>
        <a:bodyPr/>
        <a:lstStyle/>
        <a:p>
          <a:r>
            <a:rPr lang="fr-FR" b="1" dirty="0"/>
            <a:t>Personne imposable en matière de TVA</a:t>
          </a:r>
        </a:p>
      </dgm:t>
    </dgm:pt>
    <dgm:pt modelId="{748DF5FC-8EB1-444D-9458-5846F7203221}" type="parTrans" cxnId="{6BA4F80D-5879-46E5-B895-4AE771C8ACC5}">
      <dgm:prSet/>
      <dgm:spPr/>
      <dgm:t>
        <a:bodyPr/>
        <a:lstStyle/>
        <a:p>
          <a:endParaRPr lang="fr-FR" b="1"/>
        </a:p>
      </dgm:t>
    </dgm:pt>
    <dgm:pt modelId="{BDFC6A5A-A684-49F1-A6FC-BC124926B62F}" type="sibTrans" cxnId="{6BA4F80D-5879-46E5-B895-4AE771C8ACC5}">
      <dgm:prSet/>
      <dgm:spPr/>
      <dgm:t>
        <a:bodyPr/>
        <a:lstStyle/>
        <a:p>
          <a:endParaRPr lang="fr-FR" b="1"/>
        </a:p>
      </dgm:t>
    </dgm:pt>
    <dgm:pt modelId="{C6FA4DC6-95C2-4AA3-84BA-C5A5A4A820EE}">
      <dgm:prSet phldrT="[Texte]"/>
      <dgm:spPr/>
      <dgm:t>
        <a:bodyPr/>
        <a:lstStyle/>
        <a:p>
          <a:r>
            <a:rPr lang="fr-FR" b="1" dirty="0"/>
            <a:t>TVA déductible</a:t>
          </a:r>
        </a:p>
      </dgm:t>
    </dgm:pt>
    <dgm:pt modelId="{F05A63F1-C15B-4640-B0AC-F3FC2C791A41}" type="parTrans" cxnId="{C8DECA2B-734A-4845-AE2C-19ADEAA3801A}">
      <dgm:prSet/>
      <dgm:spPr/>
      <dgm:t>
        <a:bodyPr/>
        <a:lstStyle/>
        <a:p>
          <a:endParaRPr lang="fr-FR" b="1"/>
        </a:p>
      </dgm:t>
    </dgm:pt>
    <dgm:pt modelId="{E0916A44-490C-4E80-B360-08416112DACA}" type="sibTrans" cxnId="{C8DECA2B-734A-4845-AE2C-19ADEAA3801A}">
      <dgm:prSet/>
      <dgm:spPr/>
      <dgm:t>
        <a:bodyPr/>
        <a:lstStyle/>
        <a:p>
          <a:endParaRPr lang="fr-FR" b="1"/>
        </a:p>
      </dgm:t>
    </dgm:pt>
    <dgm:pt modelId="{CDC62464-00ED-4C73-94BA-B56ADD96446C}">
      <dgm:prSet phldrT="[Texte]"/>
      <dgm:spPr/>
      <dgm:t>
        <a:bodyPr/>
        <a:lstStyle/>
        <a:p>
          <a:r>
            <a:rPr lang="fr-FR" b="1" dirty="0"/>
            <a:t>TVA encaissée par un assujetti lors d’une vente</a:t>
          </a:r>
        </a:p>
      </dgm:t>
    </dgm:pt>
    <dgm:pt modelId="{5DA438FA-757F-465C-88B6-04B713623744}" type="parTrans" cxnId="{EA4D519C-B7ED-42C1-B12A-CB4A19B335D3}">
      <dgm:prSet/>
      <dgm:spPr/>
      <dgm:t>
        <a:bodyPr/>
        <a:lstStyle/>
        <a:p>
          <a:endParaRPr lang="fr-FR" b="1"/>
        </a:p>
      </dgm:t>
    </dgm:pt>
    <dgm:pt modelId="{627F6792-97EF-460E-B08F-E261FFAC1A2D}" type="sibTrans" cxnId="{EA4D519C-B7ED-42C1-B12A-CB4A19B335D3}">
      <dgm:prSet/>
      <dgm:spPr/>
      <dgm:t>
        <a:bodyPr/>
        <a:lstStyle/>
        <a:p>
          <a:endParaRPr lang="fr-FR" b="1"/>
        </a:p>
      </dgm:t>
    </dgm:pt>
    <dgm:pt modelId="{F75A6938-AAC3-4954-9FD6-0AE88F0BDE42}">
      <dgm:prSet phldrT="[Texte]"/>
      <dgm:spPr/>
      <dgm:t>
        <a:bodyPr/>
        <a:lstStyle/>
        <a:p>
          <a:r>
            <a:rPr lang="fr-FR" b="1" dirty="0"/>
            <a:t>TVA payée par un assujetti lors d’un achat</a:t>
          </a:r>
        </a:p>
      </dgm:t>
    </dgm:pt>
    <dgm:pt modelId="{4059376E-B841-4032-B3D0-F99B283DD24D}" type="parTrans" cxnId="{9EEDDB12-73DB-4571-B9F1-BE1B55EC3C7D}">
      <dgm:prSet/>
      <dgm:spPr/>
      <dgm:t>
        <a:bodyPr/>
        <a:lstStyle/>
        <a:p>
          <a:endParaRPr lang="fr-FR" b="1"/>
        </a:p>
      </dgm:t>
    </dgm:pt>
    <dgm:pt modelId="{218717B6-40EA-4E8A-91C1-64663C185F17}" type="sibTrans" cxnId="{9EEDDB12-73DB-4571-B9F1-BE1B55EC3C7D}">
      <dgm:prSet/>
      <dgm:spPr/>
      <dgm:t>
        <a:bodyPr/>
        <a:lstStyle/>
        <a:p>
          <a:endParaRPr lang="fr-FR" b="1"/>
        </a:p>
      </dgm:t>
    </dgm:pt>
    <dgm:pt modelId="{05EEE3F4-129E-4BB7-BDE4-1C1125A43002}">
      <dgm:prSet phldrT="[Texte]"/>
      <dgm:spPr/>
      <dgm:t>
        <a:bodyPr/>
        <a:lstStyle/>
        <a:p>
          <a:r>
            <a:rPr lang="fr-FR" b="1" dirty="0"/>
            <a:t>TVA à décaisser</a:t>
          </a:r>
        </a:p>
      </dgm:t>
    </dgm:pt>
    <dgm:pt modelId="{9558722C-9D52-413C-88AD-7886940F525E}" type="parTrans" cxnId="{7B33412D-6030-45B9-9CC2-95978B03E620}">
      <dgm:prSet/>
      <dgm:spPr/>
      <dgm:t>
        <a:bodyPr/>
        <a:lstStyle/>
        <a:p>
          <a:endParaRPr lang="fr-FR" b="1"/>
        </a:p>
      </dgm:t>
    </dgm:pt>
    <dgm:pt modelId="{3B454020-B1E0-47EE-8303-486447264007}" type="sibTrans" cxnId="{7B33412D-6030-45B9-9CC2-95978B03E620}">
      <dgm:prSet/>
      <dgm:spPr/>
      <dgm:t>
        <a:bodyPr/>
        <a:lstStyle/>
        <a:p>
          <a:endParaRPr lang="fr-FR" b="1"/>
        </a:p>
      </dgm:t>
    </dgm:pt>
    <dgm:pt modelId="{C9880357-E606-4FDF-8CB2-DE3492DE996A}">
      <dgm:prSet phldrT="[Texte]"/>
      <dgm:spPr/>
      <dgm:t>
        <a:bodyPr/>
        <a:lstStyle/>
        <a:p>
          <a:r>
            <a:rPr lang="fr-FR" b="1" dirty="0"/>
            <a:t>TVA collectée – TVA déductible</a:t>
          </a:r>
        </a:p>
      </dgm:t>
    </dgm:pt>
    <dgm:pt modelId="{17D24D8C-A893-4F30-A995-F6DE97A4C325}" type="parTrans" cxnId="{EE8D392B-58C6-4F32-94CD-A96A366FEC0E}">
      <dgm:prSet/>
      <dgm:spPr/>
      <dgm:t>
        <a:bodyPr/>
        <a:lstStyle/>
        <a:p>
          <a:endParaRPr lang="fr-FR" b="1"/>
        </a:p>
      </dgm:t>
    </dgm:pt>
    <dgm:pt modelId="{72F1CFF6-2BDD-4C6F-A60F-649AA3A2E485}" type="sibTrans" cxnId="{EE8D392B-58C6-4F32-94CD-A96A366FEC0E}">
      <dgm:prSet/>
      <dgm:spPr/>
      <dgm:t>
        <a:bodyPr/>
        <a:lstStyle/>
        <a:p>
          <a:endParaRPr lang="fr-FR" b="1"/>
        </a:p>
      </dgm:t>
    </dgm:pt>
    <dgm:pt modelId="{4308492F-EA5B-4A51-A162-01D6810AC3AD}" type="pres">
      <dgm:prSet presAssocID="{A8DCA710-9AD8-487D-A78F-EB2FE6692888}" presName="Name0" presStyleCnt="0">
        <dgm:presLayoutVars>
          <dgm:dir/>
          <dgm:animLvl val="lvl"/>
          <dgm:resizeHandles val="exact"/>
        </dgm:presLayoutVars>
      </dgm:prSet>
      <dgm:spPr/>
    </dgm:pt>
    <dgm:pt modelId="{A8A83914-75C7-4A35-96F8-AE6F286DDB99}" type="pres">
      <dgm:prSet presAssocID="{C4931C45-9230-42C7-8F63-311C742D02D6}" presName="linNode" presStyleCnt="0"/>
      <dgm:spPr/>
    </dgm:pt>
    <dgm:pt modelId="{250DF100-6CBA-4F3E-A1A0-CAB046AC3603}" type="pres">
      <dgm:prSet presAssocID="{C4931C45-9230-42C7-8F63-311C742D02D6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A6CEEC18-277E-4D60-99A9-2F4AF108EB83}" type="pres">
      <dgm:prSet presAssocID="{C4931C45-9230-42C7-8F63-311C742D02D6}" presName="descendantText" presStyleLbl="alignAccFollowNode1" presStyleIdx="0" presStyleCnt="5">
        <dgm:presLayoutVars>
          <dgm:bulletEnabled val="1"/>
        </dgm:presLayoutVars>
      </dgm:prSet>
      <dgm:spPr/>
    </dgm:pt>
    <dgm:pt modelId="{B4133516-0D2E-4D12-B7F1-AC5E580E3497}" type="pres">
      <dgm:prSet presAssocID="{E9F87131-0D83-417B-A1C9-DBCB9CE35CC7}" presName="sp" presStyleCnt="0"/>
      <dgm:spPr/>
    </dgm:pt>
    <dgm:pt modelId="{350233E5-FB62-4C96-A9F9-D8F5E0DBD0AF}" type="pres">
      <dgm:prSet presAssocID="{D44573C7-0823-4A55-A932-2418606E6514}" presName="linNode" presStyleCnt="0"/>
      <dgm:spPr/>
    </dgm:pt>
    <dgm:pt modelId="{564E2EEF-B547-4254-BA6A-728D07B2A2CA}" type="pres">
      <dgm:prSet presAssocID="{D44573C7-0823-4A55-A932-2418606E6514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442813C6-26AD-426C-B935-825D70FC658A}" type="pres">
      <dgm:prSet presAssocID="{D44573C7-0823-4A55-A932-2418606E6514}" presName="descendantText" presStyleLbl="alignAccFollowNode1" presStyleIdx="1" presStyleCnt="5">
        <dgm:presLayoutVars>
          <dgm:bulletEnabled val="1"/>
        </dgm:presLayoutVars>
      </dgm:prSet>
      <dgm:spPr/>
    </dgm:pt>
    <dgm:pt modelId="{534E34B7-96BF-457F-BF66-B8F023AE9E89}" type="pres">
      <dgm:prSet presAssocID="{130D5AB2-F246-44D0-91DC-D15F3D107220}" presName="sp" presStyleCnt="0"/>
      <dgm:spPr/>
    </dgm:pt>
    <dgm:pt modelId="{2E9547BD-176E-48A5-826E-AC2A48E4A431}" type="pres">
      <dgm:prSet presAssocID="{2AD8305E-093E-4D56-A7B4-C87D92BDB72B}" presName="linNode" presStyleCnt="0"/>
      <dgm:spPr/>
    </dgm:pt>
    <dgm:pt modelId="{90933AB5-231A-4325-87E3-D057F3D598A6}" type="pres">
      <dgm:prSet presAssocID="{2AD8305E-093E-4D56-A7B4-C87D92BDB72B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87789FC3-6358-435F-8FB1-9C3D59222CAD}" type="pres">
      <dgm:prSet presAssocID="{2AD8305E-093E-4D56-A7B4-C87D92BDB72B}" presName="descendantText" presStyleLbl="alignAccFollowNode1" presStyleIdx="2" presStyleCnt="5">
        <dgm:presLayoutVars>
          <dgm:bulletEnabled val="1"/>
        </dgm:presLayoutVars>
      </dgm:prSet>
      <dgm:spPr/>
    </dgm:pt>
    <dgm:pt modelId="{FD636E4D-91F4-4560-994F-F2129BBFAC42}" type="pres">
      <dgm:prSet presAssocID="{29360A43-8978-48E4-BFD4-9741BD5D806B}" presName="sp" presStyleCnt="0"/>
      <dgm:spPr/>
    </dgm:pt>
    <dgm:pt modelId="{6A604573-17BE-4A93-8215-ABB2B70DFCD0}" type="pres">
      <dgm:prSet presAssocID="{C6FA4DC6-95C2-4AA3-84BA-C5A5A4A820EE}" presName="linNode" presStyleCnt="0"/>
      <dgm:spPr/>
    </dgm:pt>
    <dgm:pt modelId="{EC94EA1D-1196-487C-8BCD-2C8F732400A6}" type="pres">
      <dgm:prSet presAssocID="{C6FA4DC6-95C2-4AA3-84BA-C5A5A4A820EE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632D6F6A-1B3F-4A77-96EA-DCF243119693}" type="pres">
      <dgm:prSet presAssocID="{C6FA4DC6-95C2-4AA3-84BA-C5A5A4A820EE}" presName="descendantText" presStyleLbl="alignAccFollowNode1" presStyleIdx="3" presStyleCnt="5">
        <dgm:presLayoutVars>
          <dgm:bulletEnabled val="1"/>
        </dgm:presLayoutVars>
      </dgm:prSet>
      <dgm:spPr/>
    </dgm:pt>
    <dgm:pt modelId="{0E6CA696-A1A9-4800-BF8A-5E98E3DB96B3}" type="pres">
      <dgm:prSet presAssocID="{E0916A44-490C-4E80-B360-08416112DACA}" presName="sp" presStyleCnt="0"/>
      <dgm:spPr/>
    </dgm:pt>
    <dgm:pt modelId="{AA9F56BE-331C-4342-833A-07EAB3D39AF2}" type="pres">
      <dgm:prSet presAssocID="{05EEE3F4-129E-4BB7-BDE4-1C1125A43002}" presName="linNode" presStyleCnt="0"/>
      <dgm:spPr/>
    </dgm:pt>
    <dgm:pt modelId="{33BA15D6-3839-4086-825D-9C1E6CA67B35}" type="pres">
      <dgm:prSet presAssocID="{05EEE3F4-129E-4BB7-BDE4-1C1125A43002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87965EE2-DBC4-4893-8519-F0D0B02A6929}" type="pres">
      <dgm:prSet presAssocID="{05EEE3F4-129E-4BB7-BDE4-1C1125A43002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6BA4F80D-5879-46E5-B895-4AE771C8ACC5}" srcId="{D44573C7-0823-4A55-A932-2418606E6514}" destId="{B7C26F3F-8BDF-4376-BB16-C057F4072F03}" srcOrd="0" destOrd="0" parTransId="{748DF5FC-8EB1-444D-9458-5846F7203221}" sibTransId="{BDFC6A5A-A684-49F1-A6FC-BC124926B62F}"/>
    <dgm:cxn modelId="{9EEDDB12-73DB-4571-B9F1-BE1B55EC3C7D}" srcId="{C6FA4DC6-95C2-4AA3-84BA-C5A5A4A820EE}" destId="{F75A6938-AAC3-4954-9FD6-0AE88F0BDE42}" srcOrd="0" destOrd="0" parTransId="{4059376E-B841-4032-B3D0-F99B283DD24D}" sibTransId="{218717B6-40EA-4E8A-91C1-64663C185F17}"/>
    <dgm:cxn modelId="{8423B81D-3006-454B-ADDF-9A6338A02B23}" srcId="{A8DCA710-9AD8-487D-A78F-EB2FE6692888}" destId="{C4931C45-9230-42C7-8F63-311C742D02D6}" srcOrd="0" destOrd="0" parTransId="{BC2BA275-12D2-45B1-A6A3-8AC207CADC2F}" sibTransId="{E9F87131-0D83-417B-A1C9-DBCB9CE35CC7}"/>
    <dgm:cxn modelId="{2EAF912A-A7FF-4C85-854A-5647A1A3B9F3}" type="presOf" srcId="{C6FA4DC6-95C2-4AA3-84BA-C5A5A4A820EE}" destId="{EC94EA1D-1196-487C-8BCD-2C8F732400A6}" srcOrd="0" destOrd="0" presId="urn:microsoft.com/office/officeart/2005/8/layout/vList5"/>
    <dgm:cxn modelId="{EE8D392B-58C6-4F32-94CD-A96A366FEC0E}" srcId="{05EEE3F4-129E-4BB7-BDE4-1C1125A43002}" destId="{C9880357-E606-4FDF-8CB2-DE3492DE996A}" srcOrd="0" destOrd="0" parTransId="{17D24D8C-A893-4F30-A995-F6DE97A4C325}" sibTransId="{72F1CFF6-2BDD-4C6F-A60F-649AA3A2E485}"/>
    <dgm:cxn modelId="{C8DECA2B-734A-4845-AE2C-19ADEAA3801A}" srcId="{A8DCA710-9AD8-487D-A78F-EB2FE6692888}" destId="{C6FA4DC6-95C2-4AA3-84BA-C5A5A4A820EE}" srcOrd="3" destOrd="0" parTransId="{F05A63F1-C15B-4640-B0AC-F3FC2C791A41}" sibTransId="{E0916A44-490C-4E80-B360-08416112DACA}"/>
    <dgm:cxn modelId="{7B33412D-6030-45B9-9CC2-95978B03E620}" srcId="{A8DCA710-9AD8-487D-A78F-EB2FE6692888}" destId="{05EEE3F4-129E-4BB7-BDE4-1C1125A43002}" srcOrd="4" destOrd="0" parTransId="{9558722C-9D52-413C-88AD-7886940F525E}" sibTransId="{3B454020-B1E0-47EE-8303-486447264007}"/>
    <dgm:cxn modelId="{CEC09937-2084-445F-8436-C08B16D7FA08}" type="presOf" srcId="{05EEE3F4-129E-4BB7-BDE4-1C1125A43002}" destId="{33BA15D6-3839-4086-825D-9C1E6CA67B35}" srcOrd="0" destOrd="0" presId="urn:microsoft.com/office/officeart/2005/8/layout/vList5"/>
    <dgm:cxn modelId="{B915965E-C251-4770-AFAE-B649E3678389}" type="presOf" srcId="{C4931C45-9230-42C7-8F63-311C742D02D6}" destId="{250DF100-6CBA-4F3E-A1A0-CAB046AC3603}" srcOrd="0" destOrd="0" presId="urn:microsoft.com/office/officeart/2005/8/layout/vList5"/>
    <dgm:cxn modelId="{E78D4962-EC8B-4E5C-A9F1-5DFB86EA3026}" srcId="{A8DCA710-9AD8-487D-A78F-EB2FE6692888}" destId="{2AD8305E-093E-4D56-A7B4-C87D92BDB72B}" srcOrd="2" destOrd="0" parTransId="{48AC2631-B1BE-42F5-81E4-5415CFEA9F7A}" sibTransId="{29360A43-8978-48E4-BFD4-9741BD5D806B}"/>
    <dgm:cxn modelId="{41112F4C-5408-4424-A584-9585EB9A3E26}" srcId="{A8DCA710-9AD8-487D-A78F-EB2FE6692888}" destId="{D44573C7-0823-4A55-A932-2418606E6514}" srcOrd="1" destOrd="0" parTransId="{20755DAB-206A-4002-9725-5984AC7B0EC2}" sibTransId="{130D5AB2-F246-44D0-91DC-D15F3D107220}"/>
    <dgm:cxn modelId="{90702A52-5DFA-4BE8-B83D-8F756A7F0434}" type="presOf" srcId="{F75A6938-AAC3-4954-9FD6-0AE88F0BDE42}" destId="{632D6F6A-1B3F-4A77-96EA-DCF243119693}" srcOrd="0" destOrd="0" presId="urn:microsoft.com/office/officeart/2005/8/layout/vList5"/>
    <dgm:cxn modelId="{EA4D519C-B7ED-42C1-B12A-CB4A19B335D3}" srcId="{2AD8305E-093E-4D56-A7B4-C87D92BDB72B}" destId="{CDC62464-00ED-4C73-94BA-B56ADD96446C}" srcOrd="0" destOrd="0" parTransId="{5DA438FA-757F-465C-88B6-04B713623744}" sibTransId="{627F6792-97EF-460E-B08F-E261FFAC1A2D}"/>
    <dgm:cxn modelId="{7DC4C59C-E0E4-41D0-8726-9F171CCB7358}" type="presOf" srcId="{D44573C7-0823-4A55-A932-2418606E6514}" destId="{564E2EEF-B547-4254-BA6A-728D07B2A2CA}" srcOrd="0" destOrd="0" presId="urn:microsoft.com/office/officeart/2005/8/layout/vList5"/>
    <dgm:cxn modelId="{27518A9E-699D-40A6-B2FA-810BE8AF0897}" type="presOf" srcId="{2AD8305E-093E-4D56-A7B4-C87D92BDB72B}" destId="{90933AB5-231A-4325-87E3-D057F3D598A6}" srcOrd="0" destOrd="0" presId="urn:microsoft.com/office/officeart/2005/8/layout/vList5"/>
    <dgm:cxn modelId="{979401B3-A28E-45D7-A36D-BB0A5B0A0247}" type="presOf" srcId="{A8DCA710-9AD8-487D-A78F-EB2FE6692888}" destId="{4308492F-EA5B-4A51-A162-01D6810AC3AD}" srcOrd="0" destOrd="0" presId="urn:microsoft.com/office/officeart/2005/8/layout/vList5"/>
    <dgm:cxn modelId="{A5F2EBB3-FDCA-4009-A65C-CB556AE16DB1}" type="presOf" srcId="{C9880357-E606-4FDF-8CB2-DE3492DE996A}" destId="{87965EE2-DBC4-4893-8519-F0D0B02A6929}" srcOrd="0" destOrd="0" presId="urn:microsoft.com/office/officeart/2005/8/layout/vList5"/>
    <dgm:cxn modelId="{9132F9C1-3CD1-43C9-BEC3-D97E7062F774}" srcId="{C4931C45-9230-42C7-8F63-311C742D02D6}" destId="{8FFC4A4B-D7F5-4E55-83B5-54CCE2FD1458}" srcOrd="0" destOrd="0" parTransId="{9C832D7D-1195-4ED7-B26A-100767324D0E}" sibTransId="{9EE3EA5B-B9F0-42FA-BB45-36C12A1071F7}"/>
    <dgm:cxn modelId="{4E1B95D1-EF95-4DB2-95A1-4F8EA593A8A9}" type="presOf" srcId="{B7C26F3F-8BDF-4376-BB16-C057F4072F03}" destId="{442813C6-26AD-426C-B935-825D70FC658A}" srcOrd="0" destOrd="0" presId="urn:microsoft.com/office/officeart/2005/8/layout/vList5"/>
    <dgm:cxn modelId="{B95A6FE1-574E-48DA-86C3-63D37081C077}" type="presOf" srcId="{CDC62464-00ED-4C73-94BA-B56ADD96446C}" destId="{87789FC3-6358-435F-8FB1-9C3D59222CAD}" srcOrd="0" destOrd="0" presId="urn:microsoft.com/office/officeart/2005/8/layout/vList5"/>
    <dgm:cxn modelId="{1EB4B0FE-FD7E-4FA2-92A9-B1DA33C66AE5}" type="presOf" srcId="{8FFC4A4B-D7F5-4E55-83B5-54CCE2FD1458}" destId="{A6CEEC18-277E-4D60-99A9-2F4AF108EB83}" srcOrd="0" destOrd="0" presId="urn:microsoft.com/office/officeart/2005/8/layout/vList5"/>
    <dgm:cxn modelId="{280B4AE1-CB07-4B73-8E8C-81093FF5AD10}" type="presParOf" srcId="{4308492F-EA5B-4A51-A162-01D6810AC3AD}" destId="{A8A83914-75C7-4A35-96F8-AE6F286DDB99}" srcOrd="0" destOrd="0" presId="urn:microsoft.com/office/officeart/2005/8/layout/vList5"/>
    <dgm:cxn modelId="{60C9E8FD-34A6-4F31-8859-6B6BA4705F87}" type="presParOf" srcId="{A8A83914-75C7-4A35-96F8-AE6F286DDB99}" destId="{250DF100-6CBA-4F3E-A1A0-CAB046AC3603}" srcOrd="0" destOrd="0" presId="urn:microsoft.com/office/officeart/2005/8/layout/vList5"/>
    <dgm:cxn modelId="{5C9A733E-F038-4BC9-9BC5-97E097E48799}" type="presParOf" srcId="{A8A83914-75C7-4A35-96F8-AE6F286DDB99}" destId="{A6CEEC18-277E-4D60-99A9-2F4AF108EB83}" srcOrd="1" destOrd="0" presId="urn:microsoft.com/office/officeart/2005/8/layout/vList5"/>
    <dgm:cxn modelId="{720CA832-DF07-4BA6-8185-17242AF695B3}" type="presParOf" srcId="{4308492F-EA5B-4A51-A162-01D6810AC3AD}" destId="{B4133516-0D2E-4D12-B7F1-AC5E580E3497}" srcOrd="1" destOrd="0" presId="urn:microsoft.com/office/officeart/2005/8/layout/vList5"/>
    <dgm:cxn modelId="{A8713195-ED39-44BB-86BC-5D417B96BB62}" type="presParOf" srcId="{4308492F-EA5B-4A51-A162-01D6810AC3AD}" destId="{350233E5-FB62-4C96-A9F9-D8F5E0DBD0AF}" srcOrd="2" destOrd="0" presId="urn:microsoft.com/office/officeart/2005/8/layout/vList5"/>
    <dgm:cxn modelId="{BE1FC9E2-2D3A-498C-80FA-2D4AEBE10854}" type="presParOf" srcId="{350233E5-FB62-4C96-A9F9-D8F5E0DBD0AF}" destId="{564E2EEF-B547-4254-BA6A-728D07B2A2CA}" srcOrd="0" destOrd="0" presId="urn:microsoft.com/office/officeart/2005/8/layout/vList5"/>
    <dgm:cxn modelId="{106378E4-E036-46EA-9043-E111297E7C90}" type="presParOf" srcId="{350233E5-FB62-4C96-A9F9-D8F5E0DBD0AF}" destId="{442813C6-26AD-426C-B935-825D70FC658A}" srcOrd="1" destOrd="0" presId="urn:microsoft.com/office/officeart/2005/8/layout/vList5"/>
    <dgm:cxn modelId="{34432AD6-354B-432D-B6F9-31B5B33659C6}" type="presParOf" srcId="{4308492F-EA5B-4A51-A162-01D6810AC3AD}" destId="{534E34B7-96BF-457F-BF66-B8F023AE9E89}" srcOrd="3" destOrd="0" presId="urn:microsoft.com/office/officeart/2005/8/layout/vList5"/>
    <dgm:cxn modelId="{5404E6EE-8108-4B75-B933-8B61EC489EC2}" type="presParOf" srcId="{4308492F-EA5B-4A51-A162-01D6810AC3AD}" destId="{2E9547BD-176E-48A5-826E-AC2A48E4A431}" srcOrd="4" destOrd="0" presId="urn:microsoft.com/office/officeart/2005/8/layout/vList5"/>
    <dgm:cxn modelId="{C3016645-610D-4810-914D-F23D87027014}" type="presParOf" srcId="{2E9547BD-176E-48A5-826E-AC2A48E4A431}" destId="{90933AB5-231A-4325-87E3-D057F3D598A6}" srcOrd="0" destOrd="0" presId="urn:microsoft.com/office/officeart/2005/8/layout/vList5"/>
    <dgm:cxn modelId="{4E342099-8F60-423F-9F5F-E37254B724A3}" type="presParOf" srcId="{2E9547BD-176E-48A5-826E-AC2A48E4A431}" destId="{87789FC3-6358-435F-8FB1-9C3D59222CAD}" srcOrd="1" destOrd="0" presId="urn:microsoft.com/office/officeart/2005/8/layout/vList5"/>
    <dgm:cxn modelId="{4DA4CEE9-7AE2-4B90-A72D-E98CC1F3AC82}" type="presParOf" srcId="{4308492F-EA5B-4A51-A162-01D6810AC3AD}" destId="{FD636E4D-91F4-4560-994F-F2129BBFAC42}" srcOrd="5" destOrd="0" presId="urn:microsoft.com/office/officeart/2005/8/layout/vList5"/>
    <dgm:cxn modelId="{0652910E-FFD2-4A42-BE81-89A3C6BF1109}" type="presParOf" srcId="{4308492F-EA5B-4A51-A162-01D6810AC3AD}" destId="{6A604573-17BE-4A93-8215-ABB2B70DFCD0}" srcOrd="6" destOrd="0" presId="urn:microsoft.com/office/officeart/2005/8/layout/vList5"/>
    <dgm:cxn modelId="{C1F254E2-11EB-4D24-8B52-40A5387E38C4}" type="presParOf" srcId="{6A604573-17BE-4A93-8215-ABB2B70DFCD0}" destId="{EC94EA1D-1196-487C-8BCD-2C8F732400A6}" srcOrd="0" destOrd="0" presId="urn:microsoft.com/office/officeart/2005/8/layout/vList5"/>
    <dgm:cxn modelId="{E4E8D372-EBE7-4154-B5C3-CDFA45331D5A}" type="presParOf" srcId="{6A604573-17BE-4A93-8215-ABB2B70DFCD0}" destId="{632D6F6A-1B3F-4A77-96EA-DCF243119693}" srcOrd="1" destOrd="0" presId="urn:microsoft.com/office/officeart/2005/8/layout/vList5"/>
    <dgm:cxn modelId="{DF8867AC-0E73-44B6-A8DD-B55C309783FE}" type="presParOf" srcId="{4308492F-EA5B-4A51-A162-01D6810AC3AD}" destId="{0E6CA696-A1A9-4800-BF8A-5E98E3DB96B3}" srcOrd="7" destOrd="0" presId="urn:microsoft.com/office/officeart/2005/8/layout/vList5"/>
    <dgm:cxn modelId="{BA2BE3EC-2D3D-409B-A26F-64E2389498ED}" type="presParOf" srcId="{4308492F-EA5B-4A51-A162-01D6810AC3AD}" destId="{AA9F56BE-331C-4342-833A-07EAB3D39AF2}" srcOrd="8" destOrd="0" presId="urn:microsoft.com/office/officeart/2005/8/layout/vList5"/>
    <dgm:cxn modelId="{0DD7E128-0D51-4AC6-975B-5406D17F0628}" type="presParOf" srcId="{AA9F56BE-331C-4342-833A-07EAB3D39AF2}" destId="{33BA15D6-3839-4086-825D-9C1E6CA67B35}" srcOrd="0" destOrd="0" presId="urn:microsoft.com/office/officeart/2005/8/layout/vList5"/>
    <dgm:cxn modelId="{DE3EF596-A183-41DC-8665-4EAEAE336744}" type="presParOf" srcId="{AA9F56BE-331C-4342-833A-07EAB3D39AF2}" destId="{87965EE2-DBC4-4893-8519-F0D0B02A692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50E4FD-50EE-403D-B11C-91FC6B233041}" type="doc">
      <dgm:prSet loTypeId="urn:microsoft.com/office/officeart/2005/8/layout/process4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B885AC23-CC3E-4C7A-8099-7A94F62F4E1C}">
      <dgm:prSet phldrT="[Texte]"/>
      <dgm:spPr/>
      <dgm:t>
        <a:bodyPr/>
        <a:lstStyle/>
        <a:p>
          <a:pPr algn="ctr"/>
          <a:r>
            <a:rPr lang="fr-FR" b="1" dirty="0"/>
            <a:t>HT + TVA = TTC</a:t>
          </a:r>
        </a:p>
      </dgm:t>
    </dgm:pt>
    <dgm:pt modelId="{1285B8D2-229B-4034-AB86-DD2288B42738}" type="parTrans" cxnId="{3734005A-1FA8-463D-AB73-E58326A55945}">
      <dgm:prSet/>
      <dgm:spPr/>
      <dgm:t>
        <a:bodyPr/>
        <a:lstStyle/>
        <a:p>
          <a:endParaRPr lang="fr-FR"/>
        </a:p>
      </dgm:t>
    </dgm:pt>
    <dgm:pt modelId="{69E14E88-17D6-4B34-949E-3DE6BE3013BD}" type="sibTrans" cxnId="{3734005A-1FA8-463D-AB73-E58326A55945}">
      <dgm:prSet/>
      <dgm:spPr/>
      <dgm:t>
        <a:bodyPr/>
        <a:lstStyle/>
        <a:p>
          <a:endParaRPr lang="fr-FR"/>
        </a:p>
      </dgm:t>
    </dgm:pt>
    <dgm:pt modelId="{7AFCA4F8-1416-4FF5-96E0-82C0F7DA7096}">
      <dgm:prSet phldrT="[Texte]"/>
      <dgm:spPr/>
      <dgm:t>
        <a:bodyPr/>
        <a:lstStyle/>
        <a:p>
          <a:r>
            <a:rPr lang="fr-FR" b="1" dirty="0"/>
            <a:t>HT x Taux de TVA = TVA</a:t>
          </a:r>
        </a:p>
      </dgm:t>
    </dgm:pt>
    <dgm:pt modelId="{5D2164D1-AD8D-4F94-AD4C-D03BBBBE2EA6}" type="parTrans" cxnId="{935A10AF-D1E3-4947-8925-FD2142AFC0BD}">
      <dgm:prSet/>
      <dgm:spPr/>
      <dgm:t>
        <a:bodyPr/>
        <a:lstStyle/>
        <a:p>
          <a:endParaRPr lang="fr-FR"/>
        </a:p>
      </dgm:t>
    </dgm:pt>
    <dgm:pt modelId="{240982AE-A605-4050-9532-4FF66EA49030}" type="sibTrans" cxnId="{935A10AF-D1E3-4947-8925-FD2142AFC0BD}">
      <dgm:prSet/>
      <dgm:spPr/>
      <dgm:t>
        <a:bodyPr/>
        <a:lstStyle/>
        <a:p>
          <a:endParaRPr lang="fr-FR"/>
        </a:p>
      </dgm:t>
    </dgm:pt>
    <dgm:pt modelId="{ED55DAC2-AA84-429A-8230-DD524F7F53F9}">
      <dgm:prSet phldrT="[Texte]"/>
      <dgm:spPr/>
      <dgm:t>
        <a:bodyPr/>
        <a:lstStyle/>
        <a:p>
          <a:r>
            <a:rPr lang="fr-FR" b="1" dirty="0"/>
            <a:t>HT + (HT x Taux de TVA) = TTC</a:t>
          </a:r>
        </a:p>
      </dgm:t>
    </dgm:pt>
    <dgm:pt modelId="{4A0700AB-5D04-40F9-BFD5-880A48380CAC}" type="parTrans" cxnId="{33854ED2-6ED1-4F9A-A39F-AAACEAD7DDAB}">
      <dgm:prSet/>
      <dgm:spPr/>
      <dgm:t>
        <a:bodyPr/>
        <a:lstStyle/>
        <a:p>
          <a:endParaRPr lang="fr-FR"/>
        </a:p>
      </dgm:t>
    </dgm:pt>
    <dgm:pt modelId="{8A9E9B49-F007-4DD4-AF46-F7328F62417A}" type="sibTrans" cxnId="{33854ED2-6ED1-4F9A-A39F-AAACEAD7DDAB}">
      <dgm:prSet/>
      <dgm:spPr/>
      <dgm:t>
        <a:bodyPr/>
        <a:lstStyle/>
        <a:p>
          <a:endParaRPr lang="fr-FR"/>
        </a:p>
      </dgm:t>
    </dgm:pt>
    <dgm:pt modelId="{E6BBE531-7CEA-4E9D-81F5-0A581CAC7D10}">
      <dgm:prSet/>
      <dgm:spPr/>
      <dgm:t>
        <a:bodyPr/>
        <a:lstStyle/>
        <a:p>
          <a:r>
            <a:rPr lang="fr-FR" b="1" dirty="0"/>
            <a:t>HT x (1 + Taux de TVA) = TTC</a:t>
          </a:r>
        </a:p>
      </dgm:t>
    </dgm:pt>
    <dgm:pt modelId="{59296A1C-D971-4D66-B3E9-D32F9956E27A}" type="parTrans" cxnId="{578A0097-7076-464F-990B-362B76835C97}">
      <dgm:prSet/>
      <dgm:spPr/>
      <dgm:t>
        <a:bodyPr/>
        <a:lstStyle/>
        <a:p>
          <a:endParaRPr lang="fr-FR"/>
        </a:p>
      </dgm:t>
    </dgm:pt>
    <dgm:pt modelId="{1C005FB8-FD03-4526-94BB-907A0041C1B3}" type="sibTrans" cxnId="{578A0097-7076-464F-990B-362B76835C97}">
      <dgm:prSet/>
      <dgm:spPr/>
      <dgm:t>
        <a:bodyPr/>
        <a:lstStyle/>
        <a:p>
          <a:endParaRPr lang="fr-FR"/>
        </a:p>
      </dgm:t>
    </dgm:pt>
    <dgm:pt modelId="{A0922F44-3AAA-4859-8E53-8656EC535938}">
      <dgm:prSet/>
      <dgm:spPr/>
      <dgm:t>
        <a:bodyPr/>
        <a:lstStyle/>
        <a:p>
          <a:r>
            <a:rPr lang="fr-FR" b="1" dirty="0"/>
            <a:t>TTC / (1 + Taux de TVA) = HT</a:t>
          </a:r>
        </a:p>
      </dgm:t>
    </dgm:pt>
    <dgm:pt modelId="{12FA9A56-40D7-4FF3-B895-04B39CCE702C}" type="parTrans" cxnId="{5F7F1273-C7FA-4449-B6D3-50FCA61176B2}">
      <dgm:prSet/>
      <dgm:spPr/>
      <dgm:t>
        <a:bodyPr/>
        <a:lstStyle/>
        <a:p>
          <a:endParaRPr lang="fr-FR"/>
        </a:p>
      </dgm:t>
    </dgm:pt>
    <dgm:pt modelId="{198D607F-CA47-4F31-A489-BC4732C4B692}" type="sibTrans" cxnId="{5F7F1273-C7FA-4449-B6D3-50FCA61176B2}">
      <dgm:prSet/>
      <dgm:spPr/>
      <dgm:t>
        <a:bodyPr/>
        <a:lstStyle/>
        <a:p>
          <a:endParaRPr lang="fr-FR"/>
        </a:p>
      </dgm:t>
    </dgm:pt>
    <dgm:pt modelId="{14607A5F-A3D9-427D-A977-00020E13E776}" type="pres">
      <dgm:prSet presAssocID="{8D50E4FD-50EE-403D-B11C-91FC6B233041}" presName="Name0" presStyleCnt="0">
        <dgm:presLayoutVars>
          <dgm:dir/>
          <dgm:animLvl val="lvl"/>
          <dgm:resizeHandles val="exact"/>
        </dgm:presLayoutVars>
      </dgm:prSet>
      <dgm:spPr/>
    </dgm:pt>
    <dgm:pt modelId="{9A87840F-0FBF-4CCF-9284-7E0645C51DEA}" type="pres">
      <dgm:prSet presAssocID="{A0922F44-3AAA-4859-8E53-8656EC535938}" presName="boxAndChildren" presStyleCnt="0"/>
      <dgm:spPr/>
    </dgm:pt>
    <dgm:pt modelId="{2DD56498-76C6-4323-93A9-4640F3721F8F}" type="pres">
      <dgm:prSet presAssocID="{A0922F44-3AAA-4859-8E53-8656EC535938}" presName="parentTextBox" presStyleLbl="node1" presStyleIdx="0" presStyleCnt="5"/>
      <dgm:spPr/>
    </dgm:pt>
    <dgm:pt modelId="{3A3BBEE2-0E92-4B5B-84CA-8FCFE097E247}" type="pres">
      <dgm:prSet presAssocID="{1C005FB8-FD03-4526-94BB-907A0041C1B3}" presName="sp" presStyleCnt="0"/>
      <dgm:spPr/>
    </dgm:pt>
    <dgm:pt modelId="{0C9F2909-3A1A-4C0A-ABBC-931216D73928}" type="pres">
      <dgm:prSet presAssocID="{E6BBE531-7CEA-4E9D-81F5-0A581CAC7D10}" presName="arrowAndChildren" presStyleCnt="0"/>
      <dgm:spPr/>
    </dgm:pt>
    <dgm:pt modelId="{EF5A2A74-FDAD-42E5-9CF9-03D7B9F1E5E7}" type="pres">
      <dgm:prSet presAssocID="{E6BBE531-7CEA-4E9D-81F5-0A581CAC7D10}" presName="parentTextArrow" presStyleLbl="node1" presStyleIdx="1" presStyleCnt="5"/>
      <dgm:spPr/>
    </dgm:pt>
    <dgm:pt modelId="{E3AAB03C-6440-42F6-8F2E-7E0B1E1FF1C6}" type="pres">
      <dgm:prSet presAssocID="{8A9E9B49-F007-4DD4-AF46-F7328F62417A}" presName="sp" presStyleCnt="0"/>
      <dgm:spPr/>
    </dgm:pt>
    <dgm:pt modelId="{8F01C2DE-CF1B-42A5-9683-F1633CFC634A}" type="pres">
      <dgm:prSet presAssocID="{ED55DAC2-AA84-429A-8230-DD524F7F53F9}" presName="arrowAndChildren" presStyleCnt="0"/>
      <dgm:spPr/>
    </dgm:pt>
    <dgm:pt modelId="{CE7AE94A-2056-491A-8097-A9835F8B667B}" type="pres">
      <dgm:prSet presAssocID="{ED55DAC2-AA84-429A-8230-DD524F7F53F9}" presName="parentTextArrow" presStyleLbl="node1" presStyleIdx="2" presStyleCnt="5"/>
      <dgm:spPr/>
    </dgm:pt>
    <dgm:pt modelId="{FA5A1547-B619-4B3F-8410-5FC18C674653}" type="pres">
      <dgm:prSet presAssocID="{240982AE-A605-4050-9532-4FF66EA49030}" presName="sp" presStyleCnt="0"/>
      <dgm:spPr/>
    </dgm:pt>
    <dgm:pt modelId="{339B508A-D30E-42A1-BB80-40E80C36F4E2}" type="pres">
      <dgm:prSet presAssocID="{7AFCA4F8-1416-4FF5-96E0-82C0F7DA7096}" presName="arrowAndChildren" presStyleCnt="0"/>
      <dgm:spPr/>
    </dgm:pt>
    <dgm:pt modelId="{52FB9DCC-6E62-4B5C-843A-6DB1FD40FD19}" type="pres">
      <dgm:prSet presAssocID="{7AFCA4F8-1416-4FF5-96E0-82C0F7DA7096}" presName="parentTextArrow" presStyleLbl="node1" presStyleIdx="3" presStyleCnt="5"/>
      <dgm:spPr/>
    </dgm:pt>
    <dgm:pt modelId="{57E8CAE7-83A2-455C-AB5E-039211CE2E6F}" type="pres">
      <dgm:prSet presAssocID="{69E14E88-17D6-4B34-949E-3DE6BE3013BD}" presName="sp" presStyleCnt="0"/>
      <dgm:spPr/>
    </dgm:pt>
    <dgm:pt modelId="{ECE31349-018C-457A-907B-D98C0ABA0EB5}" type="pres">
      <dgm:prSet presAssocID="{B885AC23-CC3E-4C7A-8099-7A94F62F4E1C}" presName="arrowAndChildren" presStyleCnt="0"/>
      <dgm:spPr/>
    </dgm:pt>
    <dgm:pt modelId="{B95D6CE2-45F4-469B-AB3D-57D59BF9F2C6}" type="pres">
      <dgm:prSet presAssocID="{B885AC23-CC3E-4C7A-8099-7A94F62F4E1C}" presName="parentTextArrow" presStyleLbl="node1" presStyleIdx="4" presStyleCnt="5"/>
      <dgm:spPr/>
    </dgm:pt>
  </dgm:ptLst>
  <dgm:cxnLst>
    <dgm:cxn modelId="{1639BE11-D691-4CC7-AC32-293FC463C5C4}" type="presOf" srcId="{8D50E4FD-50EE-403D-B11C-91FC6B233041}" destId="{14607A5F-A3D9-427D-A977-00020E13E776}" srcOrd="0" destOrd="0" presId="urn:microsoft.com/office/officeart/2005/8/layout/process4"/>
    <dgm:cxn modelId="{5F7F1273-C7FA-4449-B6D3-50FCA61176B2}" srcId="{8D50E4FD-50EE-403D-B11C-91FC6B233041}" destId="{A0922F44-3AAA-4859-8E53-8656EC535938}" srcOrd="4" destOrd="0" parTransId="{12FA9A56-40D7-4FF3-B895-04B39CCE702C}" sibTransId="{198D607F-CA47-4F31-A489-BC4732C4B692}"/>
    <dgm:cxn modelId="{BBECCC55-AE91-4222-B87E-379DC4DC71F1}" type="presOf" srcId="{B885AC23-CC3E-4C7A-8099-7A94F62F4E1C}" destId="{B95D6CE2-45F4-469B-AB3D-57D59BF9F2C6}" srcOrd="0" destOrd="0" presId="urn:microsoft.com/office/officeart/2005/8/layout/process4"/>
    <dgm:cxn modelId="{3734005A-1FA8-463D-AB73-E58326A55945}" srcId="{8D50E4FD-50EE-403D-B11C-91FC6B233041}" destId="{B885AC23-CC3E-4C7A-8099-7A94F62F4E1C}" srcOrd="0" destOrd="0" parTransId="{1285B8D2-229B-4034-AB86-DD2288B42738}" sibTransId="{69E14E88-17D6-4B34-949E-3DE6BE3013BD}"/>
    <dgm:cxn modelId="{578A0097-7076-464F-990B-362B76835C97}" srcId="{8D50E4FD-50EE-403D-B11C-91FC6B233041}" destId="{E6BBE531-7CEA-4E9D-81F5-0A581CAC7D10}" srcOrd="3" destOrd="0" parTransId="{59296A1C-D971-4D66-B3E9-D32F9956E27A}" sibTransId="{1C005FB8-FD03-4526-94BB-907A0041C1B3}"/>
    <dgm:cxn modelId="{935A10AF-D1E3-4947-8925-FD2142AFC0BD}" srcId="{8D50E4FD-50EE-403D-B11C-91FC6B233041}" destId="{7AFCA4F8-1416-4FF5-96E0-82C0F7DA7096}" srcOrd="1" destOrd="0" parTransId="{5D2164D1-AD8D-4F94-AD4C-D03BBBBE2EA6}" sibTransId="{240982AE-A605-4050-9532-4FF66EA49030}"/>
    <dgm:cxn modelId="{BF0D16BC-6DA8-4C87-B3F0-ACC1D38AFCF7}" type="presOf" srcId="{E6BBE531-7CEA-4E9D-81F5-0A581CAC7D10}" destId="{EF5A2A74-FDAD-42E5-9CF9-03D7B9F1E5E7}" srcOrd="0" destOrd="0" presId="urn:microsoft.com/office/officeart/2005/8/layout/process4"/>
    <dgm:cxn modelId="{33854ED2-6ED1-4F9A-A39F-AAACEAD7DDAB}" srcId="{8D50E4FD-50EE-403D-B11C-91FC6B233041}" destId="{ED55DAC2-AA84-429A-8230-DD524F7F53F9}" srcOrd="2" destOrd="0" parTransId="{4A0700AB-5D04-40F9-BFD5-880A48380CAC}" sibTransId="{8A9E9B49-F007-4DD4-AF46-F7328F62417A}"/>
    <dgm:cxn modelId="{0A2193D5-3E65-4433-8A3A-B9576CF661E4}" type="presOf" srcId="{A0922F44-3AAA-4859-8E53-8656EC535938}" destId="{2DD56498-76C6-4323-93A9-4640F3721F8F}" srcOrd="0" destOrd="0" presId="urn:microsoft.com/office/officeart/2005/8/layout/process4"/>
    <dgm:cxn modelId="{153FE8D9-DD68-43F5-98EF-A351069D900E}" type="presOf" srcId="{7AFCA4F8-1416-4FF5-96E0-82C0F7DA7096}" destId="{52FB9DCC-6E62-4B5C-843A-6DB1FD40FD19}" srcOrd="0" destOrd="0" presId="urn:microsoft.com/office/officeart/2005/8/layout/process4"/>
    <dgm:cxn modelId="{1E7AFCED-154F-4BCB-A2AA-D6BF64D900A7}" type="presOf" srcId="{ED55DAC2-AA84-429A-8230-DD524F7F53F9}" destId="{CE7AE94A-2056-491A-8097-A9835F8B667B}" srcOrd="0" destOrd="0" presId="urn:microsoft.com/office/officeart/2005/8/layout/process4"/>
    <dgm:cxn modelId="{F3A1F1BA-D2DC-41CF-999E-6A35546BB451}" type="presParOf" srcId="{14607A5F-A3D9-427D-A977-00020E13E776}" destId="{9A87840F-0FBF-4CCF-9284-7E0645C51DEA}" srcOrd="0" destOrd="0" presId="urn:microsoft.com/office/officeart/2005/8/layout/process4"/>
    <dgm:cxn modelId="{D6948E91-D877-4929-A319-644EAA6AE15C}" type="presParOf" srcId="{9A87840F-0FBF-4CCF-9284-7E0645C51DEA}" destId="{2DD56498-76C6-4323-93A9-4640F3721F8F}" srcOrd="0" destOrd="0" presId="urn:microsoft.com/office/officeart/2005/8/layout/process4"/>
    <dgm:cxn modelId="{54503B0C-93C8-4B45-A7DB-189430925468}" type="presParOf" srcId="{14607A5F-A3D9-427D-A977-00020E13E776}" destId="{3A3BBEE2-0E92-4B5B-84CA-8FCFE097E247}" srcOrd="1" destOrd="0" presId="urn:microsoft.com/office/officeart/2005/8/layout/process4"/>
    <dgm:cxn modelId="{A59308F8-D79E-4A87-9203-85374A177C25}" type="presParOf" srcId="{14607A5F-A3D9-427D-A977-00020E13E776}" destId="{0C9F2909-3A1A-4C0A-ABBC-931216D73928}" srcOrd="2" destOrd="0" presId="urn:microsoft.com/office/officeart/2005/8/layout/process4"/>
    <dgm:cxn modelId="{3B30ACD4-E729-4871-A387-07D16019C1A4}" type="presParOf" srcId="{0C9F2909-3A1A-4C0A-ABBC-931216D73928}" destId="{EF5A2A74-FDAD-42E5-9CF9-03D7B9F1E5E7}" srcOrd="0" destOrd="0" presId="urn:microsoft.com/office/officeart/2005/8/layout/process4"/>
    <dgm:cxn modelId="{BE953E9F-F095-4279-83CF-B60C9DCD8B3E}" type="presParOf" srcId="{14607A5F-A3D9-427D-A977-00020E13E776}" destId="{E3AAB03C-6440-42F6-8F2E-7E0B1E1FF1C6}" srcOrd="3" destOrd="0" presId="urn:microsoft.com/office/officeart/2005/8/layout/process4"/>
    <dgm:cxn modelId="{61C59BA9-895A-4B2F-B73F-24C87884A6F3}" type="presParOf" srcId="{14607A5F-A3D9-427D-A977-00020E13E776}" destId="{8F01C2DE-CF1B-42A5-9683-F1633CFC634A}" srcOrd="4" destOrd="0" presId="urn:microsoft.com/office/officeart/2005/8/layout/process4"/>
    <dgm:cxn modelId="{D8A6FF68-1EF2-45EB-BE8D-ADEBF1C0972C}" type="presParOf" srcId="{8F01C2DE-CF1B-42A5-9683-F1633CFC634A}" destId="{CE7AE94A-2056-491A-8097-A9835F8B667B}" srcOrd="0" destOrd="0" presId="urn:microsoft.com/office/officeart/2005/8/layout/process4"/>
    <dgm:cxn modelId="{E27F7210-D18E-47F6-9B6B-B577C45E3826}" type="presParOf" srcId="{14607A5F-A3D9-427D-A977-00020E13E776}" destId="{FA5A1547-B619-4B3F-8410-5FC18C674653}" srcOrd="5" destOrd="0" presId="urn:microsoft.com/office/officeart/2005/8/layout/process4"/>
    <dgm:cxn modelId="{2C502519-1134-4C0D-82B9-3DDD1D9C87C0}" type="presParOf" srcId="{14607A5F-A3D9-427D-A977-00020E13E776}" destId="{339B508A-D30E-42A1-BB80-40E80C36F4E2}" srcOrd="6" destOrd="0" presId="urn:microsoft.com/office/officeart/2005/8/layout/process4"/>
    <dgm:cxn modelId="{06399E3D-1447-45B5-AFAB-482D18426C97}" type="presParOf" srcId="{339B508A-D30E-42A1-BB80-40E80C36F4E2}" destId="{52FB9DCC-6E62-4B5C-843A-6DB1FD40FD19}" srcOrd="0" destOrd="0" presId="urn:microsoft.com/office/officeart/2005/8/layout/process4"/>
    <dgm:cxn modelId="{3EA3C2D0-5767-401A-8A47-836C8A8B45E6}" type="presParOf" srcId="{14607A5F-A3D9-427D-A977-00020E13E776}" destId="{57E8CAE7-83A2-455C-AB5E-039211CE2E6F}" srcOrd="7" destOrd="0" presId="urn:microsoft.com/office/officeart/2005/8/layout/process4"/>
    <dgm:cxn modelId="{DE614F8B-DEC1-4366-A4CA-B54215D53FEA}" type="presParOf" srcId="{14607A5F-A3D9-427D-A977-00020E13E776}" destId="{ECE31349-018C-457A-907B-D98C0ABA0EB5}" srcOrd="8" destOrd="0" presId="urn:microsoft.com/office/officeart/2005/8/layout/process4"/>
    <dgm:cxn modelId="{CABF97DD-43A4-43FE-B4B9-C98118B56CBA}" type="presParOf" srcId="{ECE31349-018C-457A-907B-D98C0ABA0EB5}" destId="{B95D6CE2-45F4-469B-AB3D-57D59BF9F2C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50E4FD-50EE-403D-B11C-91FC6B233041}" type="doc">
      <dgm:prSet loTypeId="urn:microsoft.com/office/officeart/2005/8/layout/process4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B885AC23-CC3E-4C7A-8099-7A94F62F4E1C}">
      <dgm:prSet phldrT="[Texte]" custT="1"/>
      <dgm:spPr/>
      <dgm:t>
        <a:bodyPr/>
        <a:lstStyle/>
        <a:p>
          <a:pPr algn="ctr"/>
          <a:r>
            <a:rPr lang="fr-FR" sz="2400" b="1" dirty="0"/>
            <a:t>100 + 20 = 120 €</a:t>
          </a:r>
        </a:p>
      </dgm:t>
    </dgm:pt>
    <dgm:pt modelId="{1285B8D2-229B-4034-AB86-DD2288B42738}" type="parTrans" cxnId="{3734005A-1FA8-463D-AB73-E58326A55945}">
      <dgm:prSet/>
      <dgm:spPr/>
      <dgm:t>
        <a:bodyPr/>
        <a:lstStyle/>
        <a:p>
          <a:endParaRPr lang="fr-FR"/>
        </a:p>
      </dgm:t>
    </dgm:pt>
    <dgm:pt modelId="{69E14E88-17D6-4B34-949E-3DE6BE3013BD}" type="sibTrans" cxnId="{3734005A-1FA8-463D-AB73-E58326A55945}">
      <dgm:prSet/>
      <dgm:spPr/>
      <dgm:t>
        <a:bodyPr/>
        <a:lstStyle/>
        <a:p>
          <a:endParaRPr lang="fr-FR"/>
        </a:p>
      </dgm:t>
    </dgm:pt>
    <dgm:pt modelId="{7AFCA4F8-1416-4FF5-96E0-82C0F7DA7096}">
      <dgm:prSet phldrT="[Texte]" custT="1"/>
      <dgm:spPr/>
      <dgm:t>
        <a:bodyPr/>
        <a:lstStyle/>
        <a:p>
          <a:r>
            <a:rPr lang="fr-FR" sz="2400" b="1" dirty="0"/>
            <a:t>100 x 20 % = 20 €</a:t>
          </a:r>
        </a:p>
      </dgm:t>
    </dgm:pt>
    <dgm:pt modelId="{5D2164D1-AD8D-4F94-AD4C-D03BBBBE2EA6}" type="parTrans" cxnId="{935A10AF-D1E3-4947-8925-FD2142AFC0BD}">
      <dgm:prSet/>
      <dgm:spPr/>
      <dgm:t>
        <a:bodyPr/>
        <a:lstStyle/>
        <a:p>
          <a:endParaRPr lang="fr-FR"/>
        </a:p>
      </dgm:t>
    </dgm:pt>
    <dgm:pt modelId="{240982AE-A605-4050-9532-4FF66EA49030}" type="sibTrans" cxnId="{935A10AF-D1E3-4947-8925-FD2142AFC0BD}">
      <dgm:prSet/>
      <dgm:spPr/>
      <dgm:t>
        <a:bodyPr/>
        <a:lstStyle/>
        <a:p>
          <a:endParaRPr lang="fr-FR"/>
        </a:p>
      </dgm:t>
    </dgm:pt>
    <dgm:pt modelId="{ED55DAC2-AA84-429A-8230-DD524F7F53F9}">
      <dgm:prSet phldrT="[Texte]" custT="1"/>
      <dgm:spPr/>
      <dgm:t>
        <a:bodyPr/>
        <a:lstStyle/>
        <a:p>
          <a:r>
            <a:rPr lang="fr-FR" sz="2400" b="1" dirty="0"/>
            <a:t>100 + (100 x 20%) = 120 €</a:t>
          </a:r>
        </a:p>
      </dgm:t>
    </dgm:pt>
    <dgm:pt modelId="{4A0700AB-5D04-40F9-BFD5-880A48380CAC}" type="parTrans" cxnId="{33854ED2-6ED1-4F9A-A39F-AAACEAD7DDAB}">
      <dgm:prSet/>
      <dgm:spPr/>
      <dgm:t>
        <a:bodyPr/>
        <a:lstStyle/>
        <a:p>
          <a:endParaRPr lang="fr-FR"/>
        </a:p>
      </dgm:t>
    </dgm:pt>
    <dgm:pt modelId="{8A9E9B49-F007-4DD4-AF46-F7328F62417A}" type="sibTrans" cxnId="{33854ED2-6ED1-4F9A-A39F-AAACEAD7DDAB}">
      <dgm:prSet/>
      <dgm:spPr/>
      <dgm:t>
        <a:bodyPr/>
        <a:lstStyle/>
        <a:p>
          <a:endParaRPr lang="fr-FR"/>
        </a:p>
      </dgm:t>
    </dgm:pt>
    <dgm:pt modelId="{E6BBE531-7CEA-4E9D-81F5-0A581CAC7D10}">
      <dgm:prSet custT="1"/>
      <dgm:spPr/>
      <dgm:t>
        <a:bodyPr/>
        <a:lstStyle/>
        <a:p>
          <a:r>
            <a:rPr lang="fr-FR" sz="2400" b="1" dirty="0"/>
            <a:t>100 x (1 + 0,2) = 120 €</a:t>
          </a:r>
        </a:p>
      </dgm:t>
    </dgm:pt>
    <dgm:pt modelId="{59296A1C-D971-4D66-B3E9-D32F9956E27A}" type="parTrans" cxnId="{578A0097-7076-464F-990B-362B76835C97}">
      <dgm:prSet/>
      <dgm:spPr/>
      <dgm:t>
        <a:bodyPr/>
        <a:lstStyle/>
        <a:p>
          <a:endParaRPr lang="fr-FR"/>
        </a:p>
      </dgm:t>
    </dgm:pt>
    <dgm:pt modelId="{1C005FB8-FD03-4526-94BB-907A0041C1B3}" type="sibTrans" cxnId="{578A0097-7076-464F-990B-362B76835C97}">
      <dgm:prSet/>
      <dgm:spPr/>
      <dgm:t>
        <a:bodyPr/>
        <a:lstStyle/>
        <a:p>
          <a:endParaRPr lang="fr-FR"/>
        </a:p>
      </dgm:t>
    </dgm:pt>
    <dgm:pt modelId="{A0922F44-3AAA-4859-8E53-8656EC535938}">
      <dgm:prSet custT="1"/>
      <dgm:spPr/>
      <dgm:t>
        <a:bodyPr/>
        <a:lstStyle/>
        <a:p>
          <a:r>
            <a:rPr lang="fr-FR" sz="2400" b="1" dirty="0"/>
            <a:t>120 / 1,2 = 100 €</a:t>
          </a:r>
        </a:p>
      </dgm:t>
    </dgm:pt>
    <dgm:pt modelId="{12FA9A56-40D7-4FF3-B895-04B39CCE702C}" type="parTrans" cxnId="{5F7F1273-C7FA-4449-B6D3-50FCA61176B2}">
      <dgm:prSet/>
      <dgm:spPr/>
      <dgm:t>
        <a:bodyPr/>
        <a:lstStyle/>
        <a:p>
          <a:endParaRPr lang="fr-FR"/>
        </a:p>
      </dgm:t>
    </dgm:pt>
    <dgm:pt modelId="{198D607F-CA47-4F31-A489-BC4732C4B692}" type="sibTrans" cxnId="{5F7F1273-C7FA-4449-B6D3-50FCA61176B2}">
      <dgm:prSet/>
      <dgm:spPr/>
      <dgm:t>
        <a:bodyPr/>
        <a:lstStyle/>
        <a:p>
          <a:endParaRPr lang="fr-FR"/>
        </a:p>
      </dgm:t>
    </dgm:pt>
    <dgm:pt modelId="{14607A5F-A3D9-427D-A977-00020E13E776}" type="pres">
      <dgm:prSet presAssocID="{8D50E4FD-50EE-403D-B11C-91FC6B233041}" presName="Name0" presStyleCnt="0">
        <dgm:presLayoutVars>
          <dgm:dir/>
          <dgm:animLvl val="lvl"/>
          <dgm:resizeHandles val="exact"/>
        </dgm:presLayoutVars>
      </dgm:prSet>
      <dgm:spPr/>
    </dgm:pt>
    <dgm:pt modelId="{9A87840F-0FBF-4CCF-9284-7E0645C51DEA}" type="pres">
      <dgm:prSet presAssocID="{A0922F44-3AAA-4859-8E53-8656EC535938}" presName="boxAndChildren" presStyleCnt="0"/>
      <dgm:spPr/>
    </dgm:pt>
    <dgm:pt modelId="{2DD56498-76C6-4323-93A9-4640F3721F8F}" type="pres">
      <dgm:prSet presAssocID="{A0922F44-3AAA-4859-8E53-8656EC535938}" presName="parentTextBox" presStyleLbl="node1" presStyleIdx="0" presStyleCnt="5"/>
      <dgm:spPr/>
    </dgm:pt>
    <dgm:pt modelId="{3A3BBEE2-0E92-4B5B-84CA-8FCFE097E247}" type="pres">
      <dgm:prSet presAssocID="{1C005FB8-FD03-4526-94BB-907A0041C1B3}" presName="sp" presStyleCnt="0"/>
      <dgm:spPr/>
    </dgm:pt>
    <dgm:pt modelId="{0C9F2909-3A1A-4C0A-ABBC-931216D73928}" type="pres">
      <dgm:prSet presAssocID="{E6BBE531-7CEA-4E9D-81F5-0A581CAC7D10}" presName="arrowAndChildren" presStyleCnt="0"/>
      <dgm:spPr/>
    </dgm:pt>
    <dgm:pt modelId="{EF5A2A74-FDAD-42E5-9CF9-03D7B9F1E5E7}" type="pres">
      <dgm:prSet presAssocID="{E6BBE531-7CEA-4E9D-81F5-0A581CAC7D10}" presName="parentTextArrow" presStyleLbl="node1" presStyleIdx="1" presStyleCnt="5" custLinFactNeighborY="2419"/>
      <dgm:spPr/>
    </dgm:pt>
    <dgm:pt modelId="{E3AAB03C-6440-42F6-8F2E-7E0B1E1FF1C6}" type="pres">
      <dgm:prSet presAssocID="{8A9E9B49-F007-4DD4-AF46-F7328F62417A}" presName="sp" presStyleCnt="0"/>
      <dgm:spPr/>
    </dgm:pt>
    <dgm:pt modelId="{8F01C2DE-CF1B-42A5-9683-F1633CFC634A}" type="pres">
      <dgm:prSet presAssocID="{ED55DAC2-AA84-429A-8230-DD524F7F53F9}" presName="arrowAndChildren" presStyleCnt="0"/>
      <dgm:spPr/>
    </dgm:pt>
    <dgm:pt modelId="{CE7AE94A-2056-491A-8097-A9835F8B667B}" type="pres">
      <dgm:prSet presAssocID="{ED55DAC2-AA84-429A-8230-DD524F7F53F9}" presName="parentTextArrow" presStyleLbl="node1" presStyleIdx="2" presStyleCnt="5"/>
      <dgm:spPr/>
    </dgm:pt>
    <dgm:pt modelId="{FA5A1547-B619-4B3F-8410-5FC18C674653}" type="pres">
      <dgm:prSet presAssocID="{240982AE-A605-4050-9532-4FF66EA49030}" presName="sp" presStyleCnt="0"/>
      <dgm:spPr/>
    </dgm:pt>
    <dgm:pt modelId="{339B508A-D30E-42A1-BB80-40E80C36F4E2}" type="pres">
      <dgm:prSet presAssocID="{7AFCA4F8-1416-4FF5-96E0-82C0F7DA7096}" presName="arrowAndChildren" presStyleCnt="0"/>
      <dgm:spPr/>
    </dgm:pt>
    <dgm:pt modelId="{52FB9DCC-6E62-4B5C-843A-6DB1FD40FD19}" type="pres">
      <dgm:prSet presAssocID="{7AFCA4F8-1416-4FF5-96E0-82C0F7DA7096}" presName="parentTextArrow" presStyleLbl="node1" presStyleIdx="3" presStyleCnt="5" custLinFactNeighborX="-12821" custLinFactNeighborY="-340"/>
      <dgm:spPr/>
    </dgm:pt>
    <dgm:pt modelId="{57E8CAE7-83A2-455C-AB5E-039211CE2E6F}" type="pres">
      <dgm:prSet presAssocID="{69E14E88-17D6-4B34-949E-3DE6BE3013BD}" presName="sp" presStyleCnt="0"/>
      <dgm:spPr/>
    </dgm:pt>
    <dgm:pt modelId="{ECE31349-018C-457A-907B-D98C0ABA0EB5}" type="pres">
      <dgm:prSet presAssocID="{B885AC23-CC3E-4C7A-8099-7A94F62F4E1C}" presName="arrowAndChildren" presStyleCnt="0"/>
      <dgm:spPr/>
    </dgm:pt>
    <dgm:pt modelId="{B95D6CE2-45F4-469B-AB3D-57D59BF9F2C6}" type="pres">
      <dgm:prSet presAssocID="{B885AC23-CC3E-4C7A-8099-7A94F62F4E1C}" presName="parentTextArrow" presStyleLbl="node1" presStyleIdx="4" presStyleCnt="5" custLinFactNeighborY="-221"/>
      <dgm:spPr/>
    </dgm:pt>
  </dgm:ptLst>
  <dgm:cxnLst>
    <dgm:cxn modelId="{17B5764A-D885-46E7-8C1D-F7ECA8842F2B}" type="presOf" srcId="{E6BBE531-7CEA-4E9D-81F5-0A581CAC7D10}" destId="{EF5A2A74-FDAD-42E5-9CF9-03D7B9F1E5E7}" srcOrd="0" destOrd="0" presId="urn:microsoft.com/office/officeart/2005/8/layout/process4"/>
    <dgm:cxn modelId="{5F7F1273-C7FA-4449-B6D3-50FCA61176B2}" srcId="{8D50E4FD-50EE-403D-B11C-91FC6B233041}" destId="{A0922F44-3AAA-4859-8E53-8656EC535938}" srcOrd="4" destOrd="0" parTransId="{12FA9A56-40D7-4FF3-B895-04B39CCE702C}" sibTransId="{198D607F-CA47-4F31-A489-BC4732C4B692}"/>
    <dgm:cxn modelId="{3734005A-1FA8-463D-AB73-E58326A55945}" srcId="{8D50E4FD-50EE-403D-B11C-91FC6B233041}" destId="{B885AC23-CC3E-4C7A-8099-7A94F62F4E1C}" srcOrd="0" destOrd="0" parTransId="{1285B8D2-229B-4034-AB86-DD2288B42738}" sibTransId="{69E14E88-17D6-4B34-949E-3DE6BE3013BD}"/>
    <dgm:cxn modelId="{578A0097-7076-464F-990B-362B76835C97}" srcId="{8D50E4FD-50EE-403D-B11C-91FC6B233041}" destId="{E6BBE531-7CEA-4E9D-81F5-0A581CAC7D10}" srcOrd="3" destOrd="0" parTransId="{59296A1C-D971-4D66-B3E9-D32F9956E27A}" sibTransId="{1C005FB8-FD03-4526-94BB-907A0041C1B3}"/>
    <dgm:cxn modelId="{CF507DA7-E8A4-432A-A6A1-DE691E228849}" type="presOf" srcId="{8D50E4FD-50EE-403D-B11C-91FC6B233041}" destId="{14607A5F-A3D9-427D-A977-00020E13E776}" srcOrd="0" destOrd="0" presId="urn:microsoft.com/office/officeart/2005/8/layout/process4"/>
    <dgm:cxn modelId="{935A10AF-D1E3-4947-8925-FD2142AFC0BD}" srcId="{8D50E4FD-50EE-403D-B11C-91FC6B233041}" destId="{7AFCA4F8-1416-4FF5-96E0-82C0F7DA7096}" srcOrd="1" destOrd="0" parTransId="{5D2164D1-AD8D-4F94-AD4C-D03BBBBE2EA6}" sibTransId="{240982AE-A605-4050-9532-4FF66EA49030}"/>
    <dgm:cxn modelId="{439F7ACD-F929-4B91-8ADD-82808A791E54}" type="presOf" srcId="{B885AC23-CC3E-4C7A-8099-7A94F62F4E1C}" destId="{B95D6CE2-45F4-469B-AB3D-57D59BF9F2C6}" srcOrd="0" destOrd="0" presId="urn:microsoft.com/office/officeart/2005/8/layout/process4"/>
    <dgm:cxn modelId="{33854ED2-6ED1-4F9A-A39F-AAACEAD7DDAB}" srcId="{8D50E4FD-50EE-403D-B11C-91FC6B233041}" destId="{ED55DAC2-AA84-429A-8230-DD524F7F53F9}" srcOrd="2" destOrd="0" parTransId="{4A0700AB-5D04-40F9-BFD5-880A48380CAC}" sibTransId="{8A9E9B49-F007-4DD4-AF46-F7328F62417A}"/>
    <dgm:cxn modelId="{DEE409D3-9880-4D92-9949-D348839732F1}" type="presOf" srcId="{ED55DAC2-AA84-429A-8230-DD524F7F53F9}" destId="{CE7AE94A-2056-491A-8097-A9835F8B667B}" srcOrd="0" destOrd="0" presId="urn:microsoft.com/office/officeart/2005/8/layout/process4"/>
    <dgm:cxn modelId="{D7504FD5-9076-4588-8B8B-3D454949DCD0}" type="presOf" srcId="{A0922F44-3AAA-4859-8E53-8656EC535938}" destId="{2DD56498-76C6-4323-93A9-4640F3721F8F}" srcOrd="0" destOrd="0" presId="urn:microsoft.com/office/officeart/2005/8/layout/process4"/>
    <dgm:cxn modelId="{1F339FD5-897A-4DC4-A865-D27AF3B99131}" type="presOf" srcId="{7AFCA4F8-1416-4FF5-96E0-82C0F7DA7096}" destId="{52FB9DCC-6E62-4B5C-843A-6DB1FD40FD19}" srcOrd="0" destOrd="0" presId="urn:microsoft.com/office/officeart/2005/8/layout/process4"/>
    <dgm:cxn modelId="{1C111487-CC09-40B5-99EA-74CB0F807A30}" type="presParOf" srcId="{14607A5F-A3D9-427D-A977-00020E13E776}" destId="{9A87840F-0FBF-4CCF-9284-7E0645C51DEA}" srcOrd="0" destOrd="0" presId="urn:microsoft.com/office/officeart/2005/8/layout/process4"/>
    <dgm:cxn modelId="{282D7F49-2F2D-49CC-BDDD-790A3C3022C6}" type="presParOf" srcId="{9A87840F-0FBF-4CCF-9284-7E0645C51DEA}" destId="{2DD56498-76C6-4323-93A9-4640F3721F8F}" srcOrd="0" destOrd="0" presId="urn:microsoft.com/office/officeart/2005/8/layout/process4"/>
    <dgm:cxn modelId="{5408DA0E-68BE-4C87-94BC-F68019AC59CC}" type="presParOf" srcId="{14607A5F-A3D9-427D-A977-00020E13E776}" destId="{3A3BBEE2-0E92-4B5B-84CA-8FCFE097E247}" srcOrd="1" destOrd="0" presId="urn:microsoft.com/office/officeart/2005/8/layout/process4"/>
    <dgm:cxn modelId="{CDC4E40B-B43C-4183-B016-E44ACC5AB66E}" type="presParOf" srcId="{14607A5F-A3D9-427D-A977-00020E13E776}" destId="{0C9F2909-3A1A-4C0A-ABBC-931216D73928}" srcOrd="2" destOrd="0" presId="urn:microsoft.com/office/officeart/2005/8/layout/process4"/>
    <dgm:cxn modelId="{45C64173-7C93-4509-8BF8-5FC652CEC90D}" type="presParOf" srcId="{0C9F2909-3A1A-4C0A-ABBC-931216D73928}" destId="{EF5A2A74-FDAD-42E5-9CF9-03D7B9F1E5E7}" srcOrd="0" destOrd="0" presId="urn:microsoft.com/office/officeart/2005/8/layout/process4"/>
    <dgm:cxn modelId="{EADB00FA-AE2B-42E3-970F-054DB3429001}" type="presParOf" srcId="{14607A5F-A3D9-427D-A977-00020E13E776}" destId="{E3AAB03C-6440-42F6-8F2E-7E0B1E1FF1C6}" srcOrd="3" destOrd="0" presId="urn:microsoft.com/office/officeart/2005/8/layout/process4"/>
    <dgm:cxn modelId="{8475AB3D-3BDA-473E-8F5D-D6D9F2A0CA15}" type="presParOf" srcId="{14607A5F-A3D9-427D-A977-00020E13E776}" destId="{8F01C2DE-CF1B-42A5-9683-F1633CFC634A}" srcOrd="4" destOrd="0" presId="urn:microsoft.com/office/officeart/2005/8/layout/process4"/>
    <dgm:cxn modelId="{06CD43D9-0593-4E19-9718-DBABB6282EE4}" type="presParOf" srcId="{8F01C2DE-CF1B-42A5-9683-F1633CFC634A}" destId="{CE7AE94A-2056-491A-8097-A9835F8B667B}" srcOrd="0" destOrd="0" presId="urn:microsoft.com/office/officeart/2005/8/layout/process4"/>
    <dgm:cxn modelId="{77A3ABA6-180F-494D-986A-4270DC2F7271}" type="presParOf" srcId="{14607A5F-A3D9-427D-A977-00020E13E776}" destId="{FA5A1547-B619-4B3F-8410-5FC18C674653}" srcOrd="5" destOrd="0" presId="urn:microsoft.com/office/officeart/2005/8/layout/process4"/>
    <dgm:cxn modelId="{273A7ED7-126D-418E-9611-5C24BEC7E9FE}" type="presParOf" srcId="{14607A5F-A3D9-427D-A977-00020E13E776}" destId="{339B508A-D30E-42A1-BB80-40E80C36F4E2}" srcOrd="6" destOrd="0" presId="urn:microsoft.com/office/officeart/2005/8/layout/process4"/>
    <dgm:cxn modelId="{6B3A8C18-A8DC-4B39-8E66-02A91DE58CC5}" type="presParOf" srcId="{339B508A-D30E-42A1-BB80-40E80C36F4E2}" destId="{52FB9DCC-6E62-4B5C-843A-6DB1FD40FD19}" srcOrd="0" destOrd="0" presId="urn:microsoft.com/office/officeart/2005/8/layout/process4"/>
    <dgm:cxn modelId="{1D9B139B-230F-44CD-9F6D-0CE63577CEBF}" type="presParOf" srcId="{14607A5F-A3D9-427D-A977-00020E13E776}" destId="{57E8CAE7-83A2-455C-AB5E-039211CE2E6F}" srcOrd="7" destOrd="0" presId="urn:microsoft.com/office/officeart/2005/8/layout/process4"/>
    <dgm:cxn modelId="{F6F50FA6-44C2-4592-AD1D-46AD09636F71}" type="presParOf" srcId="{14607A5F-A3D9-427D-A977-00020E13E776}" destId="{ECE31349-018C-457A-907B-D98C0ABA0EB5}" srcOrd="8" destOrd="0" presId="urn:microsoft.com/office/officeart/2005/8/layout/process4"/>
    <dgm:cxn modelId="{401FB0C9-52D5-4B2D-9B17-A290AA4A8398}" type="presParOf" srcId="{ECE31349-018C-457A-907B-D98C0ABA0EB5}" destId="{B95D6CE2-45F4-469B-AB3D-57D59BF9F2C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57C9A-4B2E-4472-94A1-CFDE50B97E94}">
      <dsp:nvSpPr>
        <dsp:cNvPr id="0" name=""/>
        <dsp:cNvSpPr/>
      </dsp:nvSpPr>
      <dsp:spPr>
        <a:xfrm>
          <a:off x="0" y="506528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DA204-28B0-4F4A-AC1B-10AF0F48E56E}">
      <dsp:nvSpPr>
        <dsp:cNvPr id="0" name=""/>
        <dsp:cNvSpPr/>
      </dsp:nvSpPr>
      <dsp:spPr>
        <a:xfrm>
          <a:off x="525780" y="19448"/>
          <a:ext cx="7360920" cy="97416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Compte en T</a:t>
          </a:r>
        </a:p>
      </dsp:txBody>
      <dsp:txXfrm>
        <a:off x="573335" y="67003"/>
        <a:ext cx="7265810" cy="879050"/>
      </dsp:txXfrm>
    </dsp:sp>
    <dsp:sp modelId="{ACC3704B-21B2-4B44-802B-6F19D1E389C2}">
      <dsp:nvSpPr>
        <dsp:cNvPr id="0" name=""/>
        <dsp:cNvSpPr/>
      </dsp:nvSpPr>
      <dsp:spPr>
        <a:xfrm>
          <a:off x="0" y="2003409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DE8E1-5D8C-4244-96DD-C319B773324A}">
      <dsp:nvSpPr>
        <dsp:cNvPr id="0" name=""/>
        <dsp:cNvSpPr/>
      </dsp:nvSpPr>
      <dsp:spPr>
        <a:xfrm>
          <a:off x="525780" y="1516329"/>
          <a:ext cx="736092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Journal chronologique</a:t>
          </a:r>
        </a:p>
      </dsp:txBody>
      <dsp:txXfrm>
        <a:off x="573335" y="1563884"/>
        <a:ext cx="7265810" cy="879050"/>
      </dsp:txXfrm>
    </dsp:sp>
    <dsp:sp modelId="{9CDD2D92-11EB-418A-9357-2ECBBDD78A04}">
      <dsp:nvSpPr>
        <dsp:cNvPr id="0" name=""/>
        <dsp:cNvSpPr/>
      </dsp:nvSpPr>
      <dsp:spPr>
        <a:xfrm>
          <a:off x="0" y="3500289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9236F-4649-4461-B02C-06E57F0BB7A7}">
      <dsp:nvSpPr>
        <dsp:cNvPr id="0" name=""/>
        <dsp:cNvSpPr/>
      </dsp:nvSpPr>
      <dsp:spPr>
        <a:xfrm>
          <a:off x="525780" y="3013209"/>
          <a:ext cx="7360920" cy="974160"/>
        </a:xfrm>
        <a:prstGeom prst="roundRect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Journaux ( achats / ventes / banque…)</a:t>
          </a:r>
        </a:p>
      </dsp:txBody>
      <dsp:txXfrm>
        <a:off x="573335" y="3060764"/>
        <a:ext cx="7265810" cy="879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EEC18-277E-4D60-99A9-2F4AF108EB83}">
      <dsp:nvSpPr>
        <dsp:cNvPr id="0" name=""/>
        <dsp:cNvSpPr/>
      </dsp:nvSpPr>
      <dsp:spPr>
        <a:xfrm rot="5400000">
          <a:off x="5372156" y="-2171050"/>
          <a:ext cx="909462" cy="548412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b="1" kern="1200" dirty="0"/>
            <a:t>Taxe sur la valeur ajoutée</a:t>
          </a:r>
        </a:p>
      </dsp:txBody>
      <dsp:txXfrm rot="-5400000">
        <a:off x="3084823" y="160679"/>
        <a:ext cx="5439733" cy="820670"/>
      </dsp:txXfrm>
    </dsp:sp>
    <dsp:sp modelId="{250DF100-6CBA-4F3E-A1A0-CAB046AC3603}">
      <dsp:nvSpPr>
        <dsp:cNvPr id="0" name=""/>
        <dsp:cNvSpPr/>
      </dsp:nvSpPr>
      <dsp:spPr>
        <a:xfrm>
          <a:off x="0" y="2600"/>
          <a:ext cx="3084822" cy="113682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b="1" kern="1200" dirty="0"/>
            <a:t>TVA</a:t>
          </a:r>
        </a:p>
      </dsp:txBody>
      <dsp:txXfrm>
        <a:off x="55495" y="58095"/>
        <a:ext cx="2973832" cy="1025837"/>
      </dsp:txXfrm>
    </dsp:sp>
    <dsp:sp modelId="{442813C6-26AD-426C-B935-825D70FC658A}">
      <dsp:nvSpPr>
        <dsp:cNvPr id="0" name=""/>
        <dsp:cNvSpPr/>
      </dsp:nvSpPr>
      <dsp:spPr>
        <a:xfrm rot="5400000">
          <a:off x="5372156" y="-977381"/>
          <a:ext cx="909462" cy="5484129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b="1" kern="1200" dirty="0"/>
            <a:t>Personne imposable en matière de TVA</a:t>
          </a:r>
        </a:p>
      </dsp:txBody>
      <dsp:txXfrm rot="-5400000">
        <a:off x="3084823" y="1354348"/>
        <a:ext cx="5439733" cy="820670"/>
      </dsp:txXfrm>
    </dsp:sp>
    <dsp:sp modelId="{564E2EEF-B547-4254-BA6A-728D07B2A2CA}">
      <dsp:nvSpPr>
        <dsp:cNvPr id="0" name=""/>
        <dsp:cNvSpPr/>
      </dsp:nvSpPr>
      <dsp:spPr>
        <a:xfrm>
          <a:off x="0" y="1196269"/>
          <a:ext cx="3084822" cy="113682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b="1" kern="1200" dirty="0"/>
            <a:t>Assujetti</a:t>
          </a:r>
        </a:p>
      </dsp:txBody>
      <dsp:txXfrm>
        <a:off x="55495" y="1251764"/>
        <a:ext cx="2973832" cy="1025837"/>
      </dsp:txXfrm>
    </dsp:sp>
    <dsp:sp modelId="{87789FC3-6358-435F-8FB1-9C3D59222CAD}">
      <dsp:nvSpPr>
        <dsp:cNvPr id="0" name=""/>
        <dsp:cNvSpPr/>
      </dsp:nvSpPr>
      <dsp:spPr>
        <a:xfrm rot="5400000">
          <a:off x="5372156" y="216287"/>
          <a:ext cx="909462" cy="5484129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b="1" kern="1200" dirty="0"/>
            <a:t>TVA encaissée par un assujetti lors d’une vente</a:t>
          </a:r>
        </a:p>
      </dsp:txBody>
      <dsp:txXfrm rot="-5400000">
        <a:off x="3084823" y="2548016"/>
        <a:ext cx="5439733" cy="820670"/>
      </dsp:txXfrm>
    </dsp:sp>
    <dsp:sp modelId="{90933AB5-231A-4325-87E3-D057F3D598A6}">
      <dsp:nvSpPr>
        <dsp:cNvPr id="0" name=""/>
        <dsp:cNvSpPr/>
      </dsp:nvSpPr>
      <dsp:spPr>
        <a:xfrm>
          <a:off x="0" y="2389938"/>
          <a:ext cx="3084822" cy="113682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b="1" kern="1200" dirty="0"/>
            <a:t>TVA collectée</a:t>
          </a:r>
        </a:p>
      </dsp:txBody>
      <dsp:txXfrm>
        <a:off x="55495" y="2445433"/>
        <a:ext cx="2973832" cy="1025837"/>
      </dsp:txXfrm>
    </dsp:sp>
    <dsp:sp modelId="{632D6F6A-1B3F-4A77-96EA-DCF243119693}">
      <dsp:nvSpPr>
        <dsp:cNvPr id="0" name=""/>
        <dsp:cNvSpPr/>
      </dsp:nvSpPr>
      <dsp:spPr>
        <a:xfrm rot="5400000">
          <a:off x="5372156" y="1409957"/>
          <a:ext cx="909462" cy="5484129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b="1" kern="1200" dirty="0"/>
            <a:t>TVA payée par un assujetti lors d’un achat</a:t>
          </a:r>
        </a:p>
      </dsp:txBody>
      <dsp:txXfrm rot="-5400000">
        <a:off x="3084823" y="3741686"/>
        <a:ext cx="5439733" cy="820670"/>
      </dsp:txXfrm>
    </dsp:sp>
    <dsp:sp modelId="{EC94EA1D-1196-487C-8BCD-2C8F732400A6}">
      <dsp:nvSpPr>
        <dsp:cNvPr id="0" name=""/>
        <dsp:cNvSpPr/>
      </dsp:nvSpPr>
      <dsp:spPr>
        <a:xfrm>
          <a:off x="0" y="3583607"/>
          <a:ext cx="3084822" cy="113682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b="1" kern="1200" dirty="0"/>
            <a:t>TVA déductible</a:t>
          </a:r>
        </a:p>
      </dsp:txBody>
      <dsp:txXfrm>
        <a:off x="55495" y="3639102"/>
        <a:ext cx="2973832" cy="1025837"/>
      </dsp:txXfrm>
    </dsp:sp>
    <dsp:sp modelId="{87965EE2-DBC4-4893-8519-F0D0B02A6929}">
      <dsp:nvSpPr>
        <dsp:cNvPr id="0" name=""/>
        <dsp:cNvSpPr/>
      </dsp:nvSpPr>
      <dsp:spPr>
        <a:xfrm rot="5400000">
          <a:off x="5372156" y="2603626"/>
          <a:ext cx="909462" cy="5484129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b="1" kern="1200" dirty="0"/>
            <a:t>TVA collectée – TVA déductible</a:t>
          </a:r>
        </a:p>
      </dsp:txBody>
      <dsp:txXfrm rot="-5400000">
        <a:off x="3084823" y="4935355"/>
        <a:ext cx="5439733" cy="820670"/>
      </dsp:txXfrm>
    </dsp:sp>
    <dsp:sp modelId="{33BA15D6-3839-4086-825D-9C1E6CA67B35}">
      <dsp:nvSpPr>
        <dsp:cNvPr id="0" name=""/>
        <dsp:cNvSpPr/>
      </dsp:nvSpPr>
      <dsp:spPr>
        <a:xfrm>
          <a:off x="0" y="4777277"/>
          <a:ext cx="3084822" cy="113682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b="1" kern="1200" dirty="0"/>
            <a:t>TVA à décaisser</a:t>
          </a:r>
        </a:p>
      </dsp:txBody>
      <dsp:txXfrm>
        <a:off x="55495" y="4832772"/>
        <a:ext cx="2973832" cy="10258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56498-76C6-4323-93A9-4640F3721F8F}">
      <dsp:nvSpPr>
        <dsp:cNvPr id="0" name=""/>
        <dsp:cNvSpPr/>
      </dsp:nvSpPr>
      <dsp:spPr>
        <a:xfrm>
          <a:off x="0" y="4760900"/>
          <a:ext cx="5112568" cy="7810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TTC / (1 + Taux de TVA) = HT</a:t>
          </a:r>
        </a:p>
      </dsp:txBody>
      <dsp:txXfrm>
        <a:off x="0" y="4760900"/>
        <a:ext cx="5112568" cy="781065"/>
      </dsp:txXfrm>
    </dsp:sp>
    <dsp:sp modelId="{EF5A2A74-FDAD-42E5-9CF9-03D7B9F1E5E7}">
      <dsp:nvSpPr>
        <dsp:cNvPr id="0" name=""/>
        <dsp:cNvSpPr/>
      </dsp:nvSpPr>
      <dsp:spPr>
        <a:xfrm rot="10800000">
          <a:off x="0" y="3571337"/>
          <a:ext cx="5112568" cy="1201278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HT x (1 + Taux de TVA) = TTC</a:t>
          </a:r>
        </a:p>
      </dsp:txBody>
      <dsp:txXfrm rot="10800000">
        <a:off x="0" y="3571337"/>
        <a:ext cx="5112568" cy="780554"/>
      </dsp:txXfrm>
    </dsp:sp>
    <dsp:sp modelId="{CE7AE94A-2056-491A-8097-A9835F8B667B}">
      <dsp:nvSpPr>
        <dsp:cNvPr id="0" name=""/>
        <dsp:cNvSpPr/>
      </dsp:nvSpPr>
      <dsp:spPr>
        <a:xfrm rot="10800000">
          <a:off x="0" y="2381775"/>
          <a:ext cx="5112568" cy="1201278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HT + (HT x Taux de TVA) = TTC</a:t>
          </a:r>
        </a:p>
      </dsp:txBody>
      <dsp:txXfrm rot="10800000">
        <a:off x="0" y="2381775"/>
        <a:ext cx="5112568" cy="780554"/>
      </dsp:txXfrm>
    </dsp:sp>
    <dsp:sp modelId="{52FB9DCC-6E62-4B5C-843A-6DB1FD40FD19}">
      <dsp:nvSpPr>
        <dsp:cNvPr id="0" name=""/>
        <dsp:cNvSpPr/>
      </dsp:nvSpPr>
      <dsp:spPr>
        <a:xfrm rot="10800000">
          <a:off x="0" y="1192212"/>
          <a:ext cx="5112568" cy="1201278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HT x Taux de TVA = TVA</a:t>
          </a:r>
        </a:p>
      </dsp:txBody>
      <dsp:txXfrm rot="10800000">
        <a:off x="0" y="1192212"/>
        <a:ext cx="5112568" cy="780554"/>
      </dsp:txXfrm>
    </dsp:sp>
    <dsp:sp modelId="{B95D6CE2-45F4-469B-AB3D-57D59BF9F2C6}">
      <dsp:nvSpPr>
        <dsp:cNvPr id="0" name=""/>
        <dsp:cNvSpPr/>
      </dsp:nvSpPr>
      <dsp:spPr>
        <a:xfrm rot="10800000">
          <a:off x="0" y="2650"/>
          <a:ext cx="5112568" cy="1201278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HT + TVA = TTC</a:t>
          </a:r>
        </a:p>
      </dsp:txBody>
      <dsp:txXfrm rot="10800000">
        <a:off x="0" y="2650"/>
        <a:ext cx="5112568" cy="7805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56498-76C6-4323-93A9-4640F3721F8F}">
      <dsp:nvSpPr>
        <dsp:cNvPr id="0" name=""/>
        <dsp:cNvSpPr/>
      </dsp:nvSpPr>
      <dsp:spPr>
        <a:xfrm>
          <a:off x="0" y="4760900"/>
          <a:ext cx="3672408" cy="7810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120 / 1,2 = 100 €</a:t>
          </a:r>
        </a:p>
      </dsp:txBody>
      <dsp:txXfrm>
        <a:off x="0" y="4760900"/>
        <a:ext cx="3672408" cy="781065"/>
      </dsp:txXfrm>
    </dsp:sp>
    <dsp:sp modelId="{EF5A2A74-FDAD-42E5-9CF9-03D7B9F1E5E7}">
      <dsp:nvSpPr>
        <dsp:cNvPr id="0" name=""/>
        <dsp:cNvSpPr/>
      </dsp:nvSpPr>
      <dsp:spPr>
        <a:xfrm rot="10800000">
          <a:off x="0" y="3600396"/>
          <a:ext cx="3672408" cy="1201278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100 x (1 + 0,2) = 120 €</a:t>
          </a:r>
        </a:p>
      </dsp:txBody>
      <dsp:txXfrm rot="10800000">
        <a:off x="0" y="3600396"/>
        <a:ext cx="3672408" cy="780554"/>
      </dsp:txXfrm>
    </dsp:sp>
    <dsp:sp modelId="{CE7AE94A-2056-491A-8097-A9835F8B667B}">
      <dsp:nvSpPr>
        <dsp:cNvPr id="0" name=""/>
        <dsp:cNvSpPr/>
      </dsp:nvSpPr>
      <dsp:spPr>
        <a:xfrm rot="10800000">
          <a:off x="0" y="2381775"/>
          <a:ext cx="3672408" cy="1201278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100 + (100 x 20%) = 120 €</a:t>
          </a:r>
        </a:p>
      </dsp:txBody>
      <dsp:txXfrm rot="10800000">
        <a:off x="0" y="2381775"/>
        <a:ext cx="3672408" cy="780554"/>
      </dsp:txXfrm>
    </dsp:sp>
    <dsp:sp modelId="{52FB9DCC-6E62-4B5C-843A-6DB1FD40FD19}">
      <dsp:nvSpPr>
        <dsp:cNvPr id="0" name=""/>
        <dsp:cNvSpPr/>
      </dsp:nvSpPr>
      <dsp:spPr>
        <a:xfrm rot="10800000">
          <a:off x="0" y="1188128"/>
          <a:ext cx="3672408" cy="1201278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100 x 20 % = 20 €</a:t>
          </a:r>
        </a:p>
      </dsp:txBody>
      <dsp:txXfrm rot="10800000">
        <a:off x="0" y="1188128"/>
        <a:ext cx="3672408" cy="780554"/>
      </dsp:txXfrm>
    </dsp:sp>
    <dsp:sp modelId="{B95D6CE2-45F4-469B-AB3D-57D59BF9F2C6}">
      <dsp:nvSpPr>
        <dsp:cNvPr id="0" name=""/>
        <dsp:cNvSpPr/>
      </dsp:nvSpPr>
      <dsp:spPr>
        <a:xfrm rot="10800000">
          <a:off x="0" y="0"/>
          <a:ext cx="3672408" cy="1201278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100 + 20 = 120 €</a:t>
          </a:r>
        </a:p>
      </dsp:txBody>
      <dsp:txXfrm rot="10800000">
        <a:off x="0" y="0"/>
        <a:ext cx="3672408" cy="780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74E31-4102-4DAB-AA30-205A8BC854D4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9E81F-EEE6-4E3A-AE16-C0BE10FF1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40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6770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252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395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37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853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38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4761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42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833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7BD57D-84CD-4DA6-ACCF-8CEC063D8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19402C-4986-4F03-B149-B59478CBC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6A17A5-4404-44D9-B645-2177629E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36A295-F235-411B-8653-78D5CFEB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D0148C-2377-437A-9B96-C1D01D45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41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F77D9-A2E2-47AF-9DA6-3E88E50E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F1DE80-A284-4C12-8998-96E09ECD2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9B5A0B-FBB5-4756-860F-875AB0CB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2CC808-89A4-47E4-B295-3F9116F8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55BD20-72DC-487C-8B40-787775EB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48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2353EA2-D366-4F02-B08A-5FEED95BD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DA6CD5-251E-4DFA-B380-5EB213029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5B917B-2B60-4988-B84F-D3AFCB1D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B53DFA-3E34-4A01-A1E8-6D7B7445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A9D7E8-2346-4B4B-9CF9-1C67D666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262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26/03/2021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914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26/03/2021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544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26/03/2021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842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26/03/2021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795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26/03/2021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361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26/03/2021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618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26/03/2021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2420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26/03/2021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07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533BA-64DD-46E7-AC37-8284A1B92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FA018E-EDA2-4960-8996-9D0F0B371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E258E7-ED34-4740-9A51-3EF63654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4DA7DE-70E6-4FC4-AEB8-2B4A9102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4F055B-A12A-40C8-913E-87AC2D74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2643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26/03/2021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949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26/03/2021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021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26/03/2021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1673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7B79-3F79-4FAA-96AD-F8E93C37DE5B}" type="datetimeFigureOut">
              <a:rPr lang="fr-FR" smtClean="0"/>
              <a:pPr/>
              <a:t>26/03/2021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209-B4BA-4EDE-BFD3-3B111034EB5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1676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7B79-3F79-4FAA-96AD-F8E93C37DE5B}" type="datetimeFigureOut">
              <a:rPr lang="fr-FR" smtClean="0"/>
              <a:pPr/>
              <a:t>26/03/2021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209-B4BA-4EDE-BFD3-3B111034EB5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96153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7B79-3F79-4FAA-96AD-F8E93C37DE5B}" type="datetimeFigureOut">
              <a:rPr lang="fr-FR" smtClean="0"/>
              <a:pPr/>
              <a:t>26/03/2021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209-B4BA-4EDE-BFD3-3B111034EB5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72922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7B79-3F79-4FAA-96AD-F8E93C37DE5B}" type="datetimeFigureOut">
              <a:rPr lang="fr-FR" smtClean="0"/>
              <a:pPr/>
              <a:t>26/03/2021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209-B4BA-4EDE-BFD3-3B111034EB5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7059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7B79-3F79-4FAA-96AD-F8E93C37DE5B}" type="datetimeFigureOut">
              <a:rPr lang="fr-FR" smtClean="0"/>
              <a:pPr/>
              <a:t>26/03/2021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209-B4BA-4EDE-BFD3-3B111034EB5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01965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7B79-3F79-4FAA-96AD-F8E93C37DE5B}" type="datetimeFigureOut">
              <a:rPr lang="fr-FR" smtClean="0"/>
              <a:pPr/>
              <a:t>26/03/2021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209-B4BA-4EDE-BFD3-3B111034EB5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1628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7B79-3F79-4FAA-96AD-F8E93C37DE5B}" type="datetimeFigureOut">
              <a:rPr lang="fr-FR" smtClean="0"/>
              <a:pPr/>
              <a:t>26/03/2021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209-B4BA-4EDE-BFD3-3B111034EB5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219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53301-5DB9-4753-ABD4-856DD514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065A32-834F-432D-A0D3-7ECBC848C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16BCDE-E203-48ED-B45F-9D93DC3E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4B27C3-8E90-44EF-B2A0-1D4A9700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169281-95B4-43D4-BD98-2009AB07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5402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7B79-3F79-4FAA-96AD-F8E93C37DE5B}" type="datetimeFigureOut">
              <a:rPr lang="fr-FR" smtClean="0"/>
              <a:pPr/>
              <a:t>26/03/2021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209-B4BA-4EDE-BFD3-3B111034EB5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90929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7B79-3F79-4FAA-96AD-F8E93C37DE5B}" type="datetimeFigureOut">
              <a:rPr lang="fr-FR" smtClean="0"/>
              <a:pPr/>
              <a:t>26/03/2021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209-B4BA-4EDE-BFD3-3B111034EB5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19978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7B79-3F79-4FAA-96AD-F8E93C37DE5B}" type="datetimeFigureOut">
              <a:rPr lang="fr-FR" smtClean="0"/>
              <a:pPr/>
              <a:t>26/03/2021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209-B4BA-4EDE-BFD3-3B111034EB5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20164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7B79-3F79-4FAA-96AD-F8E93C37DE5B}" type="datetimeFigureOut">
              <a:rPr lang="fr-FR" smtClean="0"/>
              <a:pPr/>
              <a:t>26/03/2021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209-B4BA-4EDE-BFD3-3B111034EB5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446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EE1FC-395B-4804-BCED-98B869CA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30819D-33A8-4726-B505-831ADB90F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27D8D7-37DF-475A-8F8B-107336CE7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6DA209-39AA-44B8-BA06-71668A72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701A22-5ACC-4505-9A5B-EFFCF1BE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5BF9EC-FDAE-4527-A964-C32D4D88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45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E377DA-C3AC-4A42-9312-85C3B28A1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CFD34-CCC4-4C10-95D2-1DCC3D875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248D42-AEE2-48BB-B8A6-37B3BF1EC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FF54CA6-B4B3-4EBE-BAA9-8A083AD04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67F1B9-3210-4603-A593-82AA14779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4FE2936-F0AC-4E86-9BB9-6C88937F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B4DA8C-4CAE-47BB-B5D8-D3CD8CA08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733564-54DF-4A81-A1E0-E16BDFCC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60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106E18-40BE-4CE6-A1DE-51E2FCB7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9E90AC-A901-4B3B-8F1A-62F80383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69960F-910E-441F-9234-4EFA0317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EAD386-BAAD-4887-AEC1-ACEC7AC7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84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EA3A60B-5261-4319-9606-C7A19FE79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D7E47D-E0D5-4EA3-A174-877281D1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BA8F0E-BF11-4E0E-B6B3-0C4D3ED9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2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D5B282-2CDC-43BA-91BF-BB825DDC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2B1462-82C2-41F9-B928-24CD0E058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E6443F-D9C8-4B0A-A85E-AFB98C178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8546B2-B4AD-4632-A7F6-E278F595C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5E8C30-5617-4C3D-86F5-1BB6370D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98214D-67A4-4095-A830-2541FC31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99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9969A8-DB1E-4329-86AA-AAC523FD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A97373-2753-4E91-A499-97DCFA713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0A5C63-7589-47D3-A6A8-2BAA1AA21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58AF3C-8B47-4456-B292-94827E8D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94149C-1965-48BE-A21B-231EFD47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5B3F0F-B380-4E1B-AC33-1610717B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53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B24DAE3-D939-4C4D-88F9-662ED8E0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D21944-0B8F-4C3A-9BCA-D8EF26A83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3C1B60-F7FD-45E2-AFE6-969B7E482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AC662-8F7E-46FF-BF45-54D2733F0C8C}" type="datetimeFigureOut">
              <a:rPr lang="fr-FR" smtClean="0"/>
              <a:t>26/03/2021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6FD234-03EA-4C46-8B22-CFC6DD230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0ED5CD-B777-437E-B0F8-CFA32F5B3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81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26/03/2021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26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57B79-3F79-4FAA-96AD-F8E93C37DE5B}" type="datetimeFigureOut">
              <a:rPr lang="fr-FR" smtClean="0"/>
              <a:pPr/>
              <a:t>26/03/2021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AE209-B4BA-4EDE-BFD3-3B111034EB5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7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hyperlink" Target="https://www.infirmiers.com/votre-carriere/ide-liberale/la-comptabilite-infirmier-liberal-pourquoi-ne-pas-externaliser.html" TargetMode="Externa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hyperlink" Target="https://www.infirmiers.com/votre-carriere/ide-liberale/la-comptabilite-infirmier-liberal-pourquoi-ne-pas-externaliser.html" TargetMode="External"/><Relationship Id="rId4" Type="http://schemas.openxmlformats.org/officeDocument/2006/relationships/image" Target="../media/image2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hyperlink" Target="https://www.infirmiers.com/votre-carriere/ide-liberale/la-comptabilite-infirmier-liberal-pourquoi-ne-pas-externaliser.html" TargetMode="External"/><Relationship Id="rId4" Type="http://schemas.openxmlformats.org/officeDocument/2006/relationships/image" Target="../media/image2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hyperlink" Target="https://www.infirmiers.com/votre-carriere/ide-liberale/la-comptabilite-infirmier-liberal-pourquoi-ne-pas-externaliser.html" TargetMode="External"/><Relationship Id="rId4" Type="http://schemas.openxmlformats.org/officeDocument/2006/relationships/image" Target="../media/image2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hyperlink" Target="https://espritscience.blogspot.com/2008/01/du-rapport-des-temps.html" TargetMode="Externa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09AF2F-022D-42E7-9EE8-B11BCE898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fr-FR" sz="5400" dirty="0">
                <a:latin typeface="Arial" panose="020B0604020202020204" pitchFamily="34" charset="0"/>
                <a:cs typeface="Arial" panose="020B0604020202020204" pitchFamily="34" charset="0"/>
              </a:rPr>
              <a:t>Université de Montpellier</a:t>
            </a:r>
            <a:br>
              <a:rPr lang="fr-FR" sz="5400" dirty="0"/>
            </a:br>
            <a:endParaRPr lang="fr-FR" sz="5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349F9F-31B4-41DC-B4DB-C097467B5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489965" cy="1147863"/>
          </a:xfrm>
        </p:spPr>
        <p:txBody>
          <a:bodyPr anchor="t">
            <a:normAutofit fontScale="70000" lnSpcReduction="20000"/>
          </a:bodyPr>
          <a:lstStyle/>
          <a:p>
            <a:pPr algn="l"/>
            <a:endParaRPr lang="fr-FR" sz="2000" dirty="0"/>
          </a:p>
          <a:p>
            <a:pPr algn="l"/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Cours de comptabilité </a:t>
            </a:r>
            <a:r>
              <a:rPr lang="fr-FR" sz="4000">
                <a:latin typeface="Arial" panose="020B0604020202020204" pitchFamily="34" charset="0"/>
                <a:cs typeface="Arial" panose="020B0604020202020204" pitchFamily="34" charset="0"/>
              </a:rPr>
              <a:t>N°5</a:t>
            </a:r>
            <a:endParaRPr lang="fr-F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19 mars 2021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Bibliothèque publique floue abstraite avec des étagères à livres">
            <a:extLst>
              <a:ext uri="{FF2B5EF4-FFF2-40B4-BE49-F238E27FC236}">
                <a16:creationId xmlns:a16="http://schemas.microsoft.com/office/drawing/2014/main" id="{7BB6D41E-7376-4805-B0B6-C72AFA381B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25" r="26964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48639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dirty="0"/>
              <a:t>Comptabilisation – cas UP1 (suite) 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41" y="1874786"/>
            <a:ext cx="11051959" cy="46882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1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5) 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L’entreprise achète un véhicule de transport, au comptant par chèque : 125 000 €.</a:t>
            </a:r>
          </a:p>
          <a:p>
            <a:pPr marL="361950"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Les comptes en jeu.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6) 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L’entreprise verse le montant de la caisse sur son compte en banque : 5 000 €</a:t>
            </a:r>
          </a:p>
          <a:p>
            <a:pPr marL="361950"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Les comptes en jeu.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7) 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L’entreprise sort du liquide, de son compte en banque, et le met en caisse : 25 000 €</a:t>
            </a:r>
          </a:p>
          <a:p>
            <a:pPr marL="361950"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Les comptes en jeu.</a:t>
            </a:r>
          </a:p>
          <a:p>
            <a:pPr algn="just"/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8) 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L’entreprise règle par chèque une dette envers un fournisseur à qui elle devait 15 000 €</a:t>
            </a:r>
          </a:p>
          <a:p>
            <a:pPr marL="361950"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Les comptes en jeu.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9)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 client règle, en liquide, 3 500 € qu'il nous devait.</a:t>
            </a:r>
          </a:p>
          <a:p>
            <a:pPr marL="361950"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Les comptes en jeu.</a:t>
            </a:r>
          </a:p>
          <a:p>
            <a:pPr marL="0" indent="0" algn="just">
              <a:buNone/>
            </a:pP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1420163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13" y="365125"/>
            <a:ext cx="11702642" cy="1325563"/>
          </a:xfrm>
        </p:spPr>
        <p:txBody>
          <a:bodyPr>
            <a:normAutofit/>
          </a:bodyPr>
          <a:lstStyle/>
          <a:p>
            <a:r>
              <a:rPr lang="fr-FR" sz="5400" dirty="0"/>
              <a:t>Comptabilisation – Correction UP1 (suite)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" y="1690689"/>
            <a:ext cx="11904956" cy="500201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fr-FR" sz="1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55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5) </a:t>
            </a:r>
            <a:r>
              <a:rPr lang="fr-FR" sz="5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L’entreprise achète un véhicule de transport, au comptant par chèque : 125 000 €.</a:t>
            </a:r>
          </a:p>
          <a:p>
            <a:pPr marL="723900" algn="just"/>
            <a:r>
              <a:rPr lang="fr-FR" sz="5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2182 Matériel de transport / =&gt; 512 Banque</a:t>
            </a:r>
          </a:p>
          <a:p>
            <a:pPr algn="just"/>
            <a:r>
              <a:rPr lang="fr-FR" sz="5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55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6) </a:t>
            </a:r>
            <a:r>
              <a:rPr lang="fr-FR" sz="5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L’entreprise verse le montant de la caisse sur son compte en banque : 5 000 €</a:t>
            </a:r>
          </a:p>
          <a:p>
            <a:pPr marL="723900" algn="just"/>
            <a:r>
              <a:rPr lang="fr-FR" sz="5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53 Caisse / =&gt; 512 Banque</a:t>
            </a:r>
          </a:p>
          <a:p>
            <a:pPr algn="just"/>
            <a:r>
              <a:rPr lang="fr-FR" sz="5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55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7) </a:t>
            </a:r>
            <a:r>
              <a:rPr lang="fr-FR" sz="5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L’entreprise sort du liquide, de son compte en banque, et le met en caisse : 25 000 €</a:t>
            </a:r>
          </a:p>
          <a:p>
            <a:pPr algn="just"/>
            <a:r>
              <a:rPr lang="fr-FR" sz="5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53 Caisse / =&gt; 512 Banque</a:t>
            </a:r>
          </a:p>
          <a:p>
            <a:pPr algn="just"/>
            <a:r>
              <a:rPr lang="fr-FR" sz="55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55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55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8) </a:t>
            </a:r>
            <a:r>
              <a:rPr lang="fr-FR" sz="5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L’entreprise règle par chèque une dette envers un fournisseur à qui elle devait 15 000 €</a:t>
            </a:r>
          </a:p>
          <a:p>
            <a:pPr marL="723900" algn="just"/>
            <a:r>
              <a:rPr lang="fr-FR" sz="5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512 Banque  / =&gt; 401 Fournisseur</a:t>
            </a:r>
          </a:p>
          <a:p>
            <a:pPr algn="just"/>
            <a:r>
              <a:rPr lang="fr-FR" sz="5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55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9)</a:t>
            </a:r>
            <a:r>
              <a:rPr lang="fr-FR" sz="5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 client règle, en liquide, 3 500 € qu'il nous devait.</a:t>
            </a:r>
          </a:p>
          <a:p>
            <a:pPr marL="723900" algn="just"/>
            <a:r>
              <a:rPr lang="fr-FR" sz="5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53 Caisse / =&gt; 411 Clients</a:t>
            </a:r>
          </a:p>
          <a:p>
            <a:pPr algn="just"/>
            <a:r>
              <a:rPr lang="fr-FR" sz="5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2120194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fr-FR" dirty="0"/>
              <a:t>Comptabilisation – oui mais comment 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757" y="1920240"/>
            <a:ext cx="10873408" cy="48681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1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fr-FR" sz="2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plus simple est de considérer que chaque compte du plan comptable est un réceptacle (un tiroir) dans lequel le comptable va ajouter (ou retirer) un montant !</a:t>
            </a:r>
          </a:p>
          <a:p>
            <a:pPr marL="0" indent="0">
              <a:buNone/>
            </a:pPr>
            <a:endParaRPr lang="fr-FR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identifie aussi clairement les flux</a:t>
            </a:r>
          </a:p>
          <a:p>
            <a:pPr>
              <a:buFontTx/>
              <a:buChar char="-"/>
            </a:pPr>
            <a:r>
              <a:rPr lang="fr-FR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Flux économiques</a:t>
            </a:r>
          </a:p>
          <a:p>
            <a:pPr>
              <a:buFontTx/>
              <a:buChar char="-"/>
            </a:pPr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</a:t>
            </a:r>
            <a:r>
              <a:rPr lang="fr-FR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ux financiers</a:t>
            </a:r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355550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fr-FR" dirty="0"/>
              <a:t>Comptabilisation – oui mais comment 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757" y="1920240"/>
            <a:ext cx="10873408" cy="48681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1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fr-FR" sz="2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300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7F7EEFE-A2CB-4C9D-9032-43B5B4E0EC06}"/>
              </a:ext>
            </a:extLst>
          </p:cNvPr>
          <p:cNvGraphicFramePr>
            <a:graphicFrameLocks noGrp="1"/>
          </p:cNvGraphicFramePr>
          <p:nvPr/>
        </p:nvGraphicFramePr>
        <p:xfrm>
          <a:off x="723900" y="2066925"/>
          <a:ext cx="5270915" cy="3909264"/>
        </p:xfrm>
        <a:graphic>
          <a:graphicData uri="http://schemas.openxmlformats.org/drawingml/2006/table">
            <a:tbl>
              <a:tblPr firstRow="1" firstCol="1" bandRow="1"/>
              <a:tblGrid>
                <a:gridCol w="2573335">
                  <a:extLst>
                    <a:ext uri="{9D8B030D-6E8A-4147-A177-3AD203B41FA5}">
                      <a16:colId xmlns:a16="http://schemas.microsoft.com/office/drawing/2014/main" val="2315687336"/>
                    </a:ext>
                  </a:extLst>
                </a:gridCol>
                <a:gridCol w="2697580">
                  <a:extLst>
                    <a:ext uri="{9D8B030D-6E8A-4147-A177-3AD203B41FA5}">
                      <a16:colId xmlns:a16="http://schemas.microsoft.com/office/drawing/2014/main" val="2345309610"/>
                    </a:ext>
                  </a:extLst>
                </a:gridCol>
              </a:tblGrid>
              <a:tr h="977316"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Compte de résultat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180844"/>
                  </a:ext>
                </a:extLst>
              </a:tr>
              <a:tr h="977316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Charges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Produits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004215"/>
                  </a:ext>
                </a:extLst>
              </a:tr>
              <a:tr h="977316"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Augmentation =&gt; Débit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Augmentation =&gt; Crédit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641586"/>
                  </a:ext>
                </a:extLst>
              </a:tr>
              <a:tr h="977316">
                <a:tc>
                  <a:txBody>
                    <a:bodyPr/>
                    <a:lstStyle/>
                    <a:p>
                      <a:pPr algn="l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Diminution =&gt; Crédit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Diminution =&gt; Débit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8090193"/>
                  </a:ext>
                </a:extLst>
              </a:tr>
            </a:tbl>
          </a:graphicData>
        </a:graphic>
      </p:graphicFrame>
      <p:pic>
        <p:nvPicPr>
          <p:cNvPr id="1026" name="Picture 2" descr="compte de resultat | Cours de comptabilité, Analyse financière, Comptabilité">
            <a:extLst>
              <a:ext uri="{FF2B5EF4-FFF2-40B4-BE49-F238E27FC236}">
                <a16:creationId xmlns:a16="http://schemas.microsoft.com/office/drawing/2014/main" id="{51A28B2C-888D-4E11-A952-098A8A2DC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629" y="2066925"/>
            <a:ext cx="5905453" cy="390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439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6"/>
            <a:ext cx="11172827" cy="661464"/>
          </a:xfrm>
        </p:spPr>
        <p:txBody>
          <a:bodyPr>
            <a:normAutofit/>
          </a:bodyPr>
          <a:lstStyle/>
          <a:p>
            <a:r>
              <a:rPr lang="fr-FR" sz="4000" dirty="0"/>
              <a:t>Comptabilisation – oui mais comment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00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fr-FR" sz="200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200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3AA6049-734C-4D7F-BE75-F9294B148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125" y="1632273"/>
            <a:ext cx="5418159" cy="3939852"/>
          </a:xfrm>
          <a:prstGeom prst="rect">
            <a:avLst/>
          </a:prstGeom>
        </p:spPr>
      </p:pic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C184D2A-ADBF-4B50-A23F-D9937B95E3E3}"/>
              </a:ext>
            </a:extLst>
          </p:cNvPr>
          <p:cNvGraphicFramePr>
            <a:graphicFrameLocks noGrp="1"/>
          </p:cNvGraphicFramePr>
          <p:nvPr/>
        </p:nvGraphicFramePr>
        <p:xfrm>
          <a:off x="373986" y="1632273"/>
          <a:ext cx="6175472" cy="3844600"/>
        </p:xfrm>
        <a:graphic>
          <a:graphicData uri="http://schemas.openxmlformats.org/drawingml/2006/table">
            <a:tbl>
              <a:tblPr firstRow="1" firstCol="1" bandRow="1"/>
              <a:tblGrid>
                <a:gridCol w="3087736">
                  <a:extLst>
                    <a:ext uri="{9D8B030D-6E8A-4147-A177-3AD203B41FA5}">
                      <a16:colId xmlns:a16="http://schemas.microsoft.com/office/drawing/2014/main" val="1694819157"/>
                    </a:ext>
                  </a:extLst>
                </a:gridCol>
                <a:gridCol w="3087736">
                  <a:extLst>
                    <a:ext uri="{9D8B030D-6E8A-4147-A177-3AD203B41FA5}">
                      <a16:colId xmlns:a16="http://schemas.microsoft.com/office/drawing/2014/main" val="1952349672"/>
                    </a:ext>
                  </a:extLst>
                </a:gridCol>
              </a:tblGrid>
              <a:tr h="669893">
                <a:tc gridSpan="2">
                  <a:txBody>
                    <a:bodyPr/>
                    <a:lstStyle/>
                    <a:p>
                      <a:pPr algn="ctr"/>
                      <a:r>
                        <a:rPr lang="fr-FR" sz="23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Bilan</a:t>
                      </a:r>
                      <a:endParaRPr lang="fr-FR" sz="23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806" marR="988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995282"/>
                  </a:ext>
                </a:extLst>
              </a:tr>
              <a:tr h="669893">
                <a:tc>
                  <a:txBody>
                    <a:bodyPr/>
                    <a:lstStyle/>
                    <a:p>
                      <a:pPr algn="ctr"/>
                      <a:r>
                        <a:rPr lang="fr-FR" sz="23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Actif</a:t>
                      </a:r>
                      <a:endParaRPr lang="fr-FR" sz="23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806" marR="988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3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Passif</a:t>
                      </a:r>
                      <a:endParaRPr lang="fr-FR" sz="23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8806" marR="988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990668"/>
                  </a:ext>
                </a:extLst>
              </a:tr>
              <a:tr h="1252407">
                <a:tc>
                  <a:txBody>
                    <a:bodyPr/>
                    <a:lstStyle/>
                    <a:p>
                      <a:pPr algn="l"/>
                      <a:r>
                        <a:rPr lang="fr-FR" sz="23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Augmentation =&gt; Débit</a:t>
                      </a:r>
                    </a:p>
                  </a:txBody>
                  <a:tcPr marL="98806" marR="988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3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Augmentation =&gt; Crédit</a:t>
                      </a:r>
                    </a:p>
                  </a:txBody>
                  <a:tcPr marL="98806" marR="988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610393"/>
                  </a:ext>
                </a:extLst>
              </a:tr>
              <a:tr h="1252407">
                <a:tc>
                  <a:txBody>
                    <a:bodyPr/>
                    <a:lstStyle/>
                    <a:p>
                      <a:pPr algn="l"/>
                      <a:r>
                        <a:rPr lang="fr-FR" sz="23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Diminution =&gt; Crédit</a:t>
                      </a:r>
                    </a:p>
                  </a:txBody>
                  <a:tcPr marL="98806" marR="988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3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Diminution =&gt; Débit</a:t>
                      </a:r>
                    </a:p>
                  </a:txBody>
                  <a:tcPr marL="98806" marR="988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592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738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fr-FR" dirty="0"/>
              <a:t>Comptabilisation - Méthode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70" y="1920240"/>
            <a:ext cx="11408095" cy="48681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1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fr-FR" sz="1300" b="1" u="sng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300" b="1" u="sng" dirty="0"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400" b="1" u="sng" dirty="0">
                <a:latin typeface="Verdana" panose="020B0604030504040204" pitchFamily="34" charset="0"/>
                <a:cs typeface="Times New Roman" panose="02020603050405020304" pitchFamily="18" charset="0"/>
              </a:rPr>
              <a:t>Méthode pour enregistrer une opération</a:t>
            </a:r>
          </a:p>
          <a:p>
            <a:pPr marL="0" indent="0">
              <a:buNone/>
            </a:pPr>
            <a:endParaRPr lang="fr-FR" sz="2400" b="1" u="sng" dirty="0">
              <a:effectLst/>
              <a:latin typeface="Verdana" panose="020B0604030504040204" pitchFamily="34" charset="0"/>
            </a:endParaRPr>
          </a:p>
          <a:p>
            <a:pPr algn="just"/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- 1</a:t>
            </a:r>
            <a:r>
              <a:rPr lang="fr-FR" sz="1800" b="1" baseline="30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ère</a:t>
            </a:r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étape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Identifier les comptes concernés par le flux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- </a:t>
            </a:r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1800" b="1" baseline="30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ème</a:t>
            </a:r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étape.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poser la question pour chaque compte trouvé : augmente-t-il ou diminue-t-il dans le contexte présenté ?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564049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fr-FR" dirty="0"/>
              <a:t>Comptabilisation - Méthode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70" y="1920240"/>
            <a:ext cx="11408095" cy="48681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1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fr-FR" sz="1300" b="1" u="sng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300" b="1" u="sng" dirty="0">
              <a:effectLst/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sz="2400" b="1" u="sng" dirty="0">
                <a:latin typeface="Verdana" panose="020B0604030504040204" pitchFamily="34" charset="0"/>
                <a:cs typeface="Times New Roman" panose="02020603050405020304" pitchFamily="18" charset="0"/>
              </a:rPr>
              <a:t>Méthode pour enregistrer une opération</a:t>
            </a:r>
          </a:p>
          <a:p>
            <a:pPr marL="0" indent="0">
              <a:buNone/>
            </a:pPr>
            <a:endParaRPr lang="fr-FR" sz="2400" b="1" u="sng" dirty="0">
              <a:effectLst/>
              <a:latin typeface="Verdana" panose="020B0604030504040204" pitchFamily="34" charset="0"/>
            </a:endParaRPr>
          </a:p>
          <a:p>
            <a:pPr algn="just"/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- 1</a:t>
            </a:r>
            <a:r>
              <a:rPr lang="fr-FR" sz="1800" b="1" baseline="30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ère</a:t>
            </a:r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étape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Identifier les comptes concernés par le flux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- </a:t>
            </a:r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fr-FR" sz="1800" b="1" baseline="30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ème</a:t>
            </a:r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étape.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poser la question pour chaque compte trouvé : augmente-t-il ou diminue-t-il dans le contexte présenté ?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2500649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dirty="0"/>
              <a:t>Comptabilisation – Cas UP 2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392" y="1847088"/>
            <a:ext cx="11711031" cy="487786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FR" sz="1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22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1)</a:t>
            </a:r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L’entreprise achète, en réglant par chèque, pour 100 000 € de marchandises.</a:t>
            </a:r>
          </a:p>
          <a:p>
            <a:pPr algn="just"/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achat de marchandises (607) augmente ou diminue ? =&gt; Il </a:t>
            </a:r>
          </a:p>
          <a:p>
            <a:pPr algn="just"/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banque (512) augmente ou diminue ? =&gt; Il</a:t>
            </a:r>
          </a:p>
          <a:p>
            <a:pPr algn="just"/>
            <a:endParaRPr lang="fr-FR" sz="2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2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2)</a:t>
            </a:r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L’entreprise achète, à crédit, pour 200 000 € de matières premières.</a:t>
            </a:r>
          </a:p>
          <a:p>
            <a:pPr algn="just"/>
            <a:r>
              <a:rPr lang="fr-FR" sz="22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Dans ce cas, le compte achat de matières 1</a:t>
            </a:r>
            <a:r>
              <a:rPr lang="fr-FR" sz="2200" baseline="30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ères</a:t>
            </a:r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(601), augmente ou diminue ? =&gt; Il</a:t>
            </a:r>
          </a:p>
          <a:p>
            <a:pPr algn="just"/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dettes fournisseurs (401), augmente ou diminue ? =&gt; Il</a:t>
            </a:r>
          </a:p>
          <a:p>
            <a:pPr algn="just"/>
            <a:endParaRPr lang="fr-FR" sz="2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2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3) </a:t>
            </a:r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L’entreprise perçoit 500 € d'intérêts suite à un placement effectué dans une banque.</a:t>
            </a:r>
          </a:p>
          <a:p>
            <a:pPr algn="just"/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intérêts reçus (76) augmente ou diminue ? =&gt; Il </a:t>
            </a:r>
          </a:p>
          <a:p>
            <a:pPr algn="just"/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banque (512) augmente ou diminue ? =&gt; Il</a:t>
            </a:r>
          </a:p>
          <a:p>
            <a:pPr algn="just"/>
            <a:endParaRPr lang="fr-FR" sz="2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2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4)</a:t>
            </a:r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L’entreprise vend des produits finis, à crédit, pour 500 000 €.</a:t>
            </a:r>
          </a:p>
          <a:p>
            <a:pPr algn="just"/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vente de produits finis (701) augmente ou diminue ? =&gt; Il </a:t>
            </a:r>
          </a:p>
          <a:p>
            <a:pPr algn="just"/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clients (411) augmente ou diminue ? =&gt; Il</a:t>
            </a:r>
          </a:p>
          <a:p>
            <a:pPr algn="just"/>
            <a:endParaRPr lang="fr-FR" sz="2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2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5) </a:t>
            </a:r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L’entreprise achète un véhicule de transport, au comptant par chèque : 125 000 €.</a:t>
            </a:r>
          </a:p>
          <a:p>
            <a:pPr algn="just"/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achat de matériel de transport (2182) augmente ou diminue ? =&gt; Il </a:t>
            </a:r>
          </a:p>
          <a:p>
            <a:pPr algn="just"/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banque (512) augmente ou diminue ? =&gt; Il</a:t>
            </a:r>
          </a:p>
          <a:p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2772397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dirty="0"/>
              <a:t>Comptabilisation – Correction UP2 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71" y="1690688"/>
            <a:ext cx="11652308" cy="487231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fr-FR" sz="1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1)</a:t>
            </a:r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L’entreprise achète, en réglant par chèque, pour 100 000 € de marchandises.</a:t>
            </a:r>
          </a:p>
          <a:p>
            <a:pPr algn="just"/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achat de marchandises augmente ou diminue ? =&gt; Il </a:t>
            </a:r>
            <a:r>
              <a:rPr lang="fr-FR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augmente</a:t>
            </a:r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banque augmente ou diminue ? =&gt; Il </a:t>
            </a:r>
            <a:r>
              <a:rPr lang="fr-FR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diminue</a:t>
            </a:r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2)</a:t>
            </a:r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L’entreprise achète, à crédit, pour 200 000 € de matières premières.</a:t>
            </a:r>
          </a:p>
          <a:p>
            <a:pPr algn="just"/>
            <a:r>
              <a:rPr lang="fr-FR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Dans ce cas, le compte achat de matières 1</a:t>
            </a:r>
            <a:r>
              <a:rPr lang="fr-FR" baseline="30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ères</a:t>
            </a:r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augmente ou diminue ? =&gt; Il </a:t>
            </a:r>
            <a:r>
              <a:rPr lang="fr-FR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augmente</a:t>
            </a:r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dettes fournisseurs, augmente ou diminue ? =&gt; Il </a:t>
            </a:r>
            <a:r>
              <a:rPr lang="fr-FR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augmente</a:t>
            </a:r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3) </a:t>
            </a:r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L’entreprise perçoit 500 € d'intérêts d'un placement effectué dans une banque.</a:t>
            </a:r>
          </a:p>
          <a:p>
            <a:pPr algn="just"/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intérêts reçus augmente ou diminue ? =&gt; Il </a:t>
            </a:r>
            <a:r>
              <a:rPr lang="fr-FR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augmente</a:t>
            </a:r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banque augmente ou diminue ? =&gt; Il </a:t>
            </a:r>
            <a:r>
              <a:rPr lang="fr-FR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augmente</a:t>
            </a:r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4)</a:t>
            </a:r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L’entreprise vend des produits finis, à crédit, pour 500 000 €.</a:t>
            </a:r>
          </a:p>
          <a:p>
            <a:pPr algn="just"/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vente de produits finis augmente ou diminue ? =&gt; Il </a:t>
            </a:r>
            <a:r>
              <a:rPr lang="fr-FR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augmente</a:t>
            </a:r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clients augmente ou diminue ? =&gt; Il</a:t>
            </a:r>
            <a:r>
              <a:rPr lang="fr-FR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augmente</a:t>
            </a:r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5) </a:t>
            </a:r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L’entreprise achète un véhicule de transport, au comptant par chèque : 125 000 €.</a:t>
            </a:r>
          </a:p>
          <a:p>
            <a:pPr algn="just"/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matériel de transport augmente ou diminue ? =&gt; Il </a:t>
            </a:r>
            <a:r>
              <a:rPr lang="fr-FR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augmente</a:t>
            </a:r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banque augmente ou diminue ? =&gt; Il</a:t>
            </a:r>
            <a:r>
              <a:rPr lang="fr-FR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diminue</a:t>
            </a:r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4292866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dirty="0"/>
              <a:t>Comptabilisation – Cas UP2 suite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41" y="1874786"/>
            <a:ext cx="11051959" cy="46882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1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6) 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L’entreprise verse le montant de la caisse sur son compte en banque (5 000 €)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caisse (53) augmente ou diminue ? =&gt; Il 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banque (512) augmente ou diminue ? =&gt; Il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7) 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L’entreprise sort du liquide, de son compte en banque, et le met en caisse (25 000 €)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caisse (53) augmente ou diminue ? =&gt; Il 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banque (512) augmente ou diminue ? =&gt; Il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8) 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L’entreprise règle par chèque une dette envers un fournisseur à qui elle devait 15 000 € 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fournisseurs (401) augmente ou diminue ? =&gt; Il 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banque (512) augmente ou diminue ? =&gt; Il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9)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 client règle, en liquide, 3 500 € qu'il nous devait.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clients (411) augmente ou diminue ? =&gt; Il 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caisse (53) augmente ou diminue ? =&gt; Il</a:t>
            </a:r>
          </a:p>
          <a:p>
            <a:pPr marL="0" indent="0" algn="just">
              <a:buNone/>
            </a:pP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401040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3FB199-37AF-4AEB-91D2-99997345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188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Programme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prévisionnel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6D878E7-F5C5-452B-937D-8840816B6ECF}"/>
              </a:ext>
            </a:extLst>
          </p:cNvPr>
          <p:cNvSpPr txBox="1"/>
          <p:nvPr/>
        </p:nvSpPr>
        <p:spPr>
          <a:xfrm>
            <a:off x="2843428" y="6003837"/>
            <a:ext cx="6505071" cy="405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1400" dirty="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90A39BD7-E179-4570-8079-E6A295B49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173423"/>
              </p:ext>
            </p:extLst>
          </p:nvPr>
        </p:nvGraphicFramePr>
        <p:xfrm>
          <a:off x="410547" y="1193533"/>
          <a:ext cx="11171816" cy="5160900"/>
        </p:xfrm>
        <a:graphic>
          <a:graphicData uri="http://schemas.openxmlformats.org/drawingml/2006/table">
            <a:tbl>
              <a:tblPr firstRow="1" firstCol="1" bandRow="1">
                <a:solidFill>
                  <a:srgbClr val="F2F2F2">
                    <a:alpha val="30196"/>
                  </a:srgbClr>
                </a:solidFill>
              </a:tblPr>
              <a:tblGrid>
                <a:gridCol w="1131458">
                  <a:extLst>
                    <a:ext uri="{9D8B030D-6E8A-4147-A177-3AD203B41FA5}">
                      <a16:colId xmlns:a16="http://schemas.microsoft.com/office/drawing/2014/main" val="421084245"/>
                    </a:ext>
                  </a:extLst>
                </a:gridCol>
                <a:gridCol w="10040358">
                  <a:extLst>
                    <a:ext uri="{9D8B030D-6E8A-4147-A177-3AD203B41FA5}">
                      <a16:colId xmlns:a16="http://schemas.microsoft.com/office/drawing/2014/main" val="3974086313"/>
                    </a:ext>
                  </a:extLst>
                </a:gridCol>
              </a:tblGrid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b="0" cap="none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Séance</a:t>
                      </a:r>
                      <a:endParaRPr lang="fr-FR" sz="1500" b="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b="0" cap="none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Contenu des séances</a:t>
                      </a:r>
                      <a:endParaRPr lang="fr-FR" sz="1500" b="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008224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1-2-3-4</a:t>
                      </a: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Concepts et principes de base de la comptabilité – Le PCG – Les différentes classes – LAB -</a:t>
                      </a:r>
                    </a:p>
                  </a:txBody>
                  <a:tcPr marL="123949" marR="71509" marT="95345" marB="95345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013335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5-6</a:t>
                      </a: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La comptabilisation – Les documents comptables – Les normes internationales =&gt; </a:t>
                      </a:r>
                      <a:r>
                        <a:rPr lang="fr-FR" sz="1500" cap="none" spc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après le bilan</a:t>
                      </a:r>
                    </a:p>
                  </a:txBody>
                  <a:tcPr marL="123949" marR="71509" marT="95345" marB="9534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204828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7-8</a:t>
                      </a: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 compte de résultat - Analyse</a:t>
                      </a:r>
                    </a:p>
                  </a:txBody>
                  <a:tcPr marL="123949" marR="71509" marT="95345" marB="95345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725469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9-10</a:t>
                      </a: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 bilan – Analyse </a:t>
                      </a:r>
                    </a:p>
                  </a:txBody>
                  <a:tcPr marL="123949" marR="71509" marT="95345" marB="9534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166339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11-12</a:t>
                      </a:r>
                      <a:endParaRPr lang="fr-FR" sz="1500" cap="none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La comptabilisation</a:t>
                      </a: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23949" marR="71509" marT="95345" marB="95345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65399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13-14</a:t>
                      </a:r>
                      <a:endParaRPr lang="fr-FR" sz="15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 bilan – Le passif – les capitaux propres – Les provisions - Les immobilisations – IFRS 16</a:t>
                      </a:r>
                    </a:p>
                  </a:txBody>
                  <a:tcPr marL="123949" marR="71509" marT="95345" marB="9534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858747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15-16</a:t>
                      </a:r>
                      <a:endParaRPr lang="fr-FR" sz="15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Le bilan – le passif – Dettes à LT et autres dettes </a:t>
                      </a:r>
                    </a:p>
                  </a:txBody>
                  <a:tcPr marL="123949" marR="71509" marT="95345" marB="95345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203615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17-18</a:t>
                      </a: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Les écritures d’inventaire</a:t>
                      </a:r>
                    </a:p>
                  </a:txBody>
                  <a:tcPr marL="123949" marR="71509" marT="95345" marB="9534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093419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19-20</a:t>
                      </a:r>
                    </a:p>
                  </a:txBody>
                  <a:tcPr marL="123949" marR="71509" marT="95345" marB="953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L’annexe</a:t>
                      </a:r>
                    </a:p>
                  </a:txBody>
                  <a:tcPr marL="123949" marR="71509" marT="95345" marB="9534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796521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21-22</a:t>
                      </a:r>
                    </a:p>
                  </a:txBody>
                  <a:tcPr marL="123949" marR="71509" marT="95345" marB="953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Les points particuliers – La TVA – Affectation du résultat</a:t>
                      </a:r>
                    </a:p>
                    <a:p>
                      <a:pPr algn="just">
                        <a:tabLst>
                          <a:tab pos="3978910" algn="l"/>
                        </a:tabLst>
                      </a:pP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23949" marR="71509" marT="95345" marB="9534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891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91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71" y="365125"/>
            <a:ext cx="11102129" cy="1325563"/>
          </a:xfrm>
        </p:spPr>
        <p:txBody>
          <a:bodyPr>
            <a:normAutofit fontScale="90000"/>
          </a:bodyPr>
          <a:lstStyle/>
          <a:p>
            <a:r>
              <a:rPr lang="fr-FR" sz="5400" dirty="0"/>
              <a:t>Comptabilisation – Correction UP2 (suite) 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71" y="1690688"/>
            <a:ext cx="11652308" cy="487231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1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6) 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L’entreprise verse le montant de la caisse sur son compte en banque (5 000 €)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caisse augmente ou diminue ? =&gt; Il </a:t>
            </a:r>
            <a:r>
              <a:rPr lang="fr-FR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diminue</a:t>
            </a:r>
            <a:endParaRPr lang="fr-FR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banque augmente ou diminue ? =&gt; Il</a:t>
            </a:r>
            <a:r>
              <a:rPr lang="fr-FR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augmente</a:t>
            </a:r>
            <a:endParaRPr lang="fr-FR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7) 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L’entreprise sort du liquide, de son compte en banque, et le met en caisse (25 000 €)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caisse augmente ou diminue ? =&gt; Il </a:t>
            </a:r>
            <a:r>
              <a:rPr lang="fr-FR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augmente</a:t>
            </a:r>
            <a:endParaRPr lang="fr-FR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banque augmente ou diminue ? =&gt; Il</a:t>
            </a:r>
            <a:r>
              <a:rPr lang="fr-FR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diminue</a:t>
            </a:r>
            <a:endParaRPr lang="fr-FR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8) 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L’entreprise règle par chèque une dette envers un fournisseur à qui elle devait 15 000 € 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fournisseurs augmente ou diminue ? =&gt; Il </a:t>
            </a:r>
            <a:r>
              <a:rPr lang="fr-FR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diminue</a:t>
            </a:r>
            <a:endParaRPr lang="fr-FR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banque augmente ou diminue ? =&gt; Il</a:t>
            </a:r>
            <a:r>
              <a:rPr lang="fr-FR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diminue</a:t>
            </a:r>
            <a:endParaRPr lang="fr-FR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endParaRPr lang="fr-FR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b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</a:t>
            </a:r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9)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 client règle, en liquide, 3 500 € qu'il nous devait.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clients augmente ou diminue ? =&gt; Il </a:t>
            </a:r>
            <a:r>
              <a:rPr lang="fr-FR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diminue</a:t>
            </a:r>
            <a:endParaRPr lang="fr-FR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Dans ce cas, le compte caisse augmente ou diminue ? =&gt; Il</a:t>
            </a:r>
            <a:r>
              <a:rPr lang="fr-FR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augmente</a:t>
            </a:r>
            <a:endParaRPr lang="fr-FR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3854511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71" y="365125"/>
            <a:ext cx="11102129" cy="1325563"/>
          </a:xfrm>
        </p:spPr>
        <p:txBody>
          <a:bodyPr>
            <a:normAutofit/>
          </a:bodyPr>
          <a:lstStyle/>
          <a:p>
            <a:r>
              <a:rPr lang="fr-FR" sz="5400" dirty="0"/>
              <a:t>Comptabilisation – Méthodes 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E256D12B-7717-428E-9F1F-CEAB66B37B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362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1881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que sur un document avec stylet">
            <a:extLst>
              <a:ext uri="{FF2B5EF4-FFF2-40B4-BE49-F238E27FC236}">
                <a16:creationId xmlns:a16="http://schemas.microsoft.com/office/drawing/2014/main" id="{040A7521-ECAB-4BBC-ADFA-3C6D881AB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" r="1356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C23A44-953E-4DCE-A2FC-7526BBD5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813924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Méthode</a:t>
            </a:r>
            <a:r>
              <a:rPr lang="en-US" sz="4800" dirty="0"/>
              <a:t> 1 : </a:t>
            </a:r>
            <a:r>
              <a:rPr lang="en-US" sz="4800" dirty="0" err="1"/>
              <a:t>Compte</a:t>
            </a:r>
            <a:r>
              <a:rPr lang="en-US" sz="4800" dirty="0"/>
              <a:t> </a:t>
            </a:r>
            <a:r>
              <a:rPr lang="en-US" sz="4800" dirty="0" err="1"/>
              <a:t>en</a:t>
            </a:r>
            <a:r>
              <a:rPr lang="en-US" sz="4800" dirty="0"/>
              <a:t> 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499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71" y="365125"/>
            <a:ext cx="11102129" cy="1325563"/>
          </a:xfrm>
        </p:spPr>
        <p:txBody>
          <a:bodyPr>
            <a:normAutofit/>
          </a:bodyPr>
          <a:lstStyle/>
          <a:p>
            <a:r>
              <a:rPr lang="fr-FR" sz="5400" dirty="0"/>
              <a:t>Comptabilisation – Méthode 1 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71" y="1690688"/>
            <a:ext cx="11652308" cy="4872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fr-FR" sz="1800" dirty="0">
                <a:effectLst/>
                <a:latin typeface="Verdana" panose="020B0604030504040204" pitchFamily="34" charset="0"/>
              </a:rPr>
              <a:t>Comptabilisation sous forme de comptes dit en "T"</a:t>
            </a:r>
          </a:p>
          <a:p>
            <a:pPr algn="just"/>
            <a:endParaRPr lang="fr-FR" sz="18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Remarque :</a:t>
            </a:r>
            <a:endParaRPr lang="fr-FR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 comptes en "T" sont aussi appelés des comptes schématiques.</a:t>
            </a:r>
            <a:endParaRPr lang="fr-FR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Principe. 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Chaque compte peut être schématisé sous la forme d'un "T". </a:t>
            </a:r>
          </a:p>
          <a:p>
            <a:pPr algn="just"/>
            <a:endParaRPr lang="fr-FR" sz="1800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gauche =&gt; débit</a:t>
            </a:r>
          </a:p>
          <a:p>
            <a:pPr algn="just"/>
            <a:r>
              <a:rPr lang="fr-FR" sz="18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droite =&gt; 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crédit.</a:t>
            </a:r>
          </a:p>
          <a:p>
            <a:pPr algn="just"/>
            <a:endParaRPr lang="fr-FR" sz="1800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Exemple : achat de marchandises : 100 000 € payé au comptant</a:t>
            </a:r>
          </a:p>
          <a:p>
            <a:pPr marL="0" indent="0" algn="just">
              <a:buNone/>
            </a:pPr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3528439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71" y="365125"/>
            <a:ext cx="11102129" cy="1325563"/>
          </a:xfrm>
        </p:spPr>
        <p:txBody>
          <a:bodyPr>
            <a:normAutofit/>
          </a:bodyPr>
          <a:lstStyle/>
          <a:p>
            <a:r>
              <a:rPr lang="fr-FR" sz="5400" dirty="0"/>
              <a:t>Comptabilisation – Méthode 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71" y="1690688"/>
            <a:ext cx="11652308" cy="4872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algn="just">
              <a:buNone/>
            </a:pPr>
            <a:endParaRPr lang="fr-FR" sz="15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1D02FCC-25C3-466A-AA38-333553E41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34" y="1800469"/>
            <a:ext cx="8080513" cy="378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09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71" y="365125"/>
            <a:ext cx="11102129" cy="1325563"/>
          </a:xfrm>
        </p:spPr>
        <p:txBody>
          <a:bodyPr>
            <a:normAutofit/>
          </a:bodyPr>
          <a:lstStyle/>
          <a:p>
            <a:r>
              <a:rPr lang="fr-FR" sz="5400" dirty="0"/>
              <a:t>Comptabilisation – Méthode 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71" y="1690688"/>
            <a:ext cx="11652308" cy="4872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algn="just">
              <a:buNone/>
            </a:pPr>
            <a:endParaRPr lang="fr-FR" sz="1500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90B6971D-E1FB-42BE-A7E9-5FA4D585E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72139"/>
              </p:ext>
            </p:extLst>
          </p:nvPr>
        </p:nvGraphicFramePr>
        <p:xfrm>
          <a:off x="586409" y="2256183"/>
          <a:ext cx="11082130" cy="38198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6241">
                  <a:extLst>
                    <a:ext uri="{9D8B030D-6E8A-4147-A177-3AD203B41FA5}">
                      <a16:colId xmlns:a16="http://schemas.microsoft.com/office/drawing/2014/main" val="3473692553"/>
                    </a:ext>
                  </a:extLst>
                </a:gridCol>
                <a:gridCol w="2488756">
                  <a:extLst>
                    <a:ext uri="{9D8B030D-6E8A-4147-A177-3AD203B41FA5}">
                      <a16:colId xmlns:a16="http://schemas.microsoft.com/office/drawing/2014/main" val="4252779104"/>
                    </a:ext>
                  </a:extLst>
                </a:gridCol>
                <a:gridCol w="1231348">
                  <a:extLst>
                    <a:ext uri="{9D8B030D-6E8A-4147-A177-3AD203B41FA5}">
                      <a16:colId xmlns:a16="http://schemas.microsoft.com/office/drawing/2014/main" val="1970955883"/>
                    </a:ext>
                  </a:extLst>
                </a:gridCol>
                <a:gridCol w="2479635">
                  <a:extLst>
                    <a:ext uri="{9D8B030D-6E8A-4147-A177-3AD203B41FA5}">
                      <a16:colId xmlns:a16="http://schemas.microsoft.com/office/drawing/2014/main" val="3046352800"/>
                    </a:ext>
                  </a:extLst>
                </a:gridCol>
                <a:gridCol w="2486150">
                  <a:extLst>
                    <a:ext uri="{9D8B030D-6E8A-4147-A177-3AD203B41FA5}">
                      <a16:colId xmlns:a16="http://schemas.microsoft.com/office/drawing/2014/main" val="3202338962"/>
                    </a:ext>
                  </a:extLst>
                </a:gridCol>
              </a:tblGrid>
              <a:tr h="1132400">
                <a:tc gridSpan="2">
                  <a:txBody>
                    <a:bodyPr/>
                    <a:lstStyle/>
                    <a:p>
                      <a:pPr algn="ctr"/>
                      <a:r>
                        <a:rPr lang="fr-FR" sz="2800" u="none" dirty="0">
                          <a:effectLst/>
                        </a:rPr>
                        <a:t>607 Achat de marchandises</a:t>
                      </a:r>
                      <a:endParaRPr lang="fr-FR" sz="2800" u="none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effectLst/>
                        </a:rPr>
                        <a:t> </a:t>
                      </a:r>
                      <a:endParaRPr lang="fr-FR" sz="2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effectLst/>
                        </a:rPr>
                        <a:t>512 Banque</a:t>
                      </a:r>
                      <a:endParaRPr lang="fr-FR" sz="2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238750"/>
                  </a:ext>
                </a:extLst>
              </a:tr>
              <a:tr h="1342536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effectLst/>
                        </a:rPr>
                        <a:t>Débit</a:t>
                      </a:r>
                      <a:endParaRPr lang="fr-FR" sz="2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effectLst/>
                        </a:rPr>
                        <a:t>Crédit</a:t>
                      </a:r>
                      <a:endParaRPr lang="fr-FR" sz="2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>
                          <a:effectLst/>
                        </a:rPr>
                        <a:t> </a:t>
                      </a:r>
                      <a:endParaRPr lang="fr-FR" sz="2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effectLst/>
                        </a:rPr>
                        <a:t>Débit</a:t>
                      </a:r>
                      <a:endParaRPr lang="fr-FR" sz="2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effectLst/>
                        </a:rPr>
                        <a:t>Crédit</a:t>
                      </a:r>
                      <a:endParaRPr lang="fr-FR" sz="2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1232141290"/>
                  </a:ext>
                </a:extLst>
              </a:tr>
              <a:tr h="448290">
                <a:tc>
                  <a:txBody>
                    <a:bodyPr/>
                    <a:lstStyle/>
                    <a:p>
                      <a:pPr algn="just"/>
                      <a:r>
                        <a:rPr lang="fr-FR" sz="2800">
                          <a:effectLst/>
                        </a:rPr>
                        <a:t> </a:t>
                      </a:r>
                      <a:endParaRPr lang="fr-FR" sz="2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800" dirty="0">
                          <a:effectLst/>
                        </a:rPr>
                        <a:t> </a:t>
                      </a:r>
                      <a:endParaRPr lang="fr-FR" sz="2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800">
                          <a:effectLst/>
                        </a:rPr>
                        <a:t> </a:t>
                      </a:r>
                      <a:endParaRPr lang="fr-FR" sz="2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800">
                          <a:effectLst/>
                        </a:rPr>
                        <a:t> </a:t>
                      </a:r>
                      <a:endParaRPr lang="fr-FR" sz="2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800" dirty="0">
                          <a:effectLst/>
                        </a:rPr>
                        <a:t> </a:t>
                      </a:r>
                      <a:endParaRPr lang="fr-FR" sz="2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2726700702"/>
                  </a:ext>
                </a:extLst>
              </a:tr>
              <a:tr h="448290">
                <a:tc>
                  <a:txBody>
                    <a:bodyPr/>
                    <a:lstStyle/>
                    <a:p>
                      <a:pPr algn="just"/>
                      <a:r>
                        <a:rPr lang="fr-FR" sz="2800">
                          <a:effectLst/>
                        </a:rPr>
                        <a:t>100 000,00</a:t>
                      </a:r>
                      <a:endParaRPr lang="fr-FR" sz="2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800" dirty="0">
                          <a:effectLst/>
                        </a:rPr>
                        <a:t> </a:t>
                      </a:r>
                      <a:endParaRPr lang="fr-FR" sz="2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800">
                          <a:effectLst/>
                        </a:rPr>
                        <a:t> </a:t>
                      </a:r>
                      <a:endParaRPr lang="fr-FR" sz="2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800">
                          <a:effectLst/>
                        </a:rPr>
                        <a:t> </a:t>
                      </a:r>
                      <a:endParaRPr lang="fr-FR" sz="2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800" dirty="0">
                          <a:effectLst/>
                        </a:rPr>
                        <a:t>100 000,00</a:t>
                      </a:r>
                      <a:endParaRPr lang="fr-FR" sz="2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306211351"/>
                  </a:ext>
                </a:extLst>
              </a:tr>
              <a:tr h="448290">
                <a:tc>
                  <a:txBody>
                    <a:bodyPr/>
                    <a:lstStyle/>
                    <a:p>
                      <a:pPr algn="just"/>
                      <a:r>
                        <a:rPr lang="fr-FR" sz="2800">
                          <a:effectLst/>
                        </a:rPr>
                        <a:t> </a:t>
                      </a:r>
                      <a:endParaRPr lang="fr-FR" sz="2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800" dirty="0">
                          <a:effectLst/>
                        </a:rPr>
                        <a:t> </a:t>
                      </a:r>
                      <a:endParaRPr lang="fr-FR" sz="2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800" dirty="0">
                          <a:effectLst/>
                        </a:rPr>
                        <a:t> </a:t>
                      </a:r>
                      <a:endParaRPr lang="fr-FR" sz="2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800">
                          <a:effectLst/>
                        </a:rPr>
                        <a:t> </a:t>
                      </a:r>
                      <a:endParaRPr lang="fr-FR" sz="2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800" dirty="0">
                          <a:effectLst/>
                        </a:rPr>
                        <a:t> </a:t>
                      </a:r>
                      <a:endParaRPr lang="fr-FR" sz="2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946457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58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71" y="365125"/>
            <a:ext cx="11102129" cy="1325563"/>
          </a:xfrm>
        </p:spPr>
        <p:txBody>
          <a:bodyPr>
            <a:normAutofit/>
          </a:bodyPr>
          <a:lstStyle/>
          <a:p>
            <a:r>
              <a:rPr lang="fr-FR" sz="5400" dirty="0"/>
              <a:t>Comptabilisation – Méthode 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71" y="1690688"/>
            <a:ext cx="11652308" cy="4872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algn="just">
              <a:buNone/>
            </a:pPr>
            <a:endParaRPr lang="fr-FR" sz="15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1D02FCC-25C3-466A-AA38-333553E41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34" y="1800469"/>
            <a:ext cx="8080513" cy="378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77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que sur un document avec stylet">
            <a:extLst>
              <a:ext uri="{FF2B5EF4-FFF2-40B4-BE49-F238E27FC236}">
                <a16:creationId xmlns:a16="http://schemas.microsoft.com/office/drawing/2014/main" id="{040A7521-ECAB-4BBC-ADFA-3C6D881AB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6" r="1356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C23A44-953E-4DCE-A2FC-7526BBD5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813924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Méthode</a:t>
            </a:r>
            <a:r>
              <a:rPr lang="en-US" sz="4800" dirty="0"/>
              <a:t> 2 : Le journal chrono =&gt; Notre </a:t>
            </a:r>
            <a:r>
              <a:rPr lang="en-US" sz="4800" dirty="0" err="1"/>
              <a:t>méthode</a:t>
            </a:r>
            <a:endParaRPr lang="en-US" sz="4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478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3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25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5" y="586822"/>
            <a:ext cx="10307055" cy="1645920"/>
          </a:xfrm>
        </p:spPr>
        <p:txBody>
          <a:bodyPr>
            <a:normAutofit/>
          </a:bodyPr>
          <a:lstStyle/>
          <a:p>
            <a:r>
              <a:rPr lang="fr-FR" sz="3200" dirty="0"/>
              <a:t>Comptabilisation	 – 	Méthode 2</a:t>
            </a:r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180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fr-FR" sz="180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99E9AA8-912A-43B7-A4FB-BE9A9DE6E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879544"/>
              </p:ext>
            </p:extLst>
          </p:nvPr>
        </p:nvGraphicFramePr>
        <p:xfrm>
          <a:off x="557784" y="2895794"/>
          <a:ext cx="11164826" cy="321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465">
                  <a:extLst>
                    <a:ext uri="{9D8B030D-6E8A-4147-A177-3AD203B41FA5}">
                      <a16:colId xmlns:a16="http://schemas.microsoft.com/office/drawing/2014/main" val="50253110"/>
                    </a:ext>
                  </a:extLst>
                </a:gridCol>
                <a:gridCol w="2036534">
                  <a:extLst>
                    <a:ext uri="{9D8B030D-6E8A-4147-A177-3AD203B41FA5}">
                      <a16:colId xmlns:a16="http://schemas.microsoft.com/office/drawing/2014/main" val="3936083584"/>
                    </a:ext>
                  </a:extLst>
                </a:gridCol>
                <a:gridCol w="3119077">
                  <a:extLst>
                    <a:ext uri="{9D8B030D-6E8A-4147-A177-3AD203B41FA5}">
                      <a16:colId xmlns:a16="http://schemas.microsoft.com/office/drawing/2014/main" val="571401409"/>
                    </a:ext>
                  </a:extLst>
                </a:gridCol>
                <a:gridCol w="2036534">
                  <a:extLst>
                    <a:ext uri="{9D8B030D-6E8A-4147-A177-3AD203B41FA5}">
                      <a16:colId xmlns:a16="http://schemas.microsoft.com/office/drawing/2014/main" val="1516214713"/>
                    </a:ext>
                  </a:extLst>
                </a:gridCol>
                <a:gridCol w="1373108">
                  <a:extLst>
                    <a:ext uri="{9D8B030D-6E8A-4147-A177-3AD203B41FA5}">
                      <a16:colId xmlns:a16="http://schemas.microsoft.com/office/drawing/2014/main" val="3012279187"/>
                    </a:ext>
                  </a:extLst>
                </a:gridCol>
                <a:gridCol w="1373108">
                  <a:extLst>
                    <a:ext uri="{9D8B030D-6E8A-4147-A177-3AD203B41FA5}">
                      <a16:colId xmlns:a16="http://schemas.microsoft.com/office/drawing/2014/main" val="451695474"/>
                    </a:ext>
                  </a:extLst>
                </a:gridCol>
              </a:tblGrid>
              <a:tr h="351155">
                <a:tc>
                  <a:txBody>
                    <a:bodyPr/>
                    <a:lstStyle/>
                    <a:p>
                      <a:pPr algn="just"/>
                      <a:r>
                        <a:rPr lang="fr-FR" sz="2100">
                          <a:effectLst/>
                        </a:rPr>
                        <a:t> </a:t>
                      </a:r>
                      <a:endParaRPr lang="fr-FR" sz="2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100">
                          <a:effectLst/>
                        </a:rPr>
                        <a:t> </a:t>
                      </a:r>
                      <a:endParaRPr lang="fr-FR" sz="2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 dirty="0">
                          <a:effectLst/>
                        </a:rPr>
                        <a:t>02/03/N</a:t>
                      </a:r>
                      <a:endParaRPr lang="fr-FR" sz="2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100">
                          <a:effectLst/>
                        </a:rPr>
                        <a:t> </a:t>
                      </a:r>
                      <a:endParaRPr lang="fr-FR" sz="2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100">
                          <a:effectLst/>
                        </a:rPr>
                        <a:t> </a:t>
                      </a:r>
                      <a:endParaRPr lang="fr-FR" sz="2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100">
                          <a:effectLst/>
                        </a:rPr>
                        <a:t> </a:t>
                      </a:r>
                      <a:endParaRPr lang="fr-FR" sz="2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5868593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algn="ctr"/>
                      <a:r>
                        <a:rPr lang="fr-FR" sz="2100">
                          <a:effectLst/>
                        </a:rPr>
                        <a:t>2154</a:t>
                      </a:r>
                      <a:endParaRPr lang="fr-FR" sz="2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2100">
                          <a:effectLst/>
                        </a:rPr>
                        <a:t>Matériel industriel acheté à Z</a:t>
                      </a:r>
                      <a:endParaRPr lang="fr-FR" sz="2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100">
                          <a:effectLst/>
                        </a:rPr>
                        <a:t>200 000,00</a:t>
                      </a:r>
                      <a:endParaRPr lang="fr-FR" sz="2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100">
                          <a:effectLst/>
                        </a:rPr>
                        <a:t> </a:t>
                      </a:r>
                      <a:endParaRPr lang="fr-FR" sz="2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0615397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algn="ctr"/>
                      <a:r>
                        <a:rPr lang="fr-FR" sz="2100">
                          <a:effectLst/>
                        </a:rPr>
                        <a:t>44562</a:t>
                      </a:r>
                      <a:endParaRPr lang="fr-FR" sz="2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2100">
                          <a:effectLst/>
                        </a:rPr>
                        <a:t>T.V.A déductible sur immobilisations (200 000,00 * 0,20)</a:t>
                      </a:r>
                      <a:endParaRPr lang="fr-FR" sz="2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100">
                          <a:effectLst/>
                        </a:rPr>
                        <a:t>40 000,00</a:t>
                      </a:r>
                      <a:endParaRPr lang="fr-FR" sz="2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100">
                          <a:effectLst/>
                        </a:rPr>
                        <a:t> </a:t>
                      </a:r>
                      <a:endParaRPr lang="fr-FR" sz="2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47943788"/>
                  </a:ext>
                </a:extLst>
              </a:tr>
              <a:tr h="404080">
                <a:tc>
                  <a:txBody>
                    <a:bodyPr/>
                    <a:lstStyle/>
                    <a:p>
                      <a:pPr algn="ctr"/>
                      <a:r>
                        <a:rPr lang="fr-FR" sz="2100">
                          <a:effectLst/>
                        </a:rPr>
                        <a:t>404</a:t>
                      </a:r>
                      <a:endParaRPr lang="fr-FR" sz="2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fr-FR" sz="2100">
                          <a:effectLst/>
                        </a:rPr>
                        <a:t>Fournisseurs d’immobilisations Z</a:t>
                      </a:r>
                      <a:endParaRPr lang="fr-FR" sz="2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100">
                          <a:effectLst/>
                        </a:rPr>
                        <a:t> </a:t>
                      </a:r>
                      <a:endParaRPr lang="fr-FR" sz="2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100">
                          <a:effectLst/>
                        </a:rPr>
                        <a:t>240 000,00</a:t>
                      </a:r>
                      <a:endParaRPr lang="fr-FR" sz="2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03170135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2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2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2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10/03/N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2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2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21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249303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algn="ctr"/>
                      <a:r>
                        <a:rPr lang="fr-FR" sz="2100">
                          <a:effectLst/>
                        </a:rPr>
                        <a:t>607</a:t>
                      </a:r>
                      <a:endParaRPr lang="fr-FR" sz="2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2100" dirty="0">
                          <a:effectLst/>
                        </a:rPr>
                        <a:t>Achats de marchandises à Y</a:t>
                      </a:r>
                      <a:endParaRPr lang="fr-FR" sz="2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100">
                          <a:effectLst/>
                        </a:rPr>
                        <a:t>15 000,00</a:t>
                      </a:r>
                      <a:endParaRPr lang="fr-FR" sz="2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100">
                          <a:effectLst/>
                        </a:rPr>
                        <a:t> </a:t>
                      </a:r>
                      <a:endParaRPr lang="fr-FR" sz="2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08255422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algn="ctr"/>
                      <a:r>
                        <a:rPr lang="fr-FR" sz="2100">
                          <a:effectLst/>
                        </a:rPr>
                        <a:t>44566</a:t>
                      </a:r>
                      <a:endParaRPr lang="fr-FR" sz="2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2100">
                          <a:effectLst/>
                        </a:rPr>
                        <a:t>T.V.A déductible sur biens et services (15 000,00 * 0,196)</a:t>
                      </a:r>
                      <a:endParaRPr lang="fr-FR" sz="2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100">
                          <a:effectLst/>
                        </a:rPr>
                        <a:t>3 000,00</a:t>
                      </a:r>
                      <a:endParaRPr lang="fr-FR" sz="2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100">
                          <a:effectLst/>
                        </a:rPr>
                        <a:t> </a:t>
                      </a:r>
                      <a:endParaRPr lang="fr-FR" sz="2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7036962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algn="ctr"/>
                      <a:r>
                        <a:rPr lang="fr-FR" sz="2100">
                          <a:effectLst/>
                        </a:rPr>
                        <a:t>512</a:t>
                      </a:r>
                      <a:endParaRPr lang="fr-FR" sz="2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fr-FR" sz="2100">
                          <a:effectLst/>
                        </a:rPr>
                        <a:t>Banque</a:t>
                      </a:r>
                      <a:endParaRPr lang="fr-FR" sz="2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100">
                          <a:effectLst/>
                        </a:rPr>
                        <a:t> </a:t>
                      </a:r>
                      <a:endParaRPr lang="fr-FR" sz="2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100">
                          <a:effectLst/>
                        </a:rPr>
                        <a:t>18 000,00</a:t>
                      </a:r>
                      <a:endParaRPr lang="fr-FR" sz="2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1548593"/>
                  </a:ext>
                </a:extLst>
              </a:tr>
              <a:tr h="351155">
                <a:tc>
                  <a:txBody>
                    <a:bodyPr/>
                    <a:lstStyle/>
                    <a:p>
                      <a:pPr algn="ctr"/>
                      <a:r>
                        <a:rPr lang="fr-FR" sz="2100">
                          <a:effectLst/>
                        </a:rPr>
                        <a:t> </a:t>
                      </a:r>
                      <a:endParaRPr lang="fr-FR" sz="2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100">
                          <a:effectLst/>
                        </a:rPr>
                        <a:t> </a:t>
                      </a:r>
                      <a:endParaRPr lang="fr-FR" sz="2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100">
                          <a:effectLst/>
                        </a:rPr>
                        <a:t> </a:t>
                      </a:r>
                      <a:endParaRPr lang="fr-FR" sz="2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100" dirty="0">
                          <a:effectLst/>
                        </a:rPr>
                        <a:t> </a:t>
                      </a:r>
                      <a:endParaRPr lang="fr-FR" sz="2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100">
                          <a:effectLst/>
                        </a:rPr>
                        <a:t> </a:t>
                      </a:r>
                      <a:endParaRPr lang="fr-FR" sz="21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100" dirty="0">
                          <a:effectLst/>
                        </a:rPr>
                        <a:t> </a:t>
                      </a:r>
                      <a:endParaRPr lang="fr-FR" sz="21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54821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403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que sur un document avec stylet">
            <a:extLst>
              <a:ext uri="{FF2B5EF4-FFF2-40B4-BE49-F238E27FC236}">
                <a16:creationId xmlns:a16="http://schemas.microsoft.com/office/drawing/2014/main" id="{040A7521-ECAB-4BBC-ADFA-3C6D881ABF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2673" b="718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C23A44-953E-4DCE-A2FC-7526BBD5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/>
              <a:t>Méthode 3 : Les journaux</a:t>
            </a:r>
            <a:br>
              <a:rPr lang="en-US" sz="5100"/>
            </a:br>
            <a:r>
              <a:rPr lang="en-US" sz="5100"/>
              <a:t>=&gt; Méthode appliquée dans la pratique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9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818457"/>
            <a:ext cx="3322317" cy="2975876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21540" b="21540"/>
          <a:stretch/>
        </p:blipFill>
        <p:spPr>
          <a:xfrm>
            <a:off x="716280" y="2215808"/>
            <a:ext cx="5401937" cy="2036367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786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DFEA2082-E7DE-4453-8158-54F380B94285}"/>
              </a:ext>
            </a:extLst>
          </p:cNvPr>
          <p:cNvSpPr txBox="1"/>
          <p:nvPr/>
        </p:nvSpPr>
        <p:spPr>
          <a:xfrm>
            <a:off x="8045042" y="1417320"/>
            <a:ext cx="364977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FR" sz="3200" dirty="0" err="1">
                <a:latin typeface="Arial" panose="020B0604020202020204" pitchFamily="34" charset="0"/>
                <a:cs typeface="Arial" panose="020B0604020202020204" pitchFamily="34" charset="0"/>
              </a:rPr>
              <a:t>ecritures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886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E5A8C8C-819C-46F4-AB03-862877E6A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76" y="710215"/>
            <a:ext cx="11792432" cy="5047642"/>
          </a:xfrm>
        </p:spPr>
      </p:pic>
    </p:spTree>
    <p:extLst>
      <p:ext uri="{BB962C8B-B14F-4D97-AF65-F5344CB8AC3E}">
        <p14:creationId xmlns:p14="http://schemas.microsoft.com/office/powerpoint/2010/main" val="456064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E5A8C8C-819C-46F4-AB03-862877E6A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078" y="710215"/>
            <a:ext cx="11592028" cy="5660768"/>
          </a:xfrm>
        </p:spPr>
      </p:pic>
    </p:spTree>
    <p:extLst>
      <p:ext uri="{BB962C8B-B14F-4D97-AF65-F5344CB8AC3E}">
        <p14:creationId xmlns:p14="http://schemas.microsoft.com/office/powerpoint/2010/main" val="3566007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800" dirty="0"/>
            </a:br>
            <a:endParaRPr lang="en-US" sz="28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6675" r="16676" b="1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FEA2082-E7DE-4453-8158-54F380B94285}"/>
              </a:ext>
            </a:extLst>
          </p:cNvPr>
          <p:cNvSpPr txBox="1"/>
          <p:nvPr/>
        </p:nvSpPr>
        <p:spPr>
          <a:xfrm>
            <a:off x="7320465" y="2194102"/>
            <a:ext cx="4140013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Les </a:t>
            </a:r>
            <a:r>
              <a:rPr lang="en-US" sz="3200" dirty="0" err="1"/>
              <a:t>écritures</a:t>
            </a:r>
            <a:endParaRPr lang="en-US" sz="3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Cas pratiques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Count 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6685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644713-AF21-4543-94FE-A96FEBAA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Exerçons nous – Cas COUNT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6AB3AA-03B3-4E7A-94A3-3EB3E0E9D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988" y="3962400"/>
            <a:ext cx="7058025" cy="581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Utiliser la deuxième méthode</a:t>
            </a:r>
          </a:p>
        </p:txBody>
      </p:sp>
    </p:spTree>
    <p:extLst>
      <p:ext uri="{BB962C8B-B14F-4D97-AF65-F5344CB8AC3E}">
        <p14:creationId xmlns:p14="http://schemas.microsoft.com/office/powerpoint/2010/main" val="518596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44713-AF21-4543-94FE-A96FEBAA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Exerçons nous – Cas COUNT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6AB3AA-03B3-4E7A-94A3-3EB3E0E9D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Date au 01/11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AD30B320-E949-46DE-88E4-430E435C5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155413"/>
              </p:ext>
            </p:extLst>
          </p:nvPr>
        </p:nvGraphicFramePr>
        <p:xfrm>
          <a:off x="636104" y="2633870"/>
          <a:ext cx="11270975" cy="25016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3935">
                  <a:extLst>
                    <a:ext uri="{9D8B030D-6E8A-4147-A177-3AD203B41FA5}">
                      <a16:colId xmlns:a16="http://schemas.microsoft.com/office/drawing/2014/main" val="3343390566"/>
                    </a:ext>
                  </a:extLst>
                </a:gridCol>
                <a:gridCol w="2430994">
                  <a:extLst>
                    <a:ext uri="{9D8B030D-6E8A-4147-A177-3AD203B41FA5}">
                      <a16:colId xmlns:a16="http://schemas.microsoft.com/office/drawing/2014/main" val="1198952091"/>
                    </a:ext>
                  </a:extLst>
                </a:gridCol>
                <a:gridCol w="1177137">
                  <a:extLst>
                    <a:ext uri="{9D8B030D-6E8A-4147-A177-3AD203B41FA5}">
                      <a16:colId xmlns:a16="http://schemas.microsoft.com/office/drawing/2014/main" val="3176070104"/>
                    </a:ext>
                  </a:extLst>
                </a:gridCol>
                <a:gridCol w="3984861">
                  <a:extLst>
                    <a:ext uri="{9D8B030D-6E8A-4147-A177-3AD203B41FA5}">
                      <a16:colId xmlns:a16="http://schemas.microsoft.com/office/drawing/2014/main" val="1648975012"/>
                    </a:ext>
                  </a:extLst>
                </a:gridCol>
                <a:gridCol w="1339739">
                  <a:extLst>
                    <a:ext uri="{9D8B030D-6E8A-4147-A177-3AD203B41FA5}">
                      <a16:colId xmlns:a16="http://schemas.microsoft.com/office/drawing/2014/main" val="3053901495"/>
                    </a:ext>
                  </a:extLst>
                </a:gridCol>
                <a:gridCol w="1044309">
                  <a:extLst>
                    <a:ext uri="{9D8B030D-6E8A-4147-A177-3AD203B41FA5}">
                      <a16:colId xmlns:a16="http://schemas.microsoft.com/office/drawing/2014/main" val="2865138820"/>
                    </a:ext>
                  </a:extLst>
                </a:gridCol>
              </a:tblGrid>
              <a:tr h="519319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effectLst/>
                        </a:rPr>
                        <a:t>6161</a:t>
                      </a:r>
                      <a:endParaRPr lang="fr-FR" sz="2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fr-FR" sz="2400" u="sng" kern="1600" dirty="0">
                          <a:effectLst/>
                        </a:rPr>
                        <a:t>Assurance</a:t>
                      </a:r>
                      <a:endParaRPr lang="fr-FR" sz="2400" b="1" u="sng" kern="1600" dirty="0"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effectLst/>
                        </a:rPr>
                        <a:t> </a:t>
                      </a:r>
                      <a:endParaRPr lang="fr-FR" sz="2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400">
                          <a:effectLst/>
                        </a:rPr>
                        <a:t>4 700,00</a:t>
                      </a:r>
                      <a:endParaRPr lang="fr-FR" sz="24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400">
                          <a:effectLst/>
                        </a:rPr>
                        <a:t> </a:t>
                      </a:r>
                      <a:endParaRPr lang="fr-FR" sz="24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744895228"/>
                  </a:ext>
                </a:extLst>
              </a:tr>
              <a:tr h="519319"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effectLst/>
                        </a:rPr>
                        <a:t>512</a:t>
                      </a:r>
                      <a:endParaRPr lang="fr-FR" sz="24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400">
                          <a:effectLst/>
                        </a:rPr>
                        <a:t> </a:t>
                      </a:r>
                      <a:endParaRPr lang="fr-FR" sz="24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effectLst/>
                        </a:rPr>
                        <a:t> </a:t>
                      </a:r>
                      <a:endParaRPr lang="fr-FR" sz="24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effectLst/>
                        </a:rPr>
                        <a:t>Banque</a:t>
                      </a:r>
                      <a:endParaRPr lang="fr-FR" sz="2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effectLst/>
                        </a:rPr>
                        <a:t> </a:t>
                      </a:r>
                      <a:endParaRPr lang="fr-FR" sz="2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effectLst/>
                        </a:rPr>
                        <a:t>4 700,00</a:t>
                      </a:r>
                      <a:endParaRPr lang="fr-FR" sz="2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228606228"/>
                  </a:ext>
                </a:extLst>
              </a:tr>
              <a:tr h="519319"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effectLst/>
                        </a:rPr>
                        <a:t> </a:t>
                      </a:r>
                      <a:endParaRPr lang="fr-FR" sz="24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fr-FR" sz="2400">
                          <a:effectLst/>
                        </a:rPr>
                        <a:t>Enregistrement et paiement par chèque de la quittance d'assurance multirisque</a:t>
                      </a:r>
                      <a:endParaRPr lang="fr-FR" sz="24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400">
                          <a:effectLst/>
                        </a:rPr>
                        <a:t> </a:t>
                      </a:r>
                      <a:endParaRPr lang="fr-FR" sz="24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400" dirty="0">
                          <a:effectLst/>
                        </a:rPr>
                        <a:t> </a:t>
                      </a:r>
                      <a:endParaRPr lang="fr-FR" sz="2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053859609"/>
                  </a:ext>
                </a:extLst>
              </a:tr>
              <a:tr h="519319">
                <a:tc>
                  <a:txBody>
                    <a:bodyPr/>
                    <a:lstStyle/>
                    <a:p>
                      <a:pPr algn="ctr"/>
                      <a:r>
                        <a:rPr lang="fr-FR" sz="800">
                          <a:effectLst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fr-FR" sz="800">
                          <a:effectLst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800">
                          <a:effectLst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800" dirty="0">
                          <a:effectLst/>
                        </a:rPr>
                        <a:t> </a:t>
                      </a:r>
                      <a:endParaRPr lang="fr-FR" sz="9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1783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901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44713-AF21-4543-94FE-A96FEBAA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Exerçons nous – Cas COUNT 1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43C069CA-369C-4FE3-84C1-BB47F63F85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512858"/>
              </p:ext>
            </p:extLst>
          </p:nvPr>
        </p:nvGraphicFramePr>
        <p:xfrm>
          <a:off x="918098" y="1848678"/>
          <a:ext cx="10986856" cy="38063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264">
                  <a:extLst>
                    <a:ext uri="{9D8B030D-6E8A-4147-A177-3AD203B41FA5}">
                      <a16:colId xmlns:a16="http://schemas.microsoft.com/office/drawing/2014/main" val="2295976546"/>
                    </a:ext>
                  </a:extLst>
                </a:gridCol>
                <a:gridCol w="2409068">
                  <a:extLst>
                    <a:ext uri="{9D8B030D-6E8A-4147-A177-3AD203B41FA5}">
                      <a16:colId xmlns:a16="http://schemas.microsoft.com/office/drawing/2014/main" val="1693554320"/>
                    </a:ext>
                  </a:extLst>
                </a:gridCol>
                <a:gridCol w="1166521">
                  <a:extLst>
                    <a:ext uri="{9D8B030D-6E8A-4147-A177-3AD203B41FA5}">
                      <a16:colId xmlns:a16="http://schemas.microsoft.com/office/drawing/2014/main" val="1858678750"/>
                    </a:ext>
                  </a:extLst>
                </a:gridCol>
                <a:gridCol w="3948920">
                  <a:extLst>
                    <a:ext uri="{9D8B030D-6E8A-4147-A177-3AD203B41FA5}">
                      <a16:colId xmlns:a16="http://schemas.microsoft.com/office/drawing/2014/main" val="392747928"/>
                    </a:ext>
                  </a:extLst>
                </a:gridCol>
                <a:gridCol w="1145193">
                  <a:extLst>
                    <a:ext uri="{9D8B030D-6E8A-4147-A177-3AD203B41FA5}">
                      <a16:colId xmlns:a16="http://schemas.microsoft.com/office/drawing/2014/main" val="4000773763"/>
                    </a:ext>
                  </a:extLst>
                </a:gridCol>
                <a:gridCol w="1034890">
                  <a:extLst>
                    <a:ext uri="{9D8B030D-6E8A-4147-A177-3AD203B41FA5}">
                      <a16:colId xmlns:a16="http://schemas.microsoft.com/office/drawing/2014/main" val="4210135930"/>
                    </a:ext>
                  </a:extLst>
                </a:gridCol>
              </a:tblGrid>
              <a:tr h="703823"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>
                          <a:effectLst/>
                        </a:rPr>
                        <a:t> 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effectLst/>
                        </a:rPr>
                        <a:t>02/11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</a:rPr>
                        <a:t> 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50899927"/>
                  </a:ext>
                </a:extLst>
              </a:tr>
              <a:tr h="775644"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615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</a:rPr>
                        <a:t>Entretien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</a:rPr>
                        <a:t> 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>
                          <a:effectLst/>
                        </a:rPr>
                        <a:t>5 500,00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381120643"/>
                  </a:ext>
                </a:extLst>
              </a:tr>
              <a:tr h="775644"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512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</a:rPr>
                        <a:t>Banque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>
                          <a:effectLst/>
                        </a:rPr>
                        <a:t>5 500,00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035120925"/>
                  </a:ext>
                </a:extLst>
              </a:tr>
              <a:tr h="775644"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fr-FR" sz="2000" dirty="0">
                          <a:effectLst/>
                        </a:rPr>
                        <a:t>Réception et paiement par chèque de la facture de nettoyage des locaux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</a:rPr>
                        <a:t> 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</a:rPr>
                        <a:t> 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610546443"/>
                  </a:ext>
                </a:extLst>
              </a:tr>
              <a:tr h="775644"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>
                          <a:effectLst/>
                        </a:rPr>
                        <a:t> 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</a:rPr>
                        <a:t> 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1570069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924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Espace réservé du contenu 12">
            <a:extLst>
              <a:ext uri="{FF2B5EF4-FFF2-40B4-BE49-F238E27FC236}">
                <a16:creationId xmlns:a16="http://schemas.microsoft.com/office/drawing/2014/main" id="{6EB9F717-B5A8-4A5D-B160-A8BE78AE15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187490"/>
              </p:ext>
            </p:extLst>
          </p:nvPr>
        </p:nvGraphicFramePr>
        <p:xfrm>
          <a:off x="233916" y="202019"/>
          <a:ext cx="11302409" cy="6516210"/>
        </p:xfrm>
        <a:graphic>
          <a:graphicData uri="http://schemas.openxmlformats.org/drawingml/2006/table">
            <a:tbl>
              <a:tblPr/>
              <a:tblGrid>
                <a:gridCol w="1297544">
                  <a:extLst>
                    <a:ext uri="{9D8B030D-6E8A-4147-A177-3AD203B41FA5}">
                      <a16:colId xmlns:a16="http://schemas.microsoft.com/office/drawing/2014/main" val="1558390204"/>
                    </a:ext>
                  </a:extLst>
                </a:gridCol>
                <a:gridCol w="2437774">
                  <a:extLst>
                    <a:ext uri="{9D8B030D-6E8A-4147-A177-3AD203B41FA5}">
                      <a16:colId xmlns:a16="http://schemas.microsoft.com/office/drawing/2014/main" val="3401556463"/>
                    </a:ext>
                  </a:extLst>
                </a:gridCol>
                <a:gridCol w="1180419">
                  <a:extLst>
                    <a:ext uri="{9D8B030D-6E8A-4147-A177-3AD203B41FA5}">
                      <a16:colId xmlns:a16="http://schemas.microsoft.com/office/drawing/2014/main" val="4124096565"/>
                    </a:ext>
                  </a:extLst>
                </a:gridCol>
                <a:gridCol w="3995975">
                  <a:extLst>
                    <a:ext uri="{9D8B030D-6E8A-4147-A177-3AD203B41FA5}">
                      <a16:colId xmlns:a16="http://schemas.microsoft.com/office/drawing/2014/main" val="1413609799"/>
                    </a:ext>
                  </a:extLst>
                </a:gridCol>
                <a:gridCol w="1343475">
                  <a:extLst>
                    <a:ext uri="{9D8B030D-6E8A-4147-A177-3AD203B41FA5}">
                      <a16:colId xmlns:a16="http://schemas.microsoft.com/office/drawing/2014/main" val="1382514693"/>
                    </a:ext>
                  </a:extLst>
                </a:gridCol>
                <a:gridCol w="1047222">
                  <a:extLst>
                    <a:ext uri="{9D8B030D-6E8A-4147-A177-3AD203B41FA5}">
                      <a16:colId xmlns:a16="http://schemas.microsoft.com/office/drawing/2014/main" val="499688974"/>
                    </a:ext>
                  </a:extLst>
                </a:gridCol>
              </a:tblGrid>
              <a:tr h="19948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03/11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179388"/>
                  </a:ext>
                </a:extLst>
              </a:tr>
              <a:tr h="199480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Fournisseur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32 000,00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055096"/>
                  </a:ext>
                </a:extLst>
              </a:tr>
              <a:tr h="376750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2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Banque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32 000,00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859879"/>
                  </a:ext>
                </a:extLst>
              </a:tr>
              <a:tr h="199480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fr-FR" sz="12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Règlement d’un fournisseur, par chèque.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559670"/>
                  </a:ext>
                </a:extLst>
              </a:tr>
              <a:tr h="199480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2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981500"/>
                  </a:ext>
                </a:extLst>
              </a:tr>
              <a:tr h="199480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04/11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876247"/>
                  </a:ext>
                </a:extLst>
              </a:tr>
              <a:tr h="199480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63511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Cotisation économique territoriale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15 000,00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512028"/>
                  </a:ext>
                </a:extLst>
              </a:tr>
              <a:tr h="376750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fr-FR" sz="12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Etat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15 000,00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117428"/>
                  </a:ext>
                </a:extLst>
              </a:tr>
              <a:tr h="199480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Reçu l'avis de la cotisation économique territoriale (CET).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243815"/>
                  </a:ext>
                </a:extLst>
              </a:tr>
              <a:tr h="199480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177218"/>
                  </a:ext>
                </a:extLst>
              </a:tr>
              <a:tr h="199480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05/11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73692"/>
                  </a:ext>
                </a:extLst>
              </a:tr>
              <a:tr h="199480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2183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fr-FR" sz="1200" b="0" u="sng" kern="1600"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Matériel informatique</a:t>
                      </a:r>
                      <a:endParaRPr lang="fr-FR" sz="1200" b="1" u="sng" kern="1600"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2 500,00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581157"/>
                  </a:ext>
                </a:extLst>
              </a:tr>
              <a:tr h="199480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Banque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625,00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887058"/>
                  </a:ext>
                </a:extLst>
              </a:tr>
              <a:tr h="199480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404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Fournisseur d’immobilisation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1 875,00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533828"/>
                  </a:ext>
                </a:extLst>
              </a:tr>
              <a:tr h="199480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Acquisition d'un ordinateur, règlement de 25 % par chèque, le reste à crédit.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241349"/>
                  </a:ext>
                </a:extLst>
              </a:tr>
              <a:tr h="199480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147548"/>
                  </a:ext>
                </a:extLst>
              </a:tr>
              <a:tr h="199480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06/11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562121"/>
                  </a:ext>
                </a:extLst>
              </a:tr>
              <a:tr h="199480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6061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fr-FR" sz="1200" b="0" u="sng" kern="1600"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Fournitures non stockables</a:t>
                      </a:r>
                      <a:endParaRPr lang="fr-FR" sz="1200" b="1" u="sng" kern="1600"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2 300,00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404471"/>
                  </a:ext>
                </a:extLst>
              </a:tr>
              <a:tr h="199480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>
                        <a:tabLst>
                          <a:tab pos="449580" algn="l"/>
                        </a:tabLst>
                      </a:pPr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Banque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2 300,00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714854"/>
                  </a:ext>
                </a:extLst>
              </a:tr>
              <a:tr h="199480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>
                        <a:tabLst>
                          <a:tab pos="449580" algn="l"/>
                        </a:tabLst>
                      </a:pPr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Reçu et payé par chèque la facture EDF.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97380"/>
                  </a:ext>
                </a:extLst>
              </a:tr>
              <a:tr h="199480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>
                        <a:tabLst>
                          <a:tab pos="449580" algn="l"/>
                        </a:tabLst>
                      </a:pPr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901944"/>
                  </a:ext>
                </a:extLst>
              </a:tr>
              <a:tr h="199480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07/11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928542"/>
                  </a:ext>
                </a:extLst>
              </a:tr>
              <a:tr h="199480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6281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Cotisations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8 000,00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139625"/>
                  </a:ext>
                </a:extLst>
              </a:tr>
              <a:tr h="199480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Banque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8 000,00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227150"/>
                  </a:ext>
                </a:extLst>
              </a:tr>
              <a:tr h="376750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Enregistrement et paiement d’une cotisation à un syndicat professionnel par chèque.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028092"/>
                  </a:ext>
                </a:extLst>
              </a:tr>
              <a:tr h="199480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8148840"/>
                  </a:ext>
                </a:extLst>
              </a:tr>
              <a:tr h="199480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08/11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800761"/>
                  </a:ext>
                </a:extLst>
              </a:tr>
              <a:tr h="199480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Banque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1 800,00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198783"/>
                  </a:ext>
                </a:extLst>
              </a:tr>
              <a:tr h="199480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Clients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1 800,00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718496"/>
                  </a:ext>
                </a:extLst>
              </a:tr>
              <a:tr h="199480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Reçu chèque d’un client.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2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966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1981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800" dirty="0"/>
            </a:br>
            <a:endParaRPr lang="en-US" sz="28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6675" r="16676" b="1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FEA2082-E7DE-4453-8158-54F380B94285}"/>
              </a:ext>
            </a:extLst>
          </p:cNvPr>
          <p:cNvSpPr txBox="1"/>
          <p:nvPr/>
        </p:nvSpPr>
        <p:spPr>
          <a:xfrm>
            <a:off x="7320465" y="2194102"/>
            <a:ext cx="4140013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Les </a:t>
            </a:r>
            <a:r>
              <a:rPr lang="en-US" sz="4000" dirty="0" err="1"/>
              <a:t>écritures</a:t>
            </a:r>
            <a:endParaRPr lang="en-US" sz="4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Cas pratiques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Count 2 et 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37819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818457"/>
            <a:ext cx="3322317" cy="2975876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21540" b="21540"/>
          <a:stretch/>
        </p:blipFill>
        <p:spPr>
          <a:xfrm>
            <a:off x="716280" y="2215808"/>
            <a:ext cx="5401937" cy="2036367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786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DFEA2082-E7DE-4453-8158-54F380B94285}"/>
              </a:ext>
            </a:extLst>
          </p:cNvPr>
          <p:cNvSpPr txBox="1"/>
          <p:nvPr/>
        </p:nvSpPr>
        <p:spPr>
          <a:xfrm>
            <a:off x="8045042" y="1417320"/>
            <a:ext cx="364977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La TVA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3568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5817643" y="6177935"/>
            <a:ext cx="2231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indent="-228600" algn="just" fontAlgn="base">
              <a:spcBef>
                <a:spcPct val="0"/>
              </a:spcBef>
              <a:spcAft>
                <a:spcPct val="0"/>
              </a:spcAft>
            </a:pPr>
            <a:endParaRPr lang="fr-FR" sz="1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1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fr-FR" sz="1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Diagramme 3"/>
          <p:cNvGraphicFramePr/>
          <p:nvPr/>
        </p:nvGraphicFramePr>
        <p:xfrm>
          <a:off x="1847528" y="476672"/>
          <a:ext cx="8568952" cy="5916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195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fr-FR" dirty="0"/>
              <a:t>Comptabilisation - principes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757" y="1920240"/>
            <a:ext cx="10873408" cy="4868186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FR" sz="1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L’établissement du compte de résultat nous a permis de déterminer le résultat de l’exercice en faisant la différence entre tous les produits et toutes les charges survenus pendant l’exercice.</a:t>
            </a:r>
          </a:p>
          <a:p>
            <a:endParaRPr lang="fr-FR" sz="2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bilan nous a permis de déterminer ce que possédait l’entreprise (actif) et ce qu’elle devait (passif) à la fin de l’exercice.</a:t>
            </a:r>
          </a:p>
          <a:p>
            <a:pPr marL="0" indent="0">
              <a:buNone/>
            </a:pPr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comptabilité, il faut comptabiliser (enregistrer) les opérations (achats, ventes, règlements..) chronologiquement (horodatage / FEC) :</a:t>
            </a:r>
          </a:p>
          <a:p>
            <a:pPr marL="0" indent="0">
              <a:buNone/>
            </a:pPr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819150" lvl="1"/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Dès qu’il y a un achat =&gt; Enregistrement.</a:t>
            </a:r>
          </a:p>
          <a:p>
            <a:pPr marL="133350" indent="0">
              <a:buNone/>
            </a:pPr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819150" lvl="1"/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Dès qu’il y a une vente =&gt; Enregistrement.</a:t>
            </a:r>
          </a:p>
          <a:p>
            <a:pPr marL="0" indent="0">
              <a:buNone/>
            </a:pPr>
            <a:r>
              <a:rPr lang="fr-FR" sz="2200" b="1" u="none" strike="noStrike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2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23439948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5817643" y="6177935"/>
            <a:ext cx="2231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indent="-228600" algn="just" fontAlgn="base">
              <a:spcBef>
                <a:spcPct val="0"/>
              </a:spcBef>
              <a:spcAft>
                <a:spcPct val="0"/>
              </a:spcAft>
            </a:pPr>
            <a:endParaRPr lang="fr-FR" sz="1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1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fr-FR" sz="1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Diagramme 4"/>
          <p:cNvGraphicFramePr/>
          <p:nvPr/>
        </p:nvGraphicFramePr>
        <p:xfrm>
          <a:off x="1703512" y="476672"/>
          <a:ext cx="5112568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me 7"/>
          <p:cNvGraphicFramePr/>
          <p:nvPr/>
        </p:nvGraphicFramePr>
        <p:xfrm>
          <a:off x="6888088" y="476672"/>
          <a:ext cx="3672408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206774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dirty="0"/>
              <a:t>Principe TVA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41" y="1874786"/>
            <a:ext cx="11051959" cy="46882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algn="just">
              <a:buNone/>
            </a:pPr>
            <a:r>
              <a:rPr lang="fr-FR" sz="2000" dirty="0"/>
              <a:t>Achats HT : 		150 €					Vente HT : 		400 €</a:t>
            </a:r>
          </a:p>
          <a:p>
            <a:pPr marL="0" indent="0" algn="just">
              <a:buNone/>
            </a:pPr>
            <a:r>
              <a:rPr lang="fr-FR" sz="2000" u="sng" dirty="0"/>
              <a:t>TVA déductible :	30 €	</a:t>
            </a:r>
            <a:r>
              <a:rPr lang="fr-FR" sz="2000" dirty="0"/>
              <a:t>				</a:t>
            </a:r>
            <a:r>
              <a:rPr lang="fr-FR" sz="2000" u="sng" dirty="0"/>
              <a:t>TVA collectée : 	 80 € </a:t>
            </a:r>
          </a:p>
          <a:p>
            <a:pPr marL="0" indent="0" algn="just">
              <a:buNone/>
            </a:pPr>
            <a:r>
              <a:rPr lang="fr-FR" sz="2000" dirty="0"/>
              <a:t>TTC :		180 €					TTC : 		480 €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Déclaration de TVA : collectée – déductible = 80 – 30 = 50 € de TVA à payer (à rendre)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Trésorerie = encaissé 480 et décaissé 180 € + 50 = 230 soit un solde de 250 € qui correspond bien à ma marge/valeur ajoutée ( 400 - 150)</a:t>
            </a:r>
          </a:p>
          <a:p>
            <a:pPr marL="0" indent="0" algn="just">
              <a:buNone/>
            </a:pPr>
            <a:r>
              <a:rPr lang="fr-FR" sz="2000" dirty="0">
                <a:highlight>
                  <a:srgbClr val="FFFF00"/>
                </a:highlight>
              </a:rPr>
              <a:t>Effet 1 : Neutralité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50 € à payer correspondent bien à marge * taux = soit (400-150) * 20 % = 50 €</a:t>
            </a:r>
          </a:p>
          <a:p>
            <a:pPr marL="0" indent="0" algn="just">
              <a:buNone/>
            </a:pPr>
            <a:r>
              <a:rPr lang="fr-FR" sz="2000" dirty="0">
                <a:highlight>
                  <a:srgbClr val="FFFF00"/>
                </a:highlight>
              </a:rPr>
              <a:t>Effet 2 : la TVA est bien une TAXE sur la VALEUR AJOUTEE </a:t>
            </a:r>
          </a:p>
        </p:txBody>
      </p:sp>
    </p:spTree>
    <p:extLst>
      <p:ext uri="{BB962C8B-B14F-4D97-AF65-F5344CB8AC3E}">
        <p14:creationId xmlns:p14="http://schemas.microsoft.com/office/powerpoint/2010/main" val="24138775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5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Merci</a:t>
            </a:r>
          </a:p>
        </p:txBody>
      </p:sp>
      <p:sp>
        <p:nvSpPr>
          <p:cNvPr id="90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579" r="5579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5313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fr-FR" dirty="0"/>
              <a:t>Comptabilisation - principes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70" y="1920240"/>
            <a:ext cx="11408095" cy="48681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1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Pour traduire comptablement chaque opération on doit "passer" des écritures.</a:t>
            </a:r>
          </a:p>
          <a:p>
            <a:pPr algn="just"/>
            <a:endParaRPr lang="fr-FR" sz="20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Pour passer des écritures on doit faire intervenir </a:t>
            </a:r>
            <a:r>
              <a:rPr lang="fr-FR" sz="20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 moins</a:t>
            </a:r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deux comptes du P.C.G.</a:t>
            </a:r>
          </a:p>
          <a:p>
            <a:pPr marL="0" indent="0" algn="just">
              <a:buNone/>
            </a:pPr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=&gt; Un compte (ou des comptes) que l’on va débiter </a:t>
            </a:r>
            <a:r>
              <a:rPr lang="fr-FR" sz="20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inscrire au débit</a:t>
            </a:r>
          </a:p>
          <a:p>
            <a:pPr marL="0" indent="0" algn="just">
              <a:buNone/>
            </a:pPr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=&gt;</a:t>
            </a:r>
            <a:r>
              <a:rPr lang="fr-FR" sz="20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</a:t>
            </a:r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 compte (ou des comptes) que l’on va créditer </a:t>
            </a:r>
            <a:r>
              <a:rPr lang="fr-FR" sz="20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inscrire au crédit</a:t>
            </a:r>
          </a:p>
          <a:p>
            <a:pPr marL="0" indent="0" algn="just">
              <a:buNone/>
            </a:pP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32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Attention  : ∑ des débits  = ∑ somme des crédits !</a:t>
            </a:r>
          </a:p>
          <a:p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424642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fr-FR" dirty="0"/>
              <a:t>Comptabilisation - principes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70" y="1920240"/>
            <a:ext cx="11408095" cy="48681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1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Cela revient donc à identifier au moins deux comptes qui sont sollicités en même temps.</a:t>
            </a:r>
          </a:p>
          <a:p>
            <a:pPr algn="just"/>
            <a:endParaRPr lang="fr-FR" sz="2000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Nous avons fait les recherches dans le PCG à cet effet.</a:t>
            </a:r>
          </a:p>
          <a:p>
            <a:pPr algn="just"/>
            <a:endParaRPr lang="fr-FR" sz="2000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Bon à savoir 1 : la contrepartie d’un compte de classe 6 ou 7 / Est systématiquement un compte de bilan, généralement compte de classe 4 =&gt; </a:t>
            </a:r>
            <a:r>
              <a:rPr lang="fr-FR" sz="2000" dirty="0">
                <a:effectLst/>
                <a:highlight>
                  <a:srgbClr val="FFFF00"/>
                </a:highlight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Flux économique</a:t>
            </a:r>
          </a:p>
          <a:p>
            <a:pPr algn="just"/>
            <a:endParaRPr lang="fr-FR" sz="2000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Bon à savoir 2 : </a:t>
            </a:r>
            <a:r>
              <a:rPr lang="fr-FR" sz="2000" dirty="0">
                <a:effectLst/>
                <a:highlight>
                  <a:srgbClr val="FFFF00"/>
                </a:highlight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flux de trésorerie </a:t>
            </a:r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fait généralement intervenir deux comptes de bilan (comptes classe 4 et classe 5)</a:t>
            </a:r>
          </a:p>
          <a:p>
            <a:pPr algn="just"/>
            <a:endParaRPr lang="fr-FR" sz="20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3200" dirty="0">
              <a:solidFill>
                <a:srgbClr val="FF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2390975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fr-FR" dirty="0"/>
              <a:t>Comptabilisation - Vocabulaire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70" y="1920240"/>
            <a:ext cx="11408095" cy="4868186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fr-FR" sz="1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61950"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Acheter à crédit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ne règle pas immédiatement ce que l'on achète, donc on a une dette envers un fournisseur.</a:t>
            </a:r>
          </a:p>
          <a:p>
            <a:pPr marL="0" indent="0" algn="just">
              <a:buNone/>
            </a:pP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Vendre à crédit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n'est pas réglé immédiatement de ce que l'on a vendu, donc on a une créance sur un client.</a:t>
            </a:r>
          </a:p>
          <a:p>
            <a:pPr marL="0" indent="0" algn="just">
              <a:buNone/>
            </a:pP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algn="just">
              <a:buNone/>
            </a:pP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Régler comptant</a:t>
            </a:r>
            <a:endParaRPr lang="fr-FR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règle immédiatement en espèces (liquide =&gt; pièces ou billets) ou par chèque ce que l'on acheté.</a:t>
            </a:r>
          </a:p>
          <a:p>
            <a:pPr marL="0" indent="0" algn="just">
              <a:buNone/>
            </a:pP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algn="just">
              <a:buNone/>
            </a:pP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Vendre au comptant</a:t>
            </a:r>
            <a:endParaRPr lang="fr-FR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est réglé immédiatement en espèces (liquide =&gt; pièces ou billets) ou par chèque de ce que l'on a vendu.</a:t>
            </a:r>
          </a:p>
          <a:p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356750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sz="5400" dirty="0"/>
              <a:t>Comptabilisation – Exemple - CAS UP1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33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1)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L’entreprise achète, en réglant par chèque, pour </a:t>
            </a:r>
            <a:r>
              <a:rPr lang="fr-FR" sz="18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0 000 € de marchandises.</a:t>
            </a:r>
          </a:p>
          <a:p>
            <a:pPr marL="361950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Les comptes en jeu.</a:t>
            </a:r>
          </a:p>
          <a:p>
            <a:endParaRPr lang="fr-FR" sz="1800" b="1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2)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L’entreprise achète, à crédit, pour 200 000 € de matières premières.</a:t>
            </a:r>
          </a:p>
          <a:p>
            <a:pPr marL="361950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Les comptes en jeu.</a:t>
            </a:r>
          </a:p>
          <a:p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3)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L’entreprise perçoit 500 € d'intérêts suite à un placement effectué dans une banque.</a:t>
            </a:r>
          </a:p>
          <a:p>
            <a:pPr marL="361950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Les comptes en jeu.</a:t>
            </a:r>
          </a:p>
          <a:p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4)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L’entreprise vend des produits finis, à crédit, pour 500 000 €.</a:t>
            </a:r>
          </a:p>
          <a:p>
            <a:pPr marL="361950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Les comptes en jeu.</a:t>
            </a:r>
          </a:p>
          <a:p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291615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dirty="0"/>
              <a:t>Comptabilisation – Correction UP1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3362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1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1)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L’entreprise achète, en réglant par chèque, pour 100 000 € de marchandises.</a:t>
            </a:r>
          </a:p>
          <a:p>
            <a:pPr marL="723900"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512 Banque</a:t>
            </a:r>
          </a:p>
          <a:p>
            <a:pPr marL="723900"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607 Achats de marchandises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2)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L’entreprise achète, à crédit, pour 200 000 € de matières premières.</a:t>
            </a:r>
          </a:p>
          <a:p>
            <a:pPr marL="723900"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601 Achat de matières 1</a:t>
            </a:r>
            <a:r>
              <a:rPr lang="fr-FR" sz="1800" baseline="30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ères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23900"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401 Fournisseurs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3)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L’entreprise perçoit 500 € d'intérêts suite à un placement effectué dans une banque.</a:t>
            </a:r>
          </a:p>
          <a:p>
            <a:pPr marL="723900"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512 Banque</a:t>
            </a:r>
          </a:p>
          <a:p>
            <a:pPr marL="723900"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76 Produits financiers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1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 4)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L’entreprise vend des produits finis, à crédit, pour 500 000 €.</a:t>
            </a:r>
          </a:p>
          <a:p>
            <a:pPr marL="723900"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701 Vente de produits finis</a:t>
            </a:r>
          </a:p>
          <a:p>
            <a:pPr marL="723900"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 411 Clients</a:t>
            </a: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1272505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3078</Words>
  <Application>Microsoft Office PowerPoint</Application>
  <PresentationFormat>Grand écran</PresentationFormat>
  <Paragraphs>629</Paragraphs>
  <Slides>42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Calibri Light</vt:lpstr>
      <vt:lpstr>Times New Roman</vt:lpstr>
      <vt:lpstr>Tw Cen MT</vt:lpstr>
      <vt:lpstr>Verdana</vt:lpstr>
      <vt:lpstr>Thème Office</vt:lpstr>
      <vt:lpstr>1_Thème Office</vt:lpstr>
      <vt:lpstr>2_Thème Office</vt:lpstr>
      <vt:lpstr>Université de Montpellier </vt:lpstr>
      <vt:lpstr>Programme prévisionnel</vt:lpstr>
      <vt:lpstr> </vt:lpstr>
      <vt:lpstr>Comptabilisation - principes</vt:lpstr>
      <vt:lpstr>Comptabilisation - principes</vt:lpstr>
      <vt:lpstr>Comptabilisation - principes</vt:lpstr>
      <vt:lpstr>Comptabilisation - Vocabulaire</vt:lpstr>
      <vt:lpstr>Comptabilisation – Exemple - CAS UP1</vt:lpstr>
      <vt:lpstr>Comptabilisation – Correction UP1</vt:lpstr>
      <vt:lpstr>Comptabilisation – cas UP1 (suite) </vt:lpstr>
      <vt:lpstr>Comptabilisation – Correction UP1 (suite)</vt:lpstr>
      <vt:lpstr>Comptabilisation – oui mais comment ?</vt:lpstr>
      <vt:lpstr>Comptabilisation – oui mais comment ?</vt:lpstr>
      <vt:lpstr>Comptabilisation – oui mais comment ?</vt:lpstr>
      <vt:lpstr>Comptabilisation - Méthode</vt:lpstr>
      <vt:lpstr>Comptabilisation - Méthode</vt:lpstr>
      <vt:lpstr>Comptabilisation – Cas UP 2</vt:lpstr>
      <vt:lpstr>Comptabilisation – Correction UP2 </vt:lpstr>
      <vt:lpstr>Comptabilisation – Cas UP2 suite</vt:lpstr>
      <vt:lpstr>Comptabilisation – Correction UP2 (suite) </vt:lpstr>
      <vt:lpstr>Comptabilisation – Méthodes </vt:lpstr>
      <vt:lpstr>Méthode 1 : Compte en T</vt:lpstr>
      <vt:lpstr>Comptabilisation – Méthode 1 </vt:lpstr>
      <vt:lpstr>Comptabilisation – Méthode </vt:lpstr>
      <vt:lpstr>Comptabilisation – Méthode </vt:lpstr>
      <vt:lpstr>Comptabilisation – Méthode </vt:lpstr>
      <vt:lpstr>Méthode 2 : Le journal chrono =&gt; Notre méthode</vt:lpstr>
      <vt:lpstr>Comptabilisation  –  Méthode 2</vt:lpstr>
      <vt:lpstr>Méthode 3 : Les journaux =&gt; Méthode appliquée dans la pratique</vt:lpstr>
      <vt:lpstr>Présentation PowerPoint</vt:lpstr>
      <vt:lpstr>Présentation PowerPoint</vt:lpstr>
      <vt:lpstr> </vt:lpstr>
      <vt:lpstr>Exerçons nous – Cas COUNT 1</vt:lpstr>
      <vt:lpstr>Exerçons nous – Cas COUNT 1</vt:lpstr>
      <vt:lpstr>Exerçons nous – Cas COUNT 1</vt:lpstr>
      <vt:lpstr>Présentation PowerPoint</vt:lpstr>
      <vt:lpstr> </vt:lpstr>
      <vt:lpstr> </vt:lpstr>
      <vt:lpstr>Présentation PowerPoint</vt:lpstr>
      <vt:lpstr>Présentation PowerPoint</vt:lpstr>
      <vt:lpstr>Principe TVA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Février 2021 ATHENA SECURITE</dc:title>
  <dc:creator>christophe CHUECOS-FONT</dc:creator>
  <cp:lastModifiedBy>christophe CHUECOS-FONT</cp:lastModifiedBy>
  <cp:revision>4</cp:revision>
  <dcterms:created xsi:type="dcterms:W3CDTF">2021-02-02T18:32:53Z</dcterms:created>
  <dcterms:modified xsi:type="dcterms:W3CDTF">2021-03-26T12:12:55Z</dcterms:modified>
</cp:coreProperties>
</file>