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46"/>
  </p:notesMasterIdLst>
  <p:sldIdLst>
    <p:sldId id="256" r:id="rId4"/>
    <p:sldId id="276" r:id="rId5"/>
    <p:sldId id="751" r:id="rId6"/>
    <p:sldId id="913" r:id="rId7"/>
    <p:sldId id="914" r:id="rId8"/>
    <p:sldId id="915" r:id="rId9"/>
    <p:sldId id="905" r:id="rId10"/>
    <p:sldId id="338" r:id="rId11"/>
    <p:sldId id="342" r:id="rId12"/>
    <p:sldId id="906" r:id="rId13"/>
    <p:sldId id="911" r:id="rId14"/>
    <p:sldId id="867" r:id="rId15"/>
    <p:sldId id="916" r:id="rId16"/>
    <p:sldId id="917" r:id="rId17"/>
    <p:sldId id="918" r:id="rId18"/>
    <p:sldId id="912" r:id="rId19"/>
    <p:sldId id="919" r:id="rId20"/>
    <p:sldId id="920" r:id="rId21"/>
    <p:sldId id="921" r:id="rId22"/>
    <p:sldId id="923" r:id="rId23"/>
    <p:sldId id="933" r:id="rId24"/>
    <p:sldId id="934" r:id="rId25"/>
    <p:sldId id="935" r:id="rId26"/>
    <p:sldId id="936" r:id="rId27"/>
    <p:sldId id="937" r:id="rId28"/>
    <p:sldId id="938" r:id="rId29"/>
    <p:sldId id="903" r:id="rId30"/>
    <p:sldId id="904" r:id="rId31"/>
    <p:sldId id="922" r:id="rId32"/>
    <p:sldId id="908" r:id="rId33"/>
    <p:sldId id="909" r:id="rId34"/>
    <p:sldId id="910" r:id="rId35"/>
    <p:sldId id="924" r:id="rId36"/>
    <p:sldId id="925" r:id="rId37"/>
    <p:sldId id="926" r:id="rId38"/>
    <p:sldId id="927" r:id="rId39"/>
    <p:sldId id="928" r:id="rId40"/>
    <p:sldId id="929" r:id="rId41"/>
    <p:sldId id="930" r:id="rId42"/>
    <p:sldId id="931" r:id="rId43"/>
    <p:sldId id="932" r:id="rId44"/>
    <p:sldId id="839" r:id="rId4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gidadmin" initials="c" lastIdx="1" clrIdx="0">
    <p:extLst>
      <p:ext uri="{19B8F6BF-5375-455C-9EA6-DF929625EA0E}">
        <p15:presenceInfo xmlns:p15="http://schemas.microsoft.com/office/powerpoint/2012/main" userId="cegidadmin" providerId="None"/>
      </p:ext>
    </p:extLst>
  </p:cmAuthor>
  <p:cmAuthor id="2" name="christophe CHUECOS-FONT" initials="cCF" lastIdx="2" clrIdx="1">
    <p:extLst>
      <p:ext uri="{19B8F6BF-5375-455C-9EA6-DF929625EA0E}">
        <p15:presenceInfo xmlns:p15="http://schemas.microsoft.com/office/powerpoint/2012/main" userId="christophe CHUECOS-F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1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CHUECOS-FONT" userId="7e57acaa-4bc6-4644-8edc-0ecdded28594" providerId="ADAL" clId="{AEC8F169-53EF-477E-AA87-6479700505CB}"/>
    <pc:docChg chg="undo custSel addSld delSld modSld sldOrd">
      <pc:chgData name="christophe CHUECOS-FONT" userId="7e57acaa-4bc6-4644-8edc-0ecdded28594" providerId="ADAL" clId="{AEC8F169-53EF-477E-AA87-6479700505CB}" dt="2021-03-26T12:12:34.739" v="2012" actId="27636"/>
      <pc:docMkLst>
        <pc:docMk/>
      </pc:docMkLst>
      <pc:sldChg chg="modSp mod">
        <pc:chgData name="christophe CHUECOS-FONT" userId="7e57acaa-4bc6-4644-8edc-0ecdded28594" providerId="ADAL" clId="{AEC8F169-53EF-477E-AA87-6479700505CB}" dt="2021-03-26T12:12:34.739" v="2012" actId="27636"/>
        <pc:sldMkLst>
          <pc:docMk/>
          <pc:sldMk cId="3848639155" sldId="256"/>
        </pc:sldMkLst>
        <pc:spChg chg="mod">
          <ac:chgData name="christophe CHUECOS-FONT" userId="7e57acaa-4bc6-4644-8edc-0ecdded28594" providerId="ADAL" clId="{AEC8F169-53EF-477E-AA87-6479700505CB}" dt="2021-03-26T12:12:34.739" v="2012" actId="27636"/>
          <ac:spMkLst>
            <pc:docMk/>
            <pc:sldMk cId="3848639155" sldId="256"/>
            <ac:spMk id="3" creationId="{21349F9F-31B4-41DC-B4DB-C097467B5266}"/>
          </ac:spMkLst>
        </pc:spChg>
      </pc:sldChg>
      <pc:sldChg chg="modSp mod">
        <pc:chgData name="christophe CHUECOS-FONT" userId="7e57acaa-4bc6-4644-8edc-0ecdded28594" providerId="ADAL" clId="{AEC8F169-53EF-477E-AA87-6479700505CB}" dt="2021-03-24T15:50:43.175" v="63" actId="207"/>
        <pc:sldMkLst>
          <pc:docMk/>
          <pc:sldMk cId="251691404" sldId="276"/>
        </pc:sldMkLst>
        <pc:graphicFrameChg chg="mod modGraphic">
          <ac:chgData name="christophe CHUECOS-FONT" userId="7e57acaa-4bc6-4644-8edc-0ecdded28594" providerId="ADAL" clId="{AEC8F169-53EF-477E-AA87-6479700505CB}" dt="2021-03-24T15:50:43.175" v="63" actId="20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ord">
        <pc:chgData name="christophe CHUECOS-FONT" userId="7e57acaa-4bc6-4644-8edc-0ecdded28594" providerId="ADAL" clId="{AEC8F169-53EF-477E-AA87-6479700505CB}" dt="2021-03-24T15:52:04.958" v="68"/>
        <pc:sldMkLst>
          <pc:docMk/>
          <pc:sldMk cId="1271957293" sldId="338"/>
        </pc:sldMkLst>
      </pc:sldChg>
      <pc:sldChg chg="ord">
        <pc:chgData name="christophe CHUECOS-FONT" userId="7e57acaa-4bc6-4644-8edc-0ecdded28594" providerId="ADAL" clId="{AEC8F169-53EF-477E-AA87-6479700505CB}" dt="2021-03-24T15:52:04.958" v="68"/>
        <pc:sldMkLst>
          <pc:docMk/>
          <pc:sldMk cId="2720677423" sldId="342"/>
        </pc:sldMkLst>
      </pc:sldChg>
      <pc:sldChg chg="modSp mod">
        <pc:chgData name="christophe CHUECOS-FONT" userId="7e57acaa-4bc6-4644-8edc-0ecdded28594" providerId="ADAL" clId="{AEC8F169-53EF-477E-AA87-6479700505CB}" dt="2021-03-24T15:59:18.286" v="541" actId="20577"/>
        <pc:sldMkLst>
          <pc:docMk/>
          <pc:sldMk cId="2343994896" sldId="867"/>
        </pc:sldMkLst>
        <pc:spChg chg="mod">
          <ac:chgData name="christophe CHUECOS-FONT" userId="7e57acaa-4bc6-4644-8edc-0ecdded28594" providerId="ADAL" clId="{AEC8F169-53EF-477E-AA87-6479700505CB}" dt="2021-03-24T15:59:18.286" v="541" actId="20577"/>
          <ac:spMkLst>
            <pc:docMk/>
            <pc:sldMk cId="2343994896" sldId="867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4246420157" sldId="868"/>
        </pc:sldMkLst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3567505306" sldId="869"/>
        </pc:sldMkLst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2916156587" sldId="870"/>
        </pc:sldMkLst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2390975454" sldId="872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1420163618" sldId="874"/>
        </pc:sldMkLst>
      </pc:sldChg>
      <pc:sldChg chg="addSp delSp modSp del mod">
        <pc:chgData name="christophe CHUECOS-FONT" userId="7e57acaa-4bc6-4644-8edc-0ecdded28594" providerId="ADAL" clId="{AEC8F169-53EF-477E-AA87-6479700505CB}" dt="2021-03-24T16:27:10.865" v="606" actId="47"/>
        <pc:sldMkLst>
          <pc:docMk/>
          <pc:sldMk cId="1272505437" sldId="875"/>
        </pc:sldMkLst>
        <pc:spChg chg="add del mod">
          <ac:chgData name="christophe CHUECOS-FONT" userId="7e57acaa-4bc6-4644-8edc-0ecdded28594" providerId="ADAL" clId="{AEC8F169-53EF-477E-AA87-6479700505CB}" dt="2021-03-24T16:05:58.608" v="574" actId="27636"/>
          <ac:spMkLst>
            <pc:docMk/>
            <pc:sldMk cId="1272505437" sldId="875"/>
            <ac:spMk id="2" creationId="{AEFCB68E-E041-4E46-A233-3C2208DA32CB}"/>
          </ac:spMkLst>
        </pc:spChg>
        <pc:spChg chg="add del mod">
          <ac:chgData name="christophe CHUECOS-FONT" userId="7e57acaa-4bc6-4644-8edc-0ecdded28594" providerId="ADAL" clId="{AEC8F169-53EF-477E-AA87-6479700505CB}" dt="2021-03-24T16:05:58.577" v="573" actId="255"/>
          <ac:spMkLst>
            <pc:docMk/>
            <pc:sldMk cId="1272505437" sldId="875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AEC8F169-53EF-477E-AA87-6479700505CB}" dt="2021-03-24T16:05:43.099" v="572" actId="21"/>
          <ac:spMkLst>
            <pc:docMk/>
            <pc:sldMk cId="1272505437" sldId="875"/>
            <ac:spMk id="7" creationId="{7474A46D-EC03-451B-8937-EB17AC694879}"/>
          </ac:spMkLst>
        </pc:spChg>
        <pc:spChg chg="add del mod">
          <ac:chgData name="christophe CHUECOS-FONT" userId="7e57acaa-4bc6-4644-8edc-0ecdded28594" providerId="ADAL" clId="{AEC8F169-53EF-477E-AA87-6479700505CB}" dt="2021-03-24T16:05:43.099" v="572" actId="21"/>
          <ac:spMkLst>
            <pc:docMk/>
            <pc:sldMk cId="1272505437" sldId="875"/>
            <ac:spMk id="9" creationId="{51C7B3E8-0B4D-4DE7-B85D-BF987A04E337}"/>
          </ac:spMkLst>
        </pc:spChg>
        <pc:spChg chg="add del mod">
          <ac:chgData name="christophe CHUECOS-FONT" userId="7e57acaa-4bc6-4644-8edc-0ecdded28594" providerId="ADAL" clId="{AEC8F169-53EF-477E-AA87-6479700505CB}" dt="2021-03-24T16:05:58.577" v="573" actId="255"/>
          <ac:spMkLst>
            <pc:docMk/>
            <pc:sldMk cId="1272505437" sldId="875"/>
            <ac:spMk id="17" creationId="{100EDD19-6802-4EC3-95CE-CFFAB042CFD6}"/>
          </ac:spMkLst>
        </pc:spChg>
        <pc:spChg chg="add del mod">
          <ac:chgData name="christophe CHUECOS-FONT" userId="7e57acaa-4bc6-4644-8edc-0ecdded28594" providerId="ADAL" clId="{AEC8F169-53EF-477E-AA87-6479700505CB}" dt="2021-03-24T16:05:58.577" v="573" actId="255"/>
          <ac:spMkLst>
            <pc:docMk/>
            <pc:sldMk cId="1272505437" sldId="875"/>
            <ac:spMk id="19" creationId="{DB17E863-922E-4C26-BD64-E8FD41D28661}"/>
          </ac:spMkLst>
        </pc:spChg>
        <pc:graphicFrameChg chg="add del mod">
          <ac:chgData name="christophe CHUECOS-FONT" userId="7e57acaa-4bc6-4644-8edc-0ecdded28594" providerId="ADAL" clId="{AEC8F169-53EF-477E-AA87-6479700505CB}" dt="2021-03-24T16:04:37.401" v="545" actId="478"/>
          <ac:graphicFrameMkLst>
            <pc:docMk/>
            <pc:sldMk cId="1272505437" sldId="875"/>
            <ac:graphicFrameMk id="4" creationId="{79E6EB5D-C087-4EEF-98A7-C4EBFBBFAC6F}"/>
          </ac:graphicFrameMkLst>
        </pc:graphicFrameChg>
        <pc:graphicFrameChg chg="add del mod modGraphic">
          <ac:chgData name="christophe CHUECOS-FONT" userId="7e57acaa-4bc6-4644-8edc-0ecdded28594" providerId="ADAL" clId="{AEC8F169-53EF-477E-AA87-6479700505CB}" dt="2021-03-24T16:05:43.099" v="572" actId="21"/>
          <ac:graphicFrameMkLst>
            <pc:docMk/>
            <pc:sldMk cId="1272505437" sldId="875"/>
            <ac:graphicFrameMk id="5" creationId="{3B2EE863-69EE-470E-A078-DDF1D7866279}"/>
          </ac:graphicFrameMkLst>
        </pc:graphicFrameChg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2120194084" sldId="876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3555506515" sldId="881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4214439185" sldId="882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956738131" sldId="883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564049889" sldId="884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2500649885" sldId="885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2772397083" sldId="886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4010406189" sldId="887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4292866186" sldId="888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3854511998" sldId="889"/>
        </pc:sldMkLst>
      </pc:sldChg>
      <pc:sldChg chg="del">
        <pc:chgData name="christophe CHUECOS-FONT" userId="7e57acaa-4bc6-4644-8edc-0ecdded28594" providerId="ADAL" clId="{AEC8F169-53EF-477E-AA87-6479700505CB}" dt="2021-03-24T18:05:55.052" v="1292" actId="47"/>
        <pc:sldMkLst>
          <pc:docMk/>
          <pc:sldMk cId="2561881984" sldId="890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162758596" sldId="891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592509618" sldId="892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1833177139" sldId="893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528439896" sldId="895"/>
        </pc:sldMkLst>
      </pc:sldChg>
      <pc:sldChg chg="del">
        <pc:chgData name="christophe CHUECOS-FONT" userId="7e57acaa-4bc6-4644-8edc-0ecdded28594" providerId="ADAL" clId="{AEC8F169-53EF-477E-AA87-6479700505CB}" dt="2021-03-24T18:05:57.600" v="1293" actId="47"/>
        <pc:sldMkLst>
          <pc:docMk/>
          <pc:sldMk cId="2970499838" sldId="896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210478480" sldId="897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1288409538" sldId="898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763403550" sldId="899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456064155" sldId="901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566007874" sldId="902"/>
        </pc:sldMkLst>
      </pc:sldChg>
      <pc:sldChg chg="modSp mod ord">
        <pc:chgData name="christophe CHUECOS-FONT" userId="7e57acaa-4bc6-4644-8edc-0ecdded28594" providerId="ADAL" clId="{AEC8F169-53EF-477E-AA87-6479700505CB}" dt="2021-03-26T12:05:37.018" v="1960"/>
        <pc:sldMkLst>
          <pc:docMk/>
          <pc:sldMk cId="518596460" sldId="903"/>
        </pc:sldMkLst>
        <pc:spChg chg="mod">
          <ac:chgData name="christophe CHUECOS-FONT" userId="7e57acaa-4bc6-4644-8edc-0ecdded28594" providerId="ADAL" clId="{AEC8F169-53EF-477E-AA87-6479700505CB}" dt="2021-03-26T10:42:42.730" v="1326" actId="6549"/>
          <ac:spMkLst>
            <pc:docMk/>
            <pc:sldMk cId="518596460" sldId="903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AEC8F169-53EF-477E-AA87-6479700505CB}" dt="2021-03-26T10:42:39.267" v="1325" actId="20577"/>
          <ac:spMkLst>
            <pc:docMk/>
            <pc:sldMk cId="518596460" sldId="903"/>
            <ac:spMk id="3" creationId="{6E6AB3AA-03B3-4E7A-94A3-3EB3E0E9D005}"/>
          </ac:spMkLst>
        </pc:spChg>
      </pc:sldChg>
      <pc:sldChg chg="modSp mod">
        <pc:chgData name="christophe CHUECOS-FONT" userId="7e57acaa-4bc6-4644-8edc-0ecdded28594" providerId="ADAL" clId="{AEC8F169-53EF-477E-AA87-6479700505CB}" dt="2021-03-26T10:42:27.630" v="1316" actId="20577"/>
        <pc:sldMkLst>
          <pc:docMk/>
          <pc:sldMk cId="2856685236" sldId="904"/>
        </pc:sldMkLst>
        <pc:spChg chg="mod">
          <ac:chgData name="christophe CHUECOS-FONT" userId="7e57acaa-4bc6-4644-8edc-0ecdded28594" providerId="ADAL" clId="{AEC8F169-53EF-477E-AA87-6479700505CB}" dt="2021-03-26T10:42:27.630" v="1316" actId="20577"/>
          <ac:spMkLst>
            <pc:docMk/>
            <pc:sldMk cId="2856685236" sldId="904"/>
            <ac:spMk id="5" creationId="{DFEA2082-E7DE-4453-8158-54F380B94285}"/>
          </ac:spMkLst>
        </pc:spChg>
      </pc:sldChg>
      <pc:sldChg chg="modSp mod ord">
        <pc:chgData name="christophe CHUECOS-FONT" userId="7e57acaa-4bc6-4644-8edc-0ecdded28594" providerId="ADAL" clId="{AEC8F169-53EF-477E-AA87-6479700505CB}" dt="2021-03-24T15:56:08.212" v="148" actId="20577"/>
        <pc:sldMkLst>
          <pc:docMk/>
          <pc:sldMk cId="963568808" sldId="905"/>
        </pc:sldMkLst>
        <pc:spChg chg="mod">
          <ac:chgData name="christophe CHUECOS-FONT" userId="7e57acaa-4bc6-4644-8edc-0ecdded28594" providerId="ADAL" clId="{AEC8F169-53EF-477E-AA87-6479700505CB}" dt="2021-03-24T15:56:08.212" v="148" actId="20577"/>
          <ac:spMkLst>
            <pc:docMk/>
            <pc:sldMk cId="963568808" sldId="905"/>
            <ac:spMk id="5" creationId="{DFEA2082-E7DE-4453-8158-54F380B94285}"/>
          </ac:spMkLst>
        </pc:spChg>
      </pc:sldChg>
      <pc:sldChg chg="modSp mod ord">
        <pc:chgData name="christophe CHUECOS-FONT" userId="7e57acaa-4bc6-4644-8edc-0ecdded28594" providerId="ADAL" clId="{AEC8F169-53EF-477E-AA87-6479700505CB}" dt="2021-03-24T15:57:06.465" v="292" actId="20577"/>
        <pc:sldMkLst>
          <pc:docMk/>
          <pc:sldMk cId="2413877595" sldId="906"/>
        </pc:sldMkLst>
        <pc:spChg chg="mod">
          <ac:chgData name="christophe CHUECOS-FONT" userId="7e57acaa-4bc6-4644-8edc-0ecdded28594" providerId="ADAL" clId="{AEC8F169-53EF-477E-AA87-6479700505CB}" dt="2021-03-24T15:57:06.465" v="292" actId="20577"/>
          <ac:spMkLst>
            <pc:docMk/>
            <pc:sldMk cId="2413877595" sldId="906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AEC8F169-53EF-477E-AA87-6479700505CB}" dt="2021-03-26T10:42:47.154" v="1327" actId="47"/>
        <pc:sldMkLst>
          <pc:docMk/>
          <pc:sldMk cId="606901911" sldId="907"/>
        </pc:sldMkLst>
      </pc:sldChg>
      <pc:sldChg chg="addSp delSp modSp mod setBg">
        <pc:chgData name="christophe CHUECOS-FONT" userId="7e57acaa-4bc6-4644-8edc-0ecdded28594" providerId="ADAL" clId="{AEC8F169-53EF-477E-AA87-6479700505CB}" dt="2021-03-26T11:24:33.867" v="1570" actId="26606"/>
        <pc:sldMkLst>
          <pc:docMk/>
          <pc:sldMk cId="3810924798" sldId="908"/>
        </pc:sldMkLst>
        <pc:spChg chg="mod">
          <ac:chgData name="christophe CHUECOS-FONT" userId="7e57acaa-4bc6-4644-8edc-0ecdded28594" providerId="ADAL" clId="{AEC8F169-53EF-477E-AA87-6479700505CB}" dt="2021-03-26T11:24:33.867" v="1570" actId="26606"/>
          <ac:spMkLst>
            <pc:docMk/>
            <pc:sldMk cId="3810924798" sldId="908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2:10.612" v="1335"/>
          <ac:spMkLst>
            <pc:docMk/>
            <pc:sldMk cId="3810924798" sldId="908"/>
            <ac:spMk id="4" creationId="{B3280688-2F61-454E-A709-72F5457646C7}"/>
          </ac:spMkLst>
        </pc:spChg>
        <pc:spChg chg="add del mod">
          <ac:chgData name="christophe CHUECOS-FONT" userId="7e57acaa-4bc6-4644-8edc-0ecdded28594" providerId="ADAL" clId="{AEC8F169-53EF-477E-AA87-6479700505CB}" dt="2021-03-26T11:12:26.826" v="1337"/>
          <ac:spMkLst>
            <pc:docMk/>
            <pc:sldMk cId="3810924798" sldId="908"/>
            <ac:spMk id="8" creationId="{5854B5F1-0E87-4605-90B3-DE0FD917AB2D}"/>
          </ac:spMkLst>
        </pc:spChg>
        <pc:spChg chg="add del">
          <ac:chgData name="christophe CHUECOS-FONT" userId="7e57acaa-4bc6-4644-8edc-0ecdded28594" providerId="ADAL" clId="{AEC8F169-53EF-477E-AA87-6479700505CB}" dt="2021-03-26T11:24:33.867" v="1570" actId="26606"/>
          <ac:spMkLst>
            <pc:docMk/>
            <pc:sldMk cId="3810924798" sldId="908"/>
            <ac:spMk id="14" creationId="{D12DDE76-C203-4047-9998-63900085B5E8}"/>
          </ac:spMkLst>
        </pc:spChg>
        <pc:graphicFrameChg chg="del mod">
          <ac:chgData name="christophe CHUECOS-FONT" userId="7e57acaa-4bc6-4644-8edc-0ecdded28594" providerId="ADAL" clId="{AEC8F169-53EF-477E-AA87-6479700505CB}" dt="2021-03-26T11:12:06.246" v="1334" actId="21"/>
          <ac:graphicFrameMkLst>
            <pc:docMk/>
            <pc:sldMk cId="3810924798" sldId="908"/>
            <ac:graphicFrameMk id="5" creationId="{43C069CA-369C-4FE3-84C1-BB47F63F8528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4:33.867" v="1570" actId="26606"/>
          <ac:graphicFrameMkLst>
            <pc:docMk/>
            <pc:sldMk cId="3810924798" sldId="908"/>
            <ac:graphicFrameMk id="9" creationId="{28197CF5-4A66-4B20-AD59-453DC110C409}"/>
          </ac:graphicFrameMkLst>
        </pc:graphicFrameChg>
        <pc:picChg chg="add del mod">
          <ac:chgData name="christophe CHUECOS-FONT" userId="7e57acaa-4bc6-4644-8edc-0ecdded28594" providerId="ADAL" clId="{AEC8F169-53EF-477E-AA87-6479700505CB}" dt="2021-03-26T11:12:13.678" v="1336" actId="478"/>
          <ac:picMkLst>
            <pc:docMk/>
            <pc:sldMk cId="3810924798" sldId="908"/>
            <ac:picMk id="6" creationId="{544F78A7-7590-4A58-977C-A1AE62728009}"/>
          </ac:picMkLst>
        </pc:picChg>
      </pc:sldChg>
      <pc:sldChg chg="addSp delSp modSp mod setBg delCm">
        <pc:chgData name="christophe CHUECOS-FONT" userId="7e57acaa-4bc6-4644-8edc-0ecdded28594" providerId="ADAL" clId="{AEC8F169-53EF-477E-AA87-6479700505CB}" dt="2021-03-26T11:23:14.967" v="1558" actId="26606"/>
        <pc:sldMkLst>
          <pc:docMk/>
          <pc:sldMk cId="1480198139" sldId="909"/>
        </pc:sldMkLst>
        <pc:spChg chg="add del mod">
          <ac:chgData name="christophe CHUECOS-FONT" userId="7e57acaa-4bc6-4644-8edc-0ecdded28594" providerId="ADAL" clId="{AEC8F169-53EF-477E-AA87-6479700505CB}" dt="2021-03-26T11:15:06.063" v="1439"/>
          <ac:spMkLst>
            <pc:docMk/>
            <pc:sldMk cId="1480198139" sldId="909"/>
            <ac:spMk id="3" creationId="{147E1F0C-F017-4B02-B32E-08CCC3A44879}"/>
          </ac:spMkLst>
        </pc:spChg>
        <pc:spChg chg="add mo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5" creationId="{0C94751B-4797-48DD-A7B0-4DB16F378D6D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7" creationId="{BACC6370-2D7E-4714-9D71-7542949D7D5D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9" creationId="{F68B3F68-107C-434F-AA38-110D5EA91B85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14" creationId="{AAD0DBB9-1A4B-4391-81D4-CB19F9AB918A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16" creationId="{063BBA22-50EA-4C4D-BE05-F1CE4E63AA56}"/>
          </ac:spMkLst>
        </pc:spChg>
        <pc:graphicFrameChg chg="add mod ord modGraphic">
          <ac:chgData name="christophe CHUECOS-FONT" userId="7e57acaa-4bc6-4644-8edc-0ecdded28594" providerId="ADAL" clId="{AEC8F169-53EF-477E-AA87-6479700505CB}" dt="2021-03-26T11:23:14.967" v="1558" actId="26606"/>
          <ac:graphicFrameMkLst>
            <pc:docMk/>
            <pc:sldMk cId="1480198139" sldId="909"/>
            <ac:graphicFrameMk id="4" creationId="{87A75930-C904-4BA5-8DC2-25CEE7078240}"/>
          </ac:graphicFrameMkLst>
        </pc:graphicFrameChg>
        <pc:graphicFrameChg chg="del mod modGraphic">
          <ac:chgData name="christophe CHUECOS-FONT" userId="7e57acaa-4bc6-4644-8edc-0ecdded28594" providerId="ADAL" clId="{AEC8F169-53EF-477E-AA87-6479700505CB}" dt="2021-03-26T11:14:54.180" v="1437" actId="21"/>
          <ac:graphicFrameMkLst>
            <pc:docMk/>
            <pc:sldMk cId="1480198139" sldId="909"/>
            <ac:graphicFrameMk id="13" creationId="{6EB9F717-B5A8-4A5D-B160-A8BE78AE15BF}"/>
          </ac:graphicFrameMkLst>
        </pc:graphicFrameChg>
      </pc:sldChg>
      <pc:sldChg chg="modSp mod">
        <pc:chgData name="christophe CHUECOS-FONT" userId="7e57acaa-4bc6-4644-8edc-0ecdded28594" providerId="ADAL" clId="{AEC8F169-53EF-477E-AA87-6479700505CB}" dt="2021-03-26T11:15:35.319" v="1442" actId="20577"/>
        <pc:sldMkLst>
          <pc:docMk/>
          <pc:sldMk cId="4043781952" sldId="910"/>
        </pc:sldMkLst>
        <pc:spChg chg="mod">
          <ac:chgData name="christophe CHUECOS-FONT" userId="7e57acaa-4bc6-4644-8edc-0ecdded28594" providerId="ADAL" clId="{AEC8F169-53EF-477E-AA87-6479700505CB}" dt="2021-03-26T11:15:35.319" v="1442" actId="20577"/>
          <ac:spMkLst>
            <pc:docMk/>
            <pc:sldMk cId="4043781952" sldId="910"/>
            <ac:spMk id="5" creationId="{DFEA2082-E7DE-4453-8158-54F380B94285}"/>
          </ac:spMkLst>
        </pc:spChg>
      </pc:sldChg>
      <pc:sldChg chg="modSp add mod ord">
        <pc:chgData name="christophe CHUECOS-FONT" userId="7e57acaa-4bc6-4644-8edc-0ecdded28594" providerId="ADAL" clId="{AEC8F169-53EF-477E-AA87-6479700505CB}" dt="2021-03-24T15:52:25.952" v="98" actId="6549"/>
        <pc:sldMkLst>
          <pc:docMk/>
          <pc:sldMk cId="3315866881" sldId="911"/>
        </pc:sldMkLst>
        <pc:spChg chg="mod">
          <ac:chgData name="christophe CHUECOS-FONT" userId="7e57acaa-4bc6-4644-8edc-0ecdded28594" providerId="ADAL" clId="{AEC8F169-53EF-477E-AA87-6479700505CB}" dt="2021-03-24T15:52:25.952" v="98" actId="6549"/>
          <ac:spMkLst>
            <pc:docMk/>
            <pc:sldMk cId="3315866881" sldId="911"/>
            <ac:spMk id="5" creationId="{DFEA2082-E7DE-4453-8158-54F380B94285}"/>
          </ac:spMkLst>
        </pc:spChg>
      </pc:sldChg>
      <pc:sldChg chg="modSp add mod">
        <pc:chgData name="christophe CHUECOS-FONT" userId="7e57acaa-4bc6-4644-8edc-0ecdded28594" providerId="ADAL" clId="{AEC8F169-53EF-477E-AA87-6479700505CB}" dt="2021-03-24T18:03:07.184" v="1083" actId="20577"/>
        <pc:sldMkLst>
          <pc:docMk/>
          <pc:sldMk cId="1509860493" sldId="912"/>
        </pc:sldMkLst>
        <pc:spChg chg="mod">
          <ac:chgData name="christophe CHUECOS-FONT" userId="7e57acaa-4bc6-4644-8edc-0ecdded28594" providerId="ADAL" clId="{AEC8F169-53EF-477E-AA87-6479700505CB}" dt="2021-03-24T17:58:17.955" v="784" actId="20577"/>
          <ac:spMkLst>
            <pc:docMk/>
            <pc:sldMk cId="1509860493" sldId="912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AEC8F169-53EF-477E-AA87-6479700505CB}" dt="2021-03-24T18:03:07.184" v="1083" actId="20577"/>
          <ac:spMkLst>
            <pc:docMk/>
            <pc:sldMk cId="1509860493" sldId="912"/>
            <ac:spMk id="3" creationId="{9FA71A85-160A-4CFF-9241-BA71D421B86B}"/>
          </ac:spMkLst>
        </pc:spChg>
      </pc:sldChg>
      <pc:sldChg chg="add del ord">
        <pc:chgData name="christophe CHUECOS-FONT" userId="7e57acaa-4bc6-4644-8edc-0ecdded28594" providerId="ADAL" clId="{AEC8F169-53EF-477E-AA87-6479700505CB}" dt="2021-03-24T15:55:57.538" v="133" actId="47"/>
        <pc:sldMkLst>
          <pc:docMk/>
          <pc:sldMk cId="2649786644" sldId="912"/>
        </pc:sldMkLst>
      </pc:sldChg>
      <pc:sldChg chg="addSp delSp modSp new mod ord">
        <pc:chgData name="christophe CHUECOS-FONT" userId="7e57acaa-4bc6-4644-8edc-0ecdded28594" providerId="ADAL" clId="{AEC8F169-53EF-477E-AA87-6479700505CB}" dt="2021-03-26T12:10:21.250" v="2000"/>
        <pc:sldMkLst>
          <pc:docMk/>
          <pc:sldMk cId="959441881" sldId="913"/>
        </pc:sldMkLst>
        <pc:spChg chg="del">
          <ac:chgData name="christophe CHUECOS-FONT" userId="7e57acaa-4bc6-4644-8edc-0ecdded28594" providerId="ADAL" clId="{AEC8F169-53EF-477E-AA87-6479700505CB}" dt="2021-03-24T16:06:12.494" v="576" actId="21"/>
          <ac:spMkLst>
            <pc:docMk/>
            <pc:sldMk cId="959441881" sldId="913"/>
            <ac:spMk id="2" creationId="{C24A9760-766E-474B-9BCD-8672980309A5}"/>
          </ac:spMkLst>
        </pc:spChg>
        <pc:spChg chg="del">
          <ac:chgData name="christophe CHUECOS-FONT" userId="7e57acaa-4bc6-4644-8edc-0ecdded28594" providerId="ADAL" clId="{AEC8F169-53EF-477E-AA87-6479700505CB}" dt="2021-03-24T16:06:21.248" v="577"/>
          <ac:spMkLst>
            <pc:docMk/>
            <pc:sldMk cId="959441881" sldId="913"/>
            <ac:spMk id="3" creationId="{53152A8F-D783-49B8-963B-862BC02C8978}"/>
          </ac:spMkLst>
        </pc:spChg>
        <pc:spChg chg="add del mod">
          <ac:chgData name="christophe CHUECOS-FONT" userId="7e57acaa-4bc6-4644-8edc-0ecdded28594" providerId="ADAL" clId="{AEC8F169-53EF-477E-AA87-6479700505CB}" dt="2021-03-24T16:24:58.629" v="588" actId="21"/>
          <ac:spMkLst>
            <pc:docMk/>
            <pc:sldMk cId="959441881" sldId="913"/>
            <ac:spMk id="6" creationId="{B32834A5-4CF3-4679-BF67-C824754CCFED}"/>
          </ac:spMkLst>
        </pc:spChg>
        <pc:graphicFrameChg chg="add del mod modGraphic">
          <ac:chgData name="christophe CHUECOS-FONT" userId="7e57acaa-4bc6-4644-8edc-0ecdded28594" providerId="ADAL" clId="{AEC8F169-53EF-477E-AA87-6479700505CB}" dt="2021-03-24T16:06:55.773" v="586"/>
          <ac:graphicFrameMkLst>
            <pc:docMk/>
            <pc:sldMk cId="959441881" sldId="913"/>
            <ac:graphicFrameMk id="7" creationId="{1FE6527B-2F07-467E-B6A6-E03766F069E7}"/>
          </ac:graphicFrameMkLst>
        </pc:graphicFrameChg>
        <pc:graphicFrameChg chg="add mod">
          <ac:chgData name="christophe CHUECOS-FONT" userId="7e57acaa-4bc6-4644-8edc-0ecdded28594" providerId="ADAL" clId="{AEC8F169-53EF-477E-AA87-6479700505CB}" dt="2021-03-24T16:25:13.862" v="591" actId="14100"/>
          <ac:graphicFrameMkLst>
            <pc:docMk/>
            <pc:sldMk cId="959441881" sldId="913"/>
            <ac:graphicFrameMk id="8" creationId="{03549B7A-066D-4011-88EB-5129437E0AC2}"/>
          </ac:graphicFrameMkLst>
        </pc:graphicFrameChg>
        <pc:picChg chg="add del mod">
          <ac:chgData name="christophe CHUECOS-FONT" userId="7e57acaa-4bc6-4644-8edc-0ecdded28594" providerId="ADAL" clId="{AEC8F169-53EF-477E-AA87-6479700505CB}" dt="2021-03-24T16:06:29.730" v="580" actId="21"/>
          <ac:picMkLst>
            <pc:docMk/>
            <pc:sldMk cId="959441881" sldId="913"/>
            <ac:picMk id="4" creationId="{FC563A73-BB60-4873-AD33-C25DE48C7F44}"/>
          </ac:picMkLst>
        </pc:picChg>
      </pc:sldChg>
      <pc:sldChg chg="addSp delSp modSp add mod ord">
        <pc:chgData name="christophe CHUECOS-FONT" userId="7e57acaa-4bc6-4644-8edc-0ecdded28594" providerId="ADAL" clId="{AEC8F169-53EF-477E-AA87-6479700505CB}" dt="2021-03-26T12:10:28.736" v="2002"/>
        <pc:sldMkLst>
          <pc:docMk/>
          <pc:sldMk cId="3118954032" sldId="914"/>
        </pc:sldMkLst>
        <pc:graphicFrameChg chg="add del mod modGraphic">
          <ac:chgData name="christophe CHUECOS-FONT" userId="7e57acaa-4bc6-4644-8edc-0ecdded28594" providerId="ADAL" clId="{AEC8F169-53EF-477E-AA87-6479700505CB}" dt="2021-03-24T16:25:58.313" v="597" actId="478"/>
          <ac:graphicFrameMkLst>
            <pc:docMk/>
            <pc:sldMk cId="3118954032" sldId="914"/>
            <ac:graphicFrameMk id="2" creationId="{D8AE8A75-7E51-417A-AB6C-DCF0F250C68E}"/>
          </ac:graphicFrameMkLst>
        </pc:graphicFrameChg>
        <pc:graphicFrameChg chg="add mod">
          <ac:chgData name="christophe CHUECOS-FONT" userId="7e57acaa-4bc6-4644-8edc-0ecdded28594" providerId="ADAL" clId="{AEC8F169-53EF-477E-AA87-6479700505CB}" dt="2021-03-24T16:26:14.922" v="600" actId="14100"/>
          <ac:graphicFrameMkLst>
            <pc:docMk/>
            <pc:sldMk cId="3118954032" sldId="914"/>
            <ac:graphicFrameMk id="3" creationId="{D1BABF3C-2D4C-44EE-953C-2D26242FA087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4T16:25:50.207" v="594" actId="478"/>
          <ac:graphicFrameMkLst>
            <pc:docMk/>
            <pc:sldMk cId="3118954032" sldId="914"/>
            <ac:graphicFrameMk id="8" creationId="{03549B7A-066D-4011-88EB-5129437E0AC2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2:10:33.787" v="2004"/>
        <pc:sldMkLst>
          <pc:docMk/>
          <pc:sldMk cId="3283168960" sldId="915"/>
        </pc:sldMkLst>
        <pc:graphicFrameChg chg="add mod">
          <ac:chgData name="christophe CHUECOS-FONT" userId="7e57acaa-4bc6-4644-8edc-0ecdded28594" providerId="ADAL" clId="{AEC8F169-53EF-477E-AA87-6479700505CB}" dt="2021-03-24T16:26:59.733" v="605" actId="14100"/>
          <ac:graphicFrameMkLst>
            <pc:docMk/>
            <pc:sldMk cId="3283168960" sldId="915"/>
            <ac:graphicFrameMk id="2" creationId="{26A5003C-883F-46D1-92B2-A39F7110646C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4T16:26:25.754" v="602" actId="478"/>
          <ac:graphicFrameMkLst>
            <pc:docMk/>
            <pc:sldMk cId="3283168960" sldId="915"/>
            <ac:graphicFrameMk id="3" creationId="{D1BABF3C-2D4C-44EE-953C-2D26242FA087}"/>
          </ac:graphicFrameMkLst>
        </pc:graphicFrameChg>
      </pc:sldChg>
      <pc:sldChg chg="addSp modSp add mod ord">
        <pc:chgData name="christophe CHUECOS-FONT" userId="7e57acaa-4bc6-4644-8edc-0ecdded28594" providerId="ADAL" clId="{AEC8F169-53EF-477E-AA87-6479700505CB}" dt="2021-03-24T17:53:31.703" v="627" actId="5793"/>
        <pc:sldMkLst>
          <pc:docMk/>
          <pc:sldMk cId="615629420" sldId="916"/>
        </pc:sldMkLst>
        <pc:spChg chg="mod">
          <ac:chgData name="christophe CHUECOS-FONT" userId="7e57acaa-4bc6-4644-8edc-0ecdded28594" providerId="ADAL" clId="{AEC8F169-53EF-477E-AA87-6479700505CB}" dt="2021-03-24T17:53:31.703" v="627" actId="5793"/>
          <ac:spMkLst>
            <pc:docMk/>
            <pc:sldMk cId="615629420" sldId="91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AEC8F169-53EF-477E-AA87-6479700505CB}" dt="2021-03-24T16:33:22.646" v="613" actId="6549"/>
          <ac:spMkLst>
            <pc:docMk/>
            <pc:sldMk cId="615629420" sldId="916"/>
            <ac:spMk id="3" creationId="{9FA71A85-160A-4CFF-9241-BA71D421B8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4T17:53:23.531" v="619" actId="12385"/>
          <ac:graphicFrameMkLst>
            <pc:docMk/>
            <pc:sldMk cId="615629420" sldId="916"/>
            <ac:graphicFrameMk id="4" creationId="{8B7C3765-CF61-4673-9715-52D9DB708ADA}"/>
          </ac:graphicFrameMkLst>
        </pc:graphicFrameChg>
      </pc:sldChg>
      <pc:sldChg chg="modSp add mod">
        <pc:chgData name="christophe CHUECOS-FONT" userId="7e57acaa-4bc6-4644-8edc-0ecdded28594" providerId="ADAL" clId="{AEC8F169-53EF-477E-AA87-6479700505CB}" dt="2021-03-24T18:02:55.805" v="1080" actId="20577"/>
        <pc:sldMkLst>
          <pc:docMk/>
          <pc:sldMk cId="2574895675" sldId="917"/>
        </pc:sldMkLst>
        <pc:spChg chg="mod">
          <ac:chgData name="christophe CHUECOS-FONT" userId="7e57acaa-4bc6-4644-8edc-0ecdded28594" providerId="ADAL" clId="{AEC8F169-53EF-477E-AA87-6479700505CB}" dt="2021-03-24T18:02:55.805" v="1080" actId="20577"/>
          <ac:spMkLst>
            <pc:docMk/>
            <pc:sldMk cId="2574895675" sldId="917"/>
            <ac:spMk id="2" creationId="{AEFCB68E-E041-4E46-A233-3C2208DA32CB}"/>
          </ac:spMkLst>
        </pc:spChg>
        <pc:graphicFrameChg chg="mod modGraphic">
          <ac:chgData name="christophe CHUECOS-FONT" userId="7e57acaa-4bc6-4644-8edc-0ecdded28594" providerId="ADAL" clId="{AEC8F169-53EF-477E-AA87-6479700505CB}" dt="2021-03-24T17:56:15.455" v="719" actId="20577"/>
          <ac:graphicFrameMkLst>
            <pc:docMk/>
            <pc:sldMk cId="2574895675" sldId="917"/>
            <ac:graphicFrameMk id="4" creationId="{8B7C3765-CF61-4673-9715-52D9DB708ADA}"/>
          </ac:graphicFrameMkLst>
        </pc:graphicFrameChg>
      </pc:sldChg>
      <pc:sldChg chg="modSp add mod">
        <pc:chgData name="christophe CHUECOS-FONT" userId="7e57acaa-4bc6-4644-8edc-0ecdded28594" providerId="ADAL" clId="{AEC8F169-53EF-477E-AA87-6479700505CB}" dt="2021-03-24T18:03:02.687" v="1082" actId="20577"/>
        <pc:sldMkLst>
          <pc:docMk/>
          <pc:sldMk cId="3194066504" sldId="918"/>
        </pc:sldMkLst>
        <pc:spChg chg="mod">
          <ac:chgData name="christophe CHUECOS-FONT" userId="7e57acaa-4bc6-4644-8edc-0ecdded28594" providerId="ADAL" clId="{AEC8F169-53EF-477E-AA87-6479700505CB}" dt="2021-03-24T17:56:46.294" v="725" actId="14100"/>
          <ac:spMkLst>
            <pc:docMk/>
            <pc:sldMk cId="3194066504" sldId="918"/>
            <ac:spMk id="2" creationId="{AEFCB68E-E041-4E46-A233-3C2208DA32CB}"/>
          </ac:spMkLst>
        </pc:spChg>
        <pc:graphicFrameChg chg="mod modGraphic">
          <ac:chgData name="christophe CHUECOS-FONT" userId="7e57acaa-4bc6-4644-8edc-0ecdded28594" providerId="ADAL" clId="{AEC8F169-53EF-477E-AA87-6479700505CB}" dt="2021-03-24T18:03:02.687" v="1082" actId="20577"/>
          <ac:graphicFrameMkLst>
            <pc:docMk/>
            <pc:sldMk cId="3194066504" sldId="918"/>
            <ac:graphicFrameMk id="4" creationId="{8B7C3765-CF61-4673-9715-52D9DB708ADA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4T18:03:26.725" v="1099" actId="20577"/>
        <pc:sldMkLst>
          <pc:docMk/>
          <pc:sldMk cId="2190585729" sldId="919"/>
        </pc:sldMkLst>
        <pc:spChg chg="mod">
          <ac:chgData name="christophe CHUECOS-FONT" userId="7e57acaa-4bc6-4644-8edc-0ecdded28594" providerId="ADAL" clId="{AEC8F169-53EF-477E-AA87-6479700505CB}" dt="2021-03-24T18:03:17.186" v="1092" actId="6549"/>
          <ac:spMkLst>
            <pc:docMk/>
            <pc:sldMk cId="2190585729" sldId="919"/>
            <ac:spMk id="2" creationId="{AEFCB68E-E041-4E46-A233-3C2208DA32CB}"/>
          </ac:spMkLst>
        </pc:spChg>
        <pc:graphicFrameChg chg="modGraphic">
          <ac:chgData name="christophe CHUECOS-FONT" userId="7e57acaa-4bc6-4644-8edc-0ecdded28594" providerId="ADAL" clId="{AEC8F169-53EF-477E-AA87-6479700505CB}" dt="2021-03-24T18:03:26.725" v="1099" actId="20577"/>
          <ac:graphicFrameMkLst>
            <pc:docMk/>
            <pc:sldMk cId="2190585729" sldId="919"/>
            <ac:graphicFrameMk id="4" creationId="{8B7C3765-CF61-4673-9715-52D9DB708ADA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4T18:04:11.729" v="1146" actId="20577"/>
        <pc:sldMkLst>
          <pc:docMk/>
          <pc:sldMk cId="104529388" sldId="920"/>
        </pc:sldMkLst>
        <pc:spChg chg="mod">
          <ac:chgData name="christophe CHUECOS-FONT" userId="7e57acaa-4bc6-4644-8edc-0ecdded28594" providerId="ADAL" clId="{AEC8F169-53EF-477E-AA87-6479700505CB}" dt="2021-03-24T18:02:50.282" v="1079" actId="27636"/>
          <ac:spMkLst>
            <pc:docMk/>
            <pc:sldMk cId="104529388" sldId="920"/>
            <ac:spMk id="2" creationId="{AEFCB68E-E041-4E46-A233-3C2208DA32CB}"/>
          </ac:spMkLst>
        </pc:spChg>
        <pc:graphicFrameChg chg="modGraphic">
          <ac:chgData name="christophe CHUECOS-FONT" userId="7e57acaa-4bc6-4644-8edc-0ecdded28594" providerId="ADAL" clId="{AEC8F169-53EF-477E-AA87-6479700505CB}" dt="2021-03-24T18:04:11.729" v="1146" actId="20577"/>
          <ac:graphicFrameMkLst>
            <pc:docMk/>
            <pc:sldMk cId="104529388" sldId="920"/>
            <ac:graphicFrameMk id="4" creationId="{8B7C3765-CF61-4673-9715-52D9DB708ADA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4T18:05:47.650" v="1291" actId="20577"/>
        <pc:sldMkLst>
          <pc:docMk/>
          <pc:sldMk cId="1524639244" sldId="921"/>
        </pc:sldMkLst>
        <pc:spChg chg="mod">
          <ac:chgData name="christophe CHUECOS-FONT" userId="7e57acaa-4bc6-4644-8edc-0ecdded28594" providerId="ADAL" clId="{AEC8F169-53EF-477E-AA87-6479700505CB}" dt="2021-03-24T18:05:47.650" v="1291" actId="20577"/>
          <ac:spMkLst>
            <pc:docMk/>
            <pc:sldMk cId="1524639244" sldId="921"/>
            <ac:spMk id="3" creationId="{9FA71A85-160A-4CFF-9241-BA71D421B86B}"/>
          </ac:spMkLst>
        </pc:spChg>
      </pc:sldChg>
      <pc:sldChg chg="addSp delSp modSp add mod ord setBg">
        <pc:chgData name="christophe CHUECOS-FONT" userId="7e57acaa-4bc6-4644-8edc-0ecdded28594" providerId="ADAL" clId="{AEC8F169-53EF-477E-AA87-6479700505CB}" dt="2021-03-26T11:24:42.452" v="1571" actId="26606"/>
        <pc:sldMkLst>
          <pc:docMk/>
          <pc:sldMk cId="1716390056" sldId="922"/>
        </pc:sldMkLst>
        <pc:spChg chg="mod">
          <ac:chgData name="christophe CHUECOS-FONT" userId="7e57acaa-4bc6-4644-8edc-0ecdded28594" providerId="ADAL" clId="{AEC8F169-53EF-477E-AA87-6479700505CB}" dt="2021-03-26T11:24:42.452" v="1571" actId="26606"/>
          <ac:spMkLst>
            <pc:docMk/>
            <pc:sldMk cId="1716390056" sldId="922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3:44.225" v="1358"/>
          <ac:spMkLst>
            <pc:docMk/>
            <pc:sldMk cId="1716390056" sldId="922"/>
            <ac:spMk id="4" creationId="{0D0175D9-7734-4988-9225-21F35DEF1E20}"/>
          </ac:spMkLst>
        </pc:spChg>
        <pc:spChg chg="add">
          <ac:chgData name="christophe CHUECOS-FONT" userId="7e57acaa-4bc6-4644-8edc-0ecdded28594" providerId="ADAL" clId="{AEC8F169-53EF-477E-AA87-6479700505CB}" dt="2021-03-26T11:24:42.452" v="1571" actId="26606"/>
          <ac:spMkLst>
            <pc:docMk/>
            <pc:sldMk cId="1716390056" sldId="922"/>
            <ac:spMk id="7" creationId="{D12DDE76-C203-4047-9998-63900085B5E8}"/>
          </ac:spMkLst>
        </pc:spChg>
        <pc:spChg chg="add del">
          <ac:chgData name="christophe CHUECOS-FONT" userId="7e57acaa-4bc6-4644-8edc-0ecdded28594" providerId="ADAL" clId="{AEC8F169-53EF-477E-AA87-6479700505CB}" dt="2021-03-26T11:24:18.664" v="1568" actId="26606"/>
          <ac:spMkLst>
            <pc:docMk/>
            <pc:sldMk cId="1716390056" sldId="922"/>
            <ac:spMk id="10" creationId="{96918796-2918-40D6-BE3A-4600C47FCD42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24:42.452" v="1571" actId="26606"/>
          <ac:graphicFrameMkLst>
            <pc:docMk/>
            <pc:sldMk cId="1716390056" sldId="922"/>
            <ac:graphicFrameMk id="5" creationId="{9BF48972-D5B8-45E7-B42C-BD25881C0337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1:13:41.281" v="1357" actId="478"/>
          <ac:graphicFrameMkLst>
            <pc:docMk/>
            <pc:sldMk cId="1716390056" sldId="922"/>
            <ac:graphicFrameMk id="9" creationId="{28197CF5-4A66-4B20-AD59-453DC110C409}"/>
          </ac:graphicFrameMkLst>
        </pc:graphicFrameChg>
      </pc:sldChg>
      <pc:sldChg chg="addSp modSp add mod">
        <pc:chgData name="christophe CHUECOS-FONT" userId="7e57acaa-4bc6-4644-8edc-0ecdded28594" providerId="ADAL" clId="{AEC8F169-53EF-477E-AA87-6479700505CB}" dt="2021-03-26T12:04:33.974" v="1951" actId="14100"/>
        <pc:sldMkLst>
          <pc:docMk/>
          <pc:sldMk cId="1401124455" sldId="923"/>
        </pc:sldMkLst>
        <pc:spChg chg="mod">
          <ac:chgData name="christophe CHUECOS-FONT" userId="7e57acaa-4bc6-4644-8edc-0ecdded28594" providerId="ADAL" clId="{AEC8F169-53EF-477E-AA87-6479700505CB}" dt="2021-03-26T12:03:43.077" v="1944" actId="20577"/>
          <ac:spMkLst>
            <pc:docMk/>
            <pc:sldMk cId="1401124455" sldId="923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AEC8F169-53EF-477E-AA87-6479700505CB}" dt="2021-03-26T12:04:33.974" v="1951" actId="14100"/>
          <ac:spMkLst>
            <pc:docMk/>
            <pc:sldMk cId="1401124455" sldId="923"/>
            <ac:spMk id="3" creationId="{9FA71A85-160A-4CFF-9241-BA71D421B8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2:03:38.372" v="1938" actId="14100"/>
          <ac:graphicFrameMkLst>
            <pc:docMk/>
            <pc:sldMk cId="1401124455" sldId="923"/>
            <ac:graphicFrameMk id="4" creationId="{EF0C9E3E-CA63-4010-B8D8-7587302885EA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1:18:11.596" v="1477" actId="20577"/>
        <pc:sldMkLst>
          <pc:docMk/>
          <pc:sldMk cId="3048182326" sldId="924"/>
        </pc:sldMkLst>
        <pc:spChg chg="mod">
          <ac:chgData name="christophe CHUECOS-FONT" userId="7e57acaa-4bc6-4644-8edc-0ecdded28594" providerId="ADAL" clId="{AEC8F169-53EF-477E-AA87-6479700505CB}" dt="2021-03-26T11:18:11.596" v="1477" actId="20577"/>
          <ac:spMkLst>
            <pc:docMk/>
            <pc:sldMk cId="3048182326" sldId="924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6:56.407" v="1448"/>
          <ac:spMkLst>
            <pc:docMk/>
            <pc:sldMk cId="3048182326" sldId="924"/>
            <ac:spMk id="4" creationId="{4435F714-6ED2-4F30-BDE3-781432B3A9B5}"/>
          </ac:spMkLst>
        </pc:spChg>
        <pc:graphicFrameChg chg="del mod modGraphic">
          <ac:chgData name="christophe CHUECOS-FONT" userId="7e57acaa-4bc6-4644-8edc-0ecdded28594" providerId="ADAL" clId="{AEC8F169-53EF-477E-AA87-6479700505CB}" dt="2021-03-26T11:16:43.538" v="1447" actId="21"/>
          <ac:graphicFrameMkLst>
            <pc:docMk/>
            <pc:sldMk cId="3048182326" sldId="924"/>
            <ac:graphicFrameMk id="5" creationId="{9BF48972-D5B8-45E7-B42C-BD25881C0337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17:47.859" v="1463" actId="14100"/>
          <ac:graphicFrameMkLst>
            <pc:docMk/>
            <pc:sldMk cId="3048182326" sldId="924"/>
            <ac:graphicFrameMk id="6" creationId="{F2815B00-360C-44B8-B762-E288FAA7878C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17:56.258" v="1466" actId="14100"/>
          <ac:graphicFrameMkLst>
            <pc:docMk/>
            <pc:sldMk cId="3048182326" sldId="924"/>
            <ac:graphicFrameMk id="7" creationId="{7D46C06A-F446-4379-B147-3AA7F8596C61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1:22:03.450" v="1530" actId="20577"/>
        <pc:sldMkLst>
          <pc:docMk/>
          <pc:sldMk cId="365847107" sldId="925"/>
        </pc:sldMkLst>
        <pc:spChg chg="mod">
          <ac:chgData name="christophe CHUECOS-FONT" userId="7e57acaa-4bc6-4644-8edc-0ecdded28594" providerId="ADAL" clId="{AEC8F169-53EF-477E-AA87-6479700505CB}" dt="2021-03-26T11:22:03.450" v="1530" actId="20577"/>
          <ac:spMkLst>
            <pc:docMk/>
            <pc:sldMk cId="365847107" sldId="925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9:02.923" v="1483"/>
          <ac:spMkLst>
            <pc:docMk/>
            <pc:sldMk cId="365847107" sldId="925"/>
            <ac:spMk id="4" creationId="{8B00AF06-D371-4FA6-AD77-63B81C61085F}"/>
          </ac:spMkLst>
        </pc:spChg>
        <pc:spChg chg="add mod">
          <ac:chgData name="christophe CHUECOS-FONT" userId="7e57acaa-4bc6-4644-8edc-0ecdded28594" providerId="ADAL" clId="{AEC8F169-53EF-477E-AA87-6479700505CB}" dt="2021-03-26T11:21:50.747" v="1510" actId="1076"/>
          <ac:spMkLst>
            <pc:docMk/>
            <pc:sldMk cId="365847107" sldId="925"/>
            <ac:spMk id="11" creationId="{0CD87A97-CB5C-4428-866E-41CD901879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20:29.753" v="1508" actId="14100"/>
          <ac:graphicFrameMkLst>
            <pc:docMk/>
            <pc:sldMk cId="365847107" sldId="925"/>
            <ac:graphicFrameMk id="5" creationId="{E3D353A5-D217-4E5D-9E6B-6FBB1EE8BFA3}"/>
          </ac:graphicFrameMkLst>
        </pc:graphicFrameChg>
        <pc:graphicFrameChg chg="del modGraphic">
          <ac:chgData name="christophe CHUECOS-FONT" userId="7e57acaa-4bc6-4644-8edc-0ecdded28594" providerId="ADAL" clId="{AEC8F169-53EF-477E-AA87-6479700505CB}" dt="2021-03-26T11:18:50.814" v="1481" actId="21"/>
          <ac:graphicFrameMkLst>
            <pc:docMk/>
            <pc:sldMk cId="365847107" sldId="925"/>
            <ac:graphicFrameMk id="6" creationId="{F2815B00-360C-44B8-B762-E288FAA7878C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1:18:55.387" v="1482" actId="21"/>
          <ac:graphicFrameMkLst>
            <pc:docMk/>
            <pc:sldMk cId="365847107" sldId="925"/>
            <ac:graphicFrameMk id="7" creationId="{7D46C06A-F446-4379-B147-3AA7F8596C6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0:13.913" v="1506" actId="1076"/>
          <ac:graphicFrameMkLst>
            <pc:docMk/>
            <pc:sldMk cId="365847107" sldId="925"/>
            <ac:graphicFrameMk id="8" creationId="{E85F6702-FDE4-47A0-9113-8DC4311CF553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0:18.473" v="1507" actId="1076"/>
          <ac:graphicFrameMkLst>
            <pc:docMk/>
            <pc:sldMk cId="365847107" sldId="925"/>
            <ac:graphicFrameMk id="9" creationId="{39C88741-5267-4FA2-AA52-932B0634D138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1:27:34.749" v="1636" actId="255"/>
        <pc:sldMkLst>
          <pc:docMk/>
          <pc:sldMk cId="4193262036" sldId="926"/>
        </pc:sldMkLst>
        <pc:spChg chg="add del">
          <ac:chgData name="christophe CHUECOS-FONT" userId="7e57acaa-4bc6-4644-8edc-0ecdded28594" providerId="ADAL" clId="{AEC8F169-53EF-477E-AA87-6479700505CB}" dt="2021-03-26T11:25:07.375" v="1573" actId="22"/>
          <ac:spMkLst>
            <pc:docMk/>
            <pc:sldMk cId="4193262036" sldId="926"/>
            <ac:spMk id="5" creationId="{0F487055-DB48-42BC-934E-9648CB72D240}"/>
          </ac:spMkLst>
        </pc:spChg>
        <pc:spChg chg="add del mod">
          <ac:chgData name="christophe CHUECOS-FONT" userId="7e57acaa-4bc6-4644-8edc-0ecdded28594" providerId="ADAL" clId="{AEC8F169-53EF-477E-AA87-6479700505CB}" dt="2021-03-26T11:27:20.087" v="1634" actId="21"/>
          <ac:spMkLst>
            <pc:docMk/>
            <pc:sldMk cId="4193262036" sldId="926"/>
            <ac:spMk id="6" creationId="{372C388E-5506-4B6E-BCE7-09F78BABACA9}"/>
          </ac:spMkLst>
        </pc:spChg>
        <pc:spChg chg="add del mod">
          <ac:chgData name="christophe CHUECOS-FONT" userId="7e57acaa-4bc6-4644-8edc-0ecdded28594" providerId="ADAL" clId="{AEC8F169-53EF-477E-AA87-6479700505CB}" dt="2021-03-26T11:26:26.546" v="1625"/>
          <ac:spMkLst>
            <pc:docMk/>
            <pc:sldMk cId="4193262036" sldId="926"/>
            <ac:spMk id="8" creationId="{91BDBCF7-93FA-41A1-81B1-F8C1C25EFC28}"/>
          </ac:spMkLst>
        </pc:spChg>
        <pc:graphicFrameChg chg="del mod modGraphic">
          <ac:chgData name="christophe CHUECOS-FONT" userId="7e57acaa-4bc6-4644-8edc-0ecdded28594" providerId="ADAL" clId="{AEC8F169-53EF-477E-AA87-6479700505CB}" dt="2021-03-26T11:26:09.916" v="1624" actId="21"/>
          <ac:graphicFrameMkLst>
            <pc:docMk/>
            <pc:sldMk cId="4193262036" sldId="926"/>
            <ac:graphicFrameMk id="4" creationId="{87A75930-C904-4BA5-8DC2-25CEE7078240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7:34.749" v="1636" actId="255"/>
          <ac:graphicFrameMkLst>
            <pc:docMk/>
            <pc:sldMk cId="4193262036" sldId="926"/>
            <ac:graphicFrameMk id="9" creationId="{6435B9A9-5D3A-475B-822D-7D0FAE516D70}"/>
          </ac:graphicFrameMkLst>
        </pc:graphicFrameChg>
      </pc:sldChg>
      <pc:sldChg chg="addSp delSp modSp new mod setBg">
        <pc:chgData name="christophe CHUECOS-FONT" userId="7e57acaa-4bc6-4644-8edc-0ecdded28594" providerId="ADAL" clId="{AEC8F169-53EF-477E-AA87-6479700505CB}" dt="2021-03-26T11:29:51.331" v="1682" actId="20577"/>
        <pc:sldMkLst>
          <pc:docMk/>
          <pc:sldMk cId="792487541" sldId="927"/>
        </pc:sldMkLst>
        <pc:spChg chg="mo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2" creationId="{AA62327D-CC9C-4792-B7E8-29C31DAC8F00}"/>
          </ac:spMkLst>
        </pc:spChg>
        <pc:spChg chg="del">
          <ac:chgData name="christophe CHUECOS-FONT" userId="7e57acaa-4bc6-4644-8edc-0ecdded28594" providerId="ADAL" clId="{AEC8F169-53EF-477E-AA87-6479700505CB}" dt="2021-03-26T11:27:51.930" v="1638"/>
          <ac:spMkLst>
            <pc:docMk/>
            <pc:sldMk cId="792487541" sldId="927"/>
            <ac:spMk id="3" creationId="{AADDF749-2234-4B13-AD8B-7B6C0F99663D}"/>
          </ac:spMkLst>
        </pc:spChg>
        <pc:spChg chg="add mo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6" creationId="{279EEEBF-E3F2-440C-8618-5C1FFADB88D0}"/>
          </ac:spMkLst>
        </pc:spChg>
        <pc:spChg chg="ad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11" creationId="{32AEEBC8-9D30-42EF-95F2-386C2653FBF0}"/>
          </ac:spMkLst>
        </pc:spChg>
        <pc:spChg chg="ad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13" creationId="{3529E97A-97C3-40EA-8A04-5C02398D568F}"/>
          </ac:spMkLst>
        </pc:spChg>
        <pc:spChg chg="ad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15" creationId="{59FA8C2E-A5A7-4490-927A-7CD58343EDBB}"/>
          </ac:spMkLst>
        </pc:spChg>
        <pc:graphicFrameChg chg="add mod ord modGraphic">
          <ac:chgData name="christophe CHUECOS-FONT" userId="7e57acaa-4bc6-4644-8edc-0ecdded28594" providerId="ADAL" clId="{AEC8F169-53EF-477E-AA87-6479700505CB}" dt="2021-03-26T11:29:51.331" v="1682" actId="20577"/>
          <ac:graphicFrameMkLst>
            <pc:docMk/>
            <pc:sldMk cId="792487541" sldId="927"/>
            <ac:graphicFrameMk id="4" creationId="{4CE403B7-C723-4D1B-893F-C88CD88819A5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6T11:47:26.674" v="1693" actId="20577"/>
        <pc:sldMkLst>
          <pc:docMk/>
          <pc:sldMk cId="1603699342" sldId="928"/>
        </pc:sldMkLst>
        <pc:spChg chg="mod">
          <ac:chgData name="christophe CHUECOS-FONT" userId="7e57acaa-4bc6-4644-8edc-0ecdded28594" providerId="ADAL" clId="{AEC8F169-53EF-477E-AA87-6479700505CB}" dt="2021-03-26T11:47:26.674" v="1693" actId="20577"/>
          <ac:spMkLst>
            <pc:docMk/>
            <pc:sldMk cId="1603699342" sldId="928"/>
            <ac:spMk id="5" creationId="{DFEA2082-E7DE-4453-8158-54F380B94285}"/>
          </ac:spMkLst>
        </pc:spChg>
      </pc:sldChg>
      <pc:sldChg chg="addSp delSp modSp add mod ord">
        <pc:chgData name="christophe CHUECOS-FONT" userId="7e57acaa-4bc6-4644-8edc-0ecdded28594" providerId="ADAL" clId="{AEC8F169-53EF-477E-AA87-6479700505CB}" dt="2021-03-26T11:49:41.533" v="1734" actId="20577"/>
        <pc:sldMkLst>
          <pc:docMk/>
          <pc:sldMk cId="838034858" sldId="929"/>
        </pc:sldMkLst>
        <pc:spChg chg="mod">
          <ac:chgData name="christophe CHUECOS-FONT" userId="7e57acaa-4bc6-4644-8edc-0ecdded28594" providerId="ADAL" clId="{AEC8F169-53EF-477E-AA87-6479700505CB}" dt="2021-03-26T11:49:41.533" v="1734" actId="20577"/>
          <ac:spMkLst>
            <pc:docMk/>
            <pc:sldMk cId="838034858" sldId="929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47:53.932" v="1701"/>
          <ac:spMkLst>
            <pc:docMk/>
            <pc:sldMk cId="838034858" sldId="929"/>
            <ac:spMk id="4" creationId="{3133D820-6085-4470-85A7-9B9F5D43FE73}"/>
          </ac:spMkLst>
        </pc:spChg>
        <pc:spChg chg="add mod">
          <ac:chgData name="christophe CHUECOS-FONT" userId="7e57acaa-4bc6-4644-8edc-0ecdded28594" providerId="ADAL" clId="{AEC8F169-53EF-477E-AA87-6479700505CB}" dt="2021-03-26T11:48:46.751" v="1710" actId="255"/>
          <ac:spMkLst>
            <pc:docMk/>
            <pc:sldMk cId="838034858" sldId="929"/>
            <ac:spMk id="9" creationId="{386674B8-23E5-4776-9065-5B640B3F8F6F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48:19.924" v="1706" actId="255"/>
          <ac:graphicFrameMkLst>
            <pc:docMk/>
            <pc:sldMk cId="838034858" sldId="929"/>
            <ac:graphicFrameMk id="5" creationId="{45F626AC-1F44-4757-B4FD-077685C39AC0}"/>
          </ac:graphicFrameMkLst>
        </pc:graphicFrameChg>
        <pc:graphicFrameChg chg="del modGraphic">
          <ac:chgData name="christophe CHUECOS-FONT" userId="7e57acaa-4bc6-4644-8edc-0ecdded28594" providerId="ADAL" clId="{AEC8F169-53EF-477E-AA87-6479700505CB}" dt="2021-03-26T11:47:43.455" v="1699" actId="21"/>
          <ac:graphicFrameMkLst>
            <pc:docMk/>
            <pc:sldMk cId="838034858" sldId="929"/>
            <ac:graphicFrameMk id="6" creationId="{F2815B00-360C-44B8-B762-E288FAA7878C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1:47:46.129" v="1700" actId="21"/>
          <ac:graphicFrameMkLst>
            <pc:docMk/>
            <pc:sldMk cId="838034858" sldId="929"/>
            <ac:graphicFrameMk id="7" creationId="{7D46C06A-F446-4379-B147-3AA7F8596C6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49:21.578" v="1715" actId="255"/>
          <ac:graphicFrameMkLst>
            <pc:docMk/>
            <pc:sldMk cId="838034858" sldId="929"/>
            <ac:graphicFrameMk id="10" creationId="{45AFCB1D-0726-4004-BD1A-A1FB07D0A7B7}"/>
          </ac:graphicFrameMkLst>
        </pc:graphicFrameChg>
      </pc:sldChg>
      <pc:sldChg chg="addSp modSp new mod">
        <pc:chgData name="christophe CHUECOS-FONT" userId="7e57acaa-4bc6-4644-8edc-0ecdded28594" providerId="ADAL" clId="{AEC8F169-53EF-477E-AA87-6479700505CB}" dt="2021-03-26T11:50:52.133" v="1764" actId="20577"/>
        <pc:sldMkLst>
          <pc:docMk/>
          <pc:sldMk cId="2778287842" sldId="930"/>
        </pc:sldMkLst>
        <pc:spChg chg="mod">
          <ac:chgData name="christophe CHUECOS-FONT" userId="7e57acaa-4bc6-4644-8edc-0ecdded28594" providerId="ADAL" clId="{AEC8F169-53EF-477E-AA87-6479700505CB}" dt="2021-03-26T11:50:52.133" v="1764" actId="20577"/>
          <ac:spMkLst>
            <pc:docMk/>
            <pc:sldMk cId="2778287842" sldId="930"/>
            <ac:spMk id="2" creationId="{391A997B-66BC-4EE8-AE60-BABCAC88813D}"/>
          </ac:spMkLst>
        </pc:spChg>
        <pc:spChg chg="mod">
          <ac:chgData name="christophe CHUECOS-FONT" userId="7e57acaa-4bc6-4644-8edc-0ecdded28594" providerId="ADAL" clId="{AEC8F169-53EF-477E-AA87-6479700505CB}" dt="2021-03-26T11:50:36.117" v="1749" actId="27636"/>
          <ac:spMkLst>
            <pc:docMk/>
            <pc:sldMk cId="2778287842" sldId="930"/>
            <ac:spMk id="3" creationId="{14AABC54-2180-4F73-9948-B6849C5F71A0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50:45.063" v="1750" actId="255"/>
          <ac:graphicFrameMkLst>
            <pc:docMk/>
            <pc:sldMk cId="2778287842" sldId="930"/>
            <ac:graphicFrameMk id="4" creationId="{862D9251-85CF-41C3-A48F-6E8A80B66710}"/>
          </ac:graphicFrameMkLst>
        </pc:graphicFrameChg>
      </pc:sldChg>
      <pc:sldChg chg="addSp delSp modSp new mod">
        <pc:chgData name="christophe CHUECOS-FONT" userId="7e57acaa-4bc6-4644-8edc-0ecdded28594" providerId="ADAL" clId="{AEC8F169-53EF-477E-AA87-6479700505CB}" dt="2021-03-26T11:54:42.955" v="1882" actId="6549"/>
        <pc:sldMkLst>
          <pc:docMk/>
          <pc:sldMk cId="3403650375" sldId="931"/>
        </pc:sldMkLst>
        <pc:spChg chg="mod">
          <ac:chgData name="christophe CHUECOS-FONT" userId="7e57acaa-4bc6-4644-8edc-0ecdded28594" providerId="ADAL" clId="{AEC8F169-53EF-477E-AA87-6479700505CB}" dt="2021-03-26T11:53:57.149" v="1851" actId="20577"/>
          <ac:spMkLst>
            <pc:docMk/>
            <pc:sldMk cId="3403650375" sldId="931"/>
            <ac:spMk id="2" creationId="{30CFB80B-948C-4DCD-B125-E01D1DE2DB4C}"/>
          </ac:spMkLst>
        </pc:spChg>
        <pc:spChg chg="add del">
          <ac:chgData name="christophe CHUECOS-FONT" userId="7e57acaa-4bc6-4644-8edc-0ecdded28594" providerId="ADAL" clId="{AEC8F169-53EF-477E-AA87-6479700505CB}" dt="2021-03-26T11:51:35.878" v="1770"/>
          <ac:spMkLst>
            <pc:docMk/>
            <pc:sldMk cId="3403650375" sldId="931"/>
            <ac:spMk id="3" creationId="{3108CF7B-9719-474E-86CA-D91D666CCB8C}"/>
          </ac:spMkLst>
        </pc:spChg>
        <pc:spChg chg="add del">
          <ac:chgData name="christophe CHUECOS-FONT" userId="7e57acaa-4bc6-4644-8edc-0ecdded28594" providerId="ADAL" clId="{AEC8F169-53EF-477E-AA87-6479700505CB}" dt="2021-03-26T11:51:22.469" v="1769"/>
          <ac:spMkLst>
            <pc:docMk/>
            <pc:sldMk cId="3403650375" sldId="931"/>
            <ac:spMk id="8" creationId="{B06B23A2-AB31-447D-8F99-D9669FD1C205}"/>
          </ac:spMkLst>
        </pc:spChg>
        <pc:spChg chg="add mod">
          <ac:chgData name="christophe CHUECOS-FONT" userId="7e57acaa-4bc6-4644-8edc-0ecdded28594" providerId="ADAL" clId="{AEC8F169-53EF-477E-AA87-6479700505CB}" dt="2021-03-26T11:51:41.858" v="1771" actId="1076"/>
          <ac:spMkLst>
            <pc:docMk/>
            <pc:sldMk cId="3403650375" sldId="931"/>
            <ac:spMk id="11" creationId="{C42D3E78-840F-4ECE-9036-7C20CD6B81EB}"/>
          </ac:spMkLst>
        </pc:spChg>
        <pc:spChg chg="add del mod">
          <ac:chgData name="christophe CHUECOS-FONT" userId="7e57acaa-4bc6-4644-8edc-0ecdded28594" providerId="ADAL" clId="{AEC8F169-53EF-477E-AA87-6479700505CB}" dt="2021-03-26T11:52:16.286" v="1776" actId="21"/>
          <ac:spMkLst>
            <pc:docMk/>
            <pc:sldMk cId="3403650375" sldId="931"/>
            <ac:spMk id="14" creationId="{1C156F43-4834-4CAE-AB3E-493BFFF8B3CE}"/>
          </ac:spMkLst>
        </pc:spChg>
        <pc:graphicFrameChg chg="add del mod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4" creationId="{E885226C-D557-4CAF-9E8C-EF3864B2FE28}"/>
          </ac:graphicFrameMkLst>
        </pc:graphicFrameChg>
        <pc:graphicFrameChg chg="add del mod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5" creationId="{7A33B6FB-79FC-4DC3-8837-9840EB016F1A}"/>
          </ac:graphicFrameMkLst>
        </pc:graphicFrameChg>
        <pc:graphicFrameChg chg="add del mod modGraphic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6" creationId="{F053B3B1-DF7D-4FCC-BB66-6B33873F614C}"/>
          </ac:graphicFrameMkLst>
        </pc:graphicFrameChg>
        <pc:graphicFrameChg chg="add del mod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7" creationId="{62C30E27-2727-42E5-8CCF-607B89546B8D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4:12.423" v="1853" actId="14100"/>
          <ac:graphicFrameMkLst>
            <pc:docMk/>
            <pc:sldMk cId="3403650375" sldId="931"/>
            <ac:graphicFrameMk id="9" creationId="{1E747829-FA88-4678-8487-2DB53727F5E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3:38.663" v="1796" actId="14100"/>
          <ac:graphicFrameMkLst>
            <pc:docMk/>
            <pc:sldMk cId="3403650375" sldId="931"/>
            <ac:graphicFrameMk id="10" creationId="{53ACA630-92D7-4FD8-BDC2-8C5BCED2DC5F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4:08.010" v="1852" actId="14100"/>
          <ac:graphicFrameMkLst>
            <pc:docMk/>
            <pc:sldMk cId="3403650375" sldId="931"/>
            <ac:graphicFrameMk id="12" creationId="{B371AD77-3665-4473-867C-0A5F047F0211}"/>
          </ac:graphicFrameMkLst>
        </pc:graphicFrameChg>
        <pc:graphicFrameChg chg="add del mod">
          <ac:chgData name="christophe CHUECOS-FONT" userId="7e57acaa-4bc6-4644-8edc-0ecdded28594" providerId="ADAL" clId="{AEC8F169-53EF-477E-AA87-6479700505CB}" dt="2021-03-26T11:52:16.286" v="1776" actId="21"/>
          <ac:graphicFrameMkLst>
            <pc:docMk/>
            <pc:sldMk cId="3403650375" sldId="931"/>
            <ac:graphicFrameMk id="13" creationId="{997058E9-154B-4EB9-A053-0F29EC30A7B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4:42.955" v="1882" actId="6549"/>
          <ac:graphicFrameMkLst>
            <pc:docMk/>
            <pc:sldMk cId="3403650375" sldId="931"/>
            <ac:graphicFrameMk id="15" creationId="{7F4B5347-7984-4237-AA38-6B1089BEDD49}"/>
          </ac:graphicFrameMkLst>
        </pc:graphicFrameChg>
      </pc:sldChg>
      <pc:sldChg chg="addSp delSp modSp new mod">
        <pc:chgData name="christophe CHUECOS-FONT" userId="7e57acaa-4bc6-4644-8edc-0ecdded28594" providerId="ADAL" clId="{AEC8F169-53EF-477E-AA87-6479700505CB}" dt="2021-03-26T11:58:58.031" v="1925" actId="14734"/>
        <pc:sldMkLst>
          <pc:docMk/>
          <pc:sldMk cId="908281077" sldId="932"/>
        </pc:sldMkLst>
        <pc:spChg chg="add del mod">
          <ac:chgData name="christophe CHUECOS-FONT" userId="7e57acaa-4bc6-4644-8edc-0ecdded28594" providerId="ADAL" clId="{AEC8F169-53EF-477E-AA87-6479700505CB}" dt="2021-03-26T11:58:01.780" v="1914" actId="21"/>
          <ac:spMkLst>
            <pc:docMk/>
            <pc:sldMk cId="908281077" sldId="932"/>
            <ac:spMk id="2" creationId="{F1FE80F6-6378-42DB-BBB8-CCDC7E6ADF9D}"/>
          </ac:spMkLst>
        </pc:spChg>
        <pc:spChg chg="del">
          <ac:chgData name="christophe CHUECOS-FONT" userId="7e57acaa-4bc6-4644-8edc-0ecdded28594" providerId="ADAL" clId="{AEC8F169-53EF-477E-AA87-6479700505CB}" dt="2021-03-26T11:55:10.439" v="1884"/>
          <ac:spMkLst>
            <pc:docMk/>
            <pc:sldMk cId="908281077" sldId="932"/>
            <ac:spMk id="3" creationId="{0D22CECA-B3B1-4778-965F-2363C457A0C0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58:15.907" v="1919" actId="1076"/>
          <ac:graphicFrameMkLst>
            <pc:docMk/>
            <pc:sldMk cId="908281077" sldId="932"/>
            <ac:graphicFrameMk id="4" creationId="{DDEC20EB-3E45-48F3-BF9C-FB014B1CDC8D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7:15.117" v="1906" actId="14100"/>
          <ac:graphicFrameMkLst>
            <pc:docMk/>
            <pc:sldMk cId="908281077" sldId="932"/>
            <ac:graphicFrameMk id="5" creationId="{003A891D-18A8-4F79-8035-4AF184220B4D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8:11.086" v="1918" actId="1076"/>
          <ac:graphicFrameMkLst>
            <pc:docMk/>
            <pc:sldMk cId="908281077" sldId="932"/>
            <ac:graphicFrameMk id="6" creationId="{837B8EB3-3F8D-4B5F-80F8-A5F6DC2614B5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8:58.031" v="1925" actId="14734"/>
          <ac:graphicFrameMkLst>
            <pc:docMk/>
            <pc:sldMk cId="908281077" sldId="932"/>
            <ac:graphicFrameMk id="7" creationId="{963F81F5-128B-4897-B5F8-13508D013333}"/>
          </ac:graphicFrameMkLst>
        </pc:graphicFrameChg>
        <pc:picChg chg="add mod">
          <ac:chgData name="christophe CHUECOS-FONT" userId="7e57acaa-4bc6-4644-8edc-0ecdded28594" providerId="ADAL" clId="{AEC8F169-53EF-477E-AA87-6479700505CB}" dt="2021-03-26T11:58:09.047" v="1917" actId="14100"/>
          <ac:picMkLst>
            <pc:docMk/>
            <pc:sldMk cId="908281077" sldId="932"/>
            <ac:picMk id="8" creationId="{5164A463-B201-4E44-BC57-FF454DE7CC4E}"/>
          </ac:picMkLst>
        </pc:picChg>
      </pc:sldChg>
      <pc:sldChg chg="addSp delSp modSp add mod">
        <pc:chgData name="christophe CHUECOS-FONT" userId="7e57acaa-4bc6-4644-8edc-0ecdded28594" providerId="ADAL" clId="{AEC8F169-53EF-477E-AA87-6479700505CB}" dt="2021-03-26T12:05:26.172" v="1958" actId="14100"/>
        <pc:sldMkLst>
          <pc:docMk/>
          <pc:sldMk cId="388731633" sldId="933"/>
        </pc:sldMkLst>
        <pc:graphicFrameChg chg="del mod modGraphic">
          <ac:chgData name="christophe CHUECOS-FONT" userId="7e57acaa-4bc6-4644-8edc-0ecdded28594" providerId="ADAL" clId="{AEC8F169-53EF-477E-AA87-6479700505CB}" dt="2021-03-26T12:05:09.913" v="1955" actId="21"/>
          <ac:graphicFrameMkLst>
            <pc:docMk/>
            <pc:sldMk cId="388731633" sldId="933"/>
            <ac:graphicFrameMk id="4" creationId="{EF0C9E3E-CA63-4010-B8D8-7587302885EA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2:05:26.172" v="1958" actId="14100"/>
          <ac:graphicFrameMkLst>
            <pc:docMk/>
            <pc:sldMk cId="388731633" sldId="933"/>
            <ac:graphicFrameMk id="5" creationId="{36213E86-B02B-4398-B79E-9982F0B089DB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6:42.543" v="1970" actId="1076"/>
        <pc:sldMkLst>
          <pc:docMk/>
          <pc:sldMk cId="1994598111" sldId="934"/>
        </pc:sldMkLst>
        <pc:spChg chg="mod">
          <ac:chgData name="christophe CHUECOS-FONT" userId="7e57acaa-4bc6-4644-8edc-0ecdded28594" providerId="ADAL" clId="{AEC8F169-53EF-477E-AA87-6479700505CB}" dt="2021-03-26T12:06:42.543" v="1970" actId="1076"/>
          <ac:spMkLst>
            <pc:docMk/>
            <pc:sldMk cId="1994598111" sldId="934"/>
            <ac:spMk id="3" creationId="{9FA71A85-160A-4CFF-9241-BA71D421B8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2:06:38.970" v="1969" actId="1076"/>
          <ac:graphicFrameMkLst>
            <pc:docMk/>
            <pc:sldMk cId="1994598111" sldId="934"/>
            <ac:graphicFrameMk id="4" creationId="{C17C8142-82CE-49F7-8FAD-961B88248BB6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2:05:46.149" v="1962" actId="21"/>
          <ac:graphicFrameMkLst>
            <pc:docMk/>
            <pc:sldMk cId="1994598111" sldId="934"/>
            <ac:graphicFrameMk id="5" creationId="{36213E86-B02B-4398-B79E-9982F0B089DB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2:07:16.791" v="1978" actId="255"/>
        <pc:sldMkLst>
          <pc:docMk/>
          <pc:sldMk cId="3995244737" sldId="935"/>
        </pc:sldMkLst>
        <pc:graphicFrameChg chg="add mod modGraphic">
          <ac:chgData name="christophe CHUECOS-FONT" userId="7e57acaa-4bc6-4644-8edc-0ecdded28594" providerId="ADAL" clId="{AEC8F169-53EF-477E-AA87-6479700505CB}" dt="2021-03-26T12:07:16.791" v="1978" actId="255"/>
          <ac:graphicFrameMkLst>
            <pc:docMk/>
            <pc:sldMk cId="3995244737" sldId="935"/>
            <ac:graphicFrameMk id="4" creationId="{31341E29-4EF9-4CD4-A113-CE1BC1408EAE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2:06:52.494" v="1974" actId="21"/>
          <ac:graphicFrameMkLst>
            <pc:docMk/>
            <pc:sldMk cId="3995244737" sldId="935"/>
            <ac:graphicFrameMk id="5" creationId="{36213E86-B02B-4398-B79E-9982F0B089DB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7:44.786" v="1983" actId="14100"/>
        <pc:sldMkLst>
          <pc:docMk/>
          <pc:sldMk cId="1796677580" sldId="936"/>
        </pc:sldMkLst>
        <pc:graphicFrameChg chg="del">
          <ac:chgData name="christophe CHUECOS-FONT" userId="7e57acaa-4bc6-4644-8edc-0ecdded28594" providerId="ADAL" clId="{AEC8F169-53EF-477E-AA87-6479700505CB}" dt="2021-03-26T12:07:26.568" v="1980" actId="21"/>
          <ac:graphicFrameMkLst>
            <pc:docMk/>
            <pc:sldMk cId="1796677580" sldId="936"/>
            <ac:graphicFrameMk id="4" creationId="{31341E29-4EF9-4CD4-A113-CE1BC1408EAE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2:07:44.786" v="1983" actId="14100"/>
          <ac:graphicFrameMkLst>
            <pc:docMk/>
            <pc:sldMk cId="1796677580" sldId="936"/>
            <ac:graphicFrameMk id="5" creationId="{5AA6B966-6CC4-4B87-97D1-3182CC969173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8:16.157" v="1988" actId="14100"/>
        <pc:sldMkLst>
          <pc:docMk/>
          <pc:sldMk cId="3725550176" sldId="937"/>
        </pc:sldMkLst>
        <pc:graphicFrameChg chg="add mod modGraphic">
          <ac:chgData name="christophe CHUECOS-FONT" userId="7e57acaa-4bc6-4644-8edc-0ecdded28594" providerId="ADAL" clId="{AEC8F169-53EF-477E-AA87-6479700505CB}" dt="2021-03-26T12:08:16.157" v="1988" actId="14100"/>
          <ac:graphicFrameMkLst>
            <pc:docMk/>
            <pc:sldMk cId="3725550176" sldId="937"/>
            <ac:graphicFrameMk id="4" creationId="{BBE1DF13-B039-454A-A3E6-FCBDA8CCCC01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2:07:53.976" v="1985" actId="21"/>
          <ac:graphicFrameMkLst>
            <pc:docMk/>
            <pc:sldMk cId="3725550176" sldId="937"/>
            <ac:graphicFrameMk id="5" creationId="{5AA6B966-6CC4-4B87-97D1-3182CC969173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9:10.840" v="1998" actId="14100"/>
        <pc:sldMkLst>
          <pc:docMk/>
          <pc:sldMk cId="69180362" sldId="938"/>
        </pc:sldMkLst>
        <pc:spChg chg="add mod">
          <ac:chgData name="christophe CHUECOS-FONT" userId="7e57acaa-4bc6-4644-8edc-0ecdded28594" providerId="ADAL" clId="{AEC8F169-53EF-477E-AA87-6479700505CB}" dt="2021-03-26T12:08:51.807" v="1995" actId="20577"/>
          <ac:spMkLst>
            <pc:docMk/>
            <pc:sldMk cId="69180362" sldId="938"/>
            <ac:spMk id="8" creationId="{D10E6916-68A2-4418-A5BE-C012CAD7BB92}"/>
          </ac:spMkLst>
        </pc:spChg>
        <pc:graphicFrameChg chg="del">
          <ac:chgData name="christophe CHUECOS-FONT" userId="7e57acaa-4bc6-4644-8edc-0ecdded28594" providerId="ADAL" clId="{AEC8F169-53EF-477E-AA87-6479700505CB}" dt="2021-03-26T12:08:26.938" v="1990" actId="21"/>
          <ac:graphicFrameMkLst>
            <pc:docMk/>
            <pc:sldMk cId="69180362" sldId="938"/>
            <ac:graphicFrameMk id="4" creationId="{BBE1DF13-B039-454A-A3E6-FCBDA8CCCC0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2:09:10.840" v="1998" actId="14100"/>
          <ac:graphicFrameMkLst>
            <pc:docMk/>
            <pc:sldMk cId="69180362" sldId="938"/>
            <ac:graphicFrameMk id="6" creationId="{426880A0-D09A-47D5-ADBB-F04174F4A43D}"/>
          </ac:graphicFrameMkLst>
        </pc:graphicFrameChg>
      </pc:sldChg>
    </pc:docChg>
  </pc:docChgLst>
  <pc:docChgLst>
    <pc:chgData name="christophe CHUECOS-FONT" userId="7e57acaa-4bc6-4644-8edc-0ecdded28594" providerId="ADAL" clId="{733E7292-7D6B-4E07-BF4E-B3EF01A33C0E}"/>
    <pc:docChg chg="modSld">
      <pc:chgData name="christophe CHUECOS-FONT" userId="7e57acaa-4bc6-4644-8edc-0ecdded28594" providerId="ADAL" clId="{733E7292-7D6B-4E07-BF4E-B3EF01A33C0E}" dt="2021-05-05T08:48:04.857" v="1" actId="20577"/>
      <pc:docMkLst>
        <pc:docMk/>
      </pc:docMkLst>
      <pc:sldChg chg="modSp mod">
        <pc:chgData name="christophe CHUECOS-FONT" userId="7e57acaa-4bc6-4644-8edc-0ecdded28594" providerId="ADAL" clId="{733E7292-7D6B-4E07-BF4E-B3EF01A33C0E}" dt="2021-05-05T08:48:04.857" v="1" actId="20577"/>
        <pc:sldMkLst>
          <pc:docMk/>
          <pc:sldMk cId="1480198139" sldId="909"/>
        </pc:sldMkLst>
        <pc:graphicFrameChg chg="modGraphic">
          <ac:chgData name="christophe CHUECOS-FONT" userId="7e57acaa-4bc6-4644-8edc-0ecdded28594" providerId="ADAL" clId="{733E7292-7D6B-4E07-BF4E-B3EF01A33C0E}" dt="2021-05-05T08:48:04.857" v="1" actId="20577"/>
          <ac:graphicFrameMkLst>
            <pc:docMk/>
            <pc:sldMk cId="1480198139" sldId="909"/>
            <ac:graphicFrameMk id="4" creationId="{87A75930-C904-4BA5-8DC2-25CEE7078240}"/>
          </ac:graphicFrameMkLst>
        </pc:graphicFrameChg>
      </pc:sldChg>
    </pc:docChg>
  </pc:docChgLst>
  <pc:docChgLst>
    <pc:chgData name="christophe CHUECOS-FONT" userId="7e57acaa-4bc6-4644-8edc-0ecdded28594" providerId="ADAL" clId="{C2BEBF3A-ECBA-4860-AC25-66AB61261A96}"/>
    <pc:docChg chg="undo custSel addSld delSld modSld sldOrd">
      <pc:chgData name="christophe CHUECOS-FONT" userId="7e57acaa-4bc6-4644-8edc-0ecdded28594" providerId="ADAL" clId="{C2BEBF3A-ECBA-4860-AC25-66AB61261A96}" dt="2021-03-18T23:43:37.528" v="1750" actId="6549"/>
      <pc:docMkLst>
        <pc:docMk/>
      </pc:docMkLst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831747057" sldId="258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174517492" sldId="25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3018494457" sldId="266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765093222" sldId="267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677432768" sldId="297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30980171" sldId="29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049130264" sldId="300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3173007657" sldId="301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804052538" sldId="302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883904425" sldId="309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655996761" sldId="317"/>
        </pc:sldMkLst>
      </pc:sldChg>
      <pc:sldChg chg="add">
        <pc:chgData name="christophe CHUECOS-FONT" userId="7e57acaa-4bc6-4644-8edc-0ecdded28594" providerId="ADAL" clId="{C2BEBF3A-ECBA-4860-AC25-66AB61261A96}" dt="2021-03-18T22:54:09.324" v="856"/>
        <pc:sldMkLst>
          <pc:docMk/>
          <pc:sldMk cId="1271957293" sldId="338"/>
        </pc:sldMkLst>
      </pc:sldChg>
      <pc:sldChg chg="add">
        <pc:chgData name="christophe CHUECOS-FONT" userId="7e57acaa-4bc6-4644-8edc-0ecdded28594" providerId="ADAL" clId="{C2BEBF3A-ECBA-4860-AC25-66AB61261A96}" dt="2021-03-18T22:54:09.324" v="856"/>
        <pc:sldMkLst>
          <pc:docMk/>
          <pc:sldMk cId="2720677423" sldId="342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649958680" sldId="672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3843576302" sldId="677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3945995144" sldId="77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909694736" sldId="802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2502557485" sldId="803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840082568" sldId="820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556005404" sldId="840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080613406" sldId="848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013905306" sldId="849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136421834" sldId="850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737365082" sldId="851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63521892" sldId="852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501519798" sldId="853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500929375" sldId="854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502558103" sldId="855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4231120075" sldId="856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981759289" sldId="857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363262154" sldId="858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1680082296" sldId="859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3596322850" sldId="860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1183493075" sldId="861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0596968" sldId="863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9228181" sldId="864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2375052" sldId="865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840640440" sldId="866"/>
        </pc:sldMkLst>
      </pc:sldChg>
      <pc:sldChg chg="addSp delSp modSp add mod">
        <pc:chgData name="christophe CHUECOS-FONT" userId="7e57acaa-4bc6-4644-8edc-0ecdded28594" providerId="ADAL" clId="{C2BEBF3A-ECBA-4860-AC25-66AB61261A96}" dt="2021-03-18T22:32:26.886" v="598" actId="13822"/>
        <pc:sldMkLst>
          <pc:docMk/>
          <pc:sldMk cId="2561881984" sldId="890"/>
        </pc:sldMkLst>
        <pc:spChg chg="mod">
          <ac:chgData name="christophe CHUECOS-FONT" userId="7e57acaa-4bc6-4644-8edc-0ecdded28594" providerId="ADAL" clId="{C2BEBF3A-ECBA-4860-AC25-66AB61261A96}" dt="2021-03-18T22:27:09.862" v="419" actId="20577"/>
          <ac:spMkLst>
            <pc:docMk/>
            <pc:sldMk cId="2561881984" sldId="890"/>
            <ac:spMk id="2" creationId="{AEFCB68E-E041-4E46-A233-3C2208DA32CB}"/>
          </ac:spMkLst>
        </pc:spChg>
        <pc:spChg chg="del mod">
          <ac:chgData name="christophe CHUECOS-FONT" userId="7e57acaa-4bc6-4644-8edc-0ecdded28594" providerId="ADAL" clId="{C2BEBF3A-ECBA-4860-AC25-66AB61261A96}" dt="2021-03-18T22:30:06.490" v="485" actId="21"/>
          <ac:spMkLst>
            <pc:docMk/>
            <pc:sldMk cId="2561881984" sldId="890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C2BEBF3A-ECBA-4860-AC25-66AB61261A96}" dt="2021-03-18T22:30:24.717" v="486" actId="1032"/>
          <ac:spMkLst>
            <pc:docMk/>
            <pc:sldMk cId="2561881984" sldId="890"/>
            <ac:spMk id="6" creationId="{E2B09787-EBA4-4F7F-B3DC-8EDC708E9D42}"/>
          </ac:spMkLst>
        </pc:spChg>
        <pc:graphicFrameChg chg="add del mod modGraphic">
          <ac:chgData name="christophe CHUECOS-FONT" userId="7e57acaa-4bc6-4644-8edc-0ecdded28594" providerId="ADAL" clId="{C2BEBF3A-ECBA-4860-AC25-66AB61261A96}" dt="2021-03-18T22:29:58.959" v="482" actId="1032"/>
          <ac:graphicFrameMkLst>
            <pc:docMk/>
            <pc:sldMk cId="2561881984" sldId="890"/>
            <ac:graphicFrameMk id="4" creationId="{0142870B-CDF0-4CA1-A568-2B7AF0EC7EC1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2:32:26.886" v="598" actId="13822"/>
          <ac:graphicFrameMkLst>
            <pc:docMk/>
            <pc:sldMk cId="2561881984" sldId="890"/>
            <ac:graphicFrameMk id="7" creationId="{E256D12B-7717-428E-9F1F-CEAB66B37BB8}"/>
          </ac:graphicFrameMkLst>
        </pc:graphicFrameChg>
      </pc:sldChg>
      <pc:sldChg chg="addSp delSp modSp add mod">
        <pc:chgData name="christophe CHUECOS-FONT" userId="7e57acaa-4bc6-4644-8edc-0ecdded28594" providerId="ADAL" clId="{C2BEBF3A-ECBA-4860-AC25-66AB61261A96}" dt="2021-03-18T22:13:16.513" v="187" actId="14734"/>
        <pc:sldMkLst>
          <pc:docMk/>
          <pc:sldMk cId="162758596" sldId="891"/>
        </pc:sldMkLst>
        <pc:spChg chg="mod">
          <ac:chgData name="christophe CHUECOS-FONT" userId="7e57acaa-4bc6-4644-8edc-0ecdded28594" providerId="ADAL" clId="{C2BEBF3A-ECBA-4860-AC25-66AB61261A96}" dt="2021-03-18T22:10:16.097" v="179" actId="6549"/>
          <ac:spMkLst>
            <pc:docMk/>
            <pc:sldMk cId="162758596" sldId="891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C2BEBF3A-ECBA-4860-AC25-66AB61261A96}" dt="2021-03-18T22:10:01.392" v="178"/>
          <ac:spMkLst>
            <pc:docMk/>
            <pc:sldMk cId="162758596" sldId="891"/>
            <ac:spMk id="5" creationId="{64E23044-CE04-4B94-850D-BD5548A88D42}"/>
          </ac:spMkLst>
        </pc:spChg>
        <pc:graphicFrameChg chg="add del mod">
          <ac:chgData name="christophe CHUECOS-FONT" userId="7e57acaa-4bc6-4644-8edc-0ecdded28594" providerId="ADAL" clId="{C2BEBF3A-ECBA-4860-AC25-66AB61261A96}" dt="2021-03-18T22:10:01.392" v="178"/>
          <ac:graphicFrameMkLst>
            <pc:docMk/>
            <pc:sldMk cId="162758596" sldId="891"/>
            <ac:graphicFrameMk id="4" creationId="{A71DFF4D-A8AC-479D-8ABA-950DEC91BB55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2:13:16.513" v="187" actId="14734"/>
          <ac:graphicFrameMkLst>
            <pc:docMk/>
            <pc:sldMk cId="162758596" sldId="891"/>
            <ac:graphicFrameMk id="6" creationId="{90B6971D-E1FB-42BE-A7E9-5FA4D585EE92}"/>
          </ac:graphicFrameMkLst>
        </pc:graphicFrameChg>
      </pc:sldChg>
      <pc:sldChg chg="addSp modSp add mod">
        <pc:chgData name="christophe CHUECOS-FONT" userId="7e57acaa-4bc6-4644-8edc-0ecdded28594" providerId="ADAL" clId="{C2BEBF3A-ECBA-4860-AC25-66AB61261A96}" dt="2021-03-18T22:20:51.004" v="193" actId="14100"/>
        <pc:sldMkLst>
          <pc:docMk/>
          <pc:sldMk cId="3592509618" sldId="892"/>
        </pc:sldMkLst>
        <pc:spChg chg="mod">
          <ac:chgData name="christophe CHUECOS-FONT" userId="7e57acaa-4bc6-4644-8edc-0ecdded28594" providerId="ADAL" clId="{C2BEBF3A-ECBA-4860-AC25-66AB61261A96}" dt="2021-03-18T22:20:33.544" v="189" actId="6549"/>
          <ac:spMkLst>
            <pc:docMk/>
            <pc:sldMk cId="3592509618" sldId="892"/>
            <ac:spMk id="3" creationId="{9FA71A85-160A-4CFF-9241-BA71D421B86B}"/>
          </ac:spMkLst>
        </pc:spChg>
        <pc:picChg chg="add mod">
          <ac:chgData name="christophe CHUECOS-FONT" userId="7e57acaa-4bc6-4644-8edc-0ecdded28594" providerId="ADAL" clId="{C2BEBF3A-ECBA-4860-AC25-66AB61261A96}" dt="2021-03-18T22:20:51.004" v="193" actId="14100"/>
          <ac:picMkLst>
            <pc:docMk/>
            <pc:sldMk cId="3592509618" sldId="892"/>
            <ac:picMk id="5" creationId="{A1D02FCC-25C3-466A-AA38-333553E41D2F}"/>
          </ac:picMkLst>
        </pc:picChg>
      </pc:sldChg>
      <pc:sldChg chg="add ord">
        <pc:chgData name="christophe CHUECOS-FONT" userId="7e57acaa-4bc6-4644-8edc-0ecdded28594" providerId="ADAL" clId="{C2BEBF3A-ECBA-4860-AC25-66AB61261A96}" dt="2021-03-18T22:22:59.717" v="261"/>
        <pc:sldMkLst>
          <pc:docMk/>
          <pc:sldMk cId="1833177139" sldId="893"/>
        </pc:sldMkLst>
      </pc:sldChg>
      <pc:sldChg chg="modSp add del mod ord">
        <pc:chgData name="christophe CHUECOS-FONT" userId="7e57acaa-4bc6-4644-8edc-0ecdded28594" providerId="ADAL" clId="{C2BEBF3A-ECBA-4860-AC25-66AB61261A96}" dt="2021-03-18T22:34:13.350" v="633" actId="47"/>
        <pc:sldMkLst>
          <pc:docMk/>
          <pc:sldMk cId="769505132" sldId="894"/>
        </pc:sldMkLst>
        <pc:spChg chg="mod">
          <ac:chgData name="christophe CHUECOS-FONT" userId="7e57acaa-4bc6-4644-8edc-0ecdded28594" providerId="ADAL" clId="{C2BEBF3A-ECBA-4860-AC25-66AB61261A96}" dt="2021-03-18T22:26:54.705" v="415" actId="20577"/>
          <ac:spMkLst>
            <pc:docMk/>
            <pc:sldMk cId="769505132" sldId="894"/>
            <ac:spMk id="3" creationId="{9FA71A85-160A-4CFF-9241-BA71D421B86B}"/>
          </ac:spMkLst>
        </pc:spChg>
      </pc:sldChg>
      <pc:sldChg chg="modSp add mod ord">
        <pc:chgData name="christophe CHUECOS-FONT" userId="7e57acaa-4bc6-4644-8edc-0ecdded28594" providerId="ADAL" clId="{C2BEBF3A-ECBA-4860-AC25-66AB61261A96}" dt="2021-03-18T22:31:38.669" v="596" actId="20577"/>
        <pc:sldMkLst>
          <pc:docMk/>
          <pc:sldMk cId="3528439896" sldId="895"/>
        </pc:sldMkLst>
        <pc:spChg chg="mod">
          <ac:chgData name="christophe CHUECOS-FONT" userId="7e57acaa-4bc6-4644-8edc-0ecdded28594" providerId="ADAL" clId="{C2BEBF3A-ECBA-4860-AC25-66AB61261A96}" dt="2021-03-18T22:31:38.669" v="596" actId="20577"/>
          <ac:spMkLst>
            <pc:docMk/>
            <pc:sldMk cId="3528439896" sldId="895"/>
            <ac:spMk id="2" creationId="{AEFCB68E-E041-4E46-A233-3C2208DA32CB}"/>
          </ac:spMkLst>
        </pc:spChg>
      </pc:sldChg>
      <pc:sldChg chg="addSp delSp modSp new mod setBg">
        <pc:chgData name="christophe CHUECOS-FONT" userId="7e57acaa-4bc6-4644-8edc-0ecdded28594" providerId="ADAL" clId="{C2BEBF3A-ECBA-4860-AC25-66AB61261A96}" dt="2021-03-18T22:33:43.651" v="627" actId="14100"/>
        <pc:sldMkLst>
          <pc:docMk/>
          <pc:sldMk cId="2970499838" sldId="896"/>
        </pc:sldMkLst>
        <pc:spChg chg="mod">
          <ac:chgData name="christophe CHUECOS-FONT" userId="7e57acaa-4bc6-4644-8edc-0ecdded28594" providerId="ADAL" clId="{C2BEBF3A-ECBA-4860-AC25-66AB61261A96}" dt="2021-03-18T22:33:43.651" v="627" actId="14100"/>
          <ac:spMkLst>
            <pc:docMk/>
            <pc:sldMk cId="2970499838" sldId="896"/>
            <ac:spMk id="2" creationId="{63C23A44-953E-4DCE-A2FC-7526BBD520AD}"/>
          </ac:spMkLst>
        </pc:spChg>
        <pc:spChg chg="del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3" creationId="{934AA38B-5BF8-4BF2-BBA3-C8382E081187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9" creationId="{E91DC736-0EF8-4F87-9146-EBF1D2EE4D3D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1" creationId="{097CD68E-23E3-4007-8847-CD0944C4F7BE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3" creationId="{AF2F604E-43BE-4DC3-B983-E071523364F8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5" creationId="{08C9B587-E65E-4B52-B37C-ABEBB6E87928}"/>
          </ac:spMkLst>
        </pc:spChg>
        <pc:picChg chg="add">
          <ac:chgData name="christophe CHUECOS-FONT" userId="7e57acaa-4bc6-4644-8edc-0ecdded28594" providerId="ADAL" clId="{C2BEBF3A-ECBA-4860-AC25-66AB61261A96}" dt="2021-03-18T22:33:31.763" v="612" actId="26606"/>
          <ac:picMkLst>
            <pc:docMk/>
            <pc:sldMk cId="2970499838" sldId="896"/>
            <ac:picMk id="5" creationId="{040A7521-ECAB-4BBC-ADFA-3C6D881ABFA4}"/>
          </ac:picMkLst>
        </pc:picChg>
      </pc:sldChg>
      <pc:sldChg chg="new del">
        <pc:chgData name="christophe CHUECOS-FONT" userId="7e57acaa-4bc6-4644-8edc-0ecdded28594" providerId="ADAL" clId="{C2BEBF3A-ECBA-4860-AC25-66AB61261A96}" dt="2021-03-18T22:33:53.591" v="629" actId="47"/>
        <pc:sldMkLst>
          <pc:docMk/>
          <pc:sldMk cId="1467064995" sldId="897"/>
        </pc:sldMkLst>
      </pc:sldChg>
      <pc:sldChg chg="modSp add mod ord">
        <pc:chgData name="christophe CHUECOS-FONT" userId="7e57acaa-4bc6-4644-8edc-0ecdded28594" providerId="ADAL" clId="{C2BEBF3A-ECBA-4860-AC25-66AB61261A96}" dt="2021-03-18T22:35:40.180" v="708" actId="20577"/>
        <pc:sldMkLst>
          <pc:docMk/>
          <pc:sldMk cId="3210478480" sldId="897"/>
        </pc:sldMkLst>
        <pc:spChg chg="mod">
          <ac:chgData name="christophe CHUECOS-FONT" userId="7e57acaa-4bc6-4644-8edc-0ecdded28594" providerId="ADAL" clId="{C2BEBF3A-ECBA-4860-AC25-66AB61261A96}" dt="2021-03-18T22:35:40.180" v="708" actId="20577"/>
          <ac:spMkLst>
            <pc:docMk/>
            <pc:sldMk cId="3210478480" sldId="897"/>
            <ac:spMk id="2" creationId="{63C23A44-953E-4DCE-A2FC-7526BBD520AD}"/>
          </ac:spMkLst>
        </pc:spChg>
      </pc:sldChg>
      <pc:sldChg chg="addSp delSp modSp add mod setClrOvrMap">
        <pc:chgData name="christophe CHUECOS-FONT" userId="7e57acaa-4bc6-4644-8edc-0ecdded28594" providerId="ADAL" clId="{C2BEBF3A-ECBA-4860-AC25-66AB61261A96}" dt="2021-03-18T22:50:32.702" v="829" actId="26606"/>
        <pc:sldMkLst>
          <pc:docMk/>
          <pc:sldMk cId="1288409538" sldId="898"/>
        </pc:sldMkLst>
        <pc:spChg chg="mo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" creationId="{63C23A44-953E-4DCE-A2FC-7526BBD520AD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9" creationId="{E91DC736-0EF8-4F87-9146-EBF1D2EE4D3D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1" creationId="{097CD68E-23E3-4007-8847-CD0944C4F7BE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3" creationId="{AF2F604E-43BE-4DC3-B983-E071523364F8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5" creationId="{08C9B587-E65E-4B52-B37C-ABEBB6E87928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0" creationId="{5A59F003-E00A-43F9-91DC-CC54E3B87466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2" creationId="{D74A4382-E3AD-430A-9A1F-DFA3E0E77A7D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4" creationId="{79F40191-0F44-4FD1-82CC-ACB507C14BE6}"/>
          </ac:spMkLst>
        </pc:spChg>
        <pc:picChg chg="mod">
          <ac:chgData name="christophe CHUECOS-FONT" userId="7e57acaa-4bc6-4644-8edc-0ecdded28594" providerId="ADAL" clId="{C2BEBF3A-ECBA-4860-AC25-66AB61261A96}" dt="2021-03-18T22:50:32.702" v="829" actId="26606"/>
          <ac:picMkLst>
            <pc:docMk/>
            <pc:sldMk cId="1288409538" sldId="898"/>
            <ac:picMk id="5" creationId="{040A7521-ECAB-4BBC-ADFA-3C6D881ABFA4}"/>
          </ac:picMkLst>
        </pc:picChg>
      </pc:sldChg>
      <pc:sldChg chg="addSp delSp modSp add mod ord">
        <pc:chgData name="christophe CHUECOS-FONT" userId="7e57acaa-4bc6-4644-8edc-0ecdded28594" providerId="ADAL" clId="{C2BEBF3A-ECBA-4860-AC25-66AB61261A96}" dt="2021-03-18T22:39:54.948" v="807" actId="14100"/>
        <pc:sldMkLst>
          <pc:docMk/>
          <pc:sldMk cId="3763403550" sldId="899"/>
        </pc:sldMkLst>
        <pc:spChg chg="mod">
          <ac:chgData name="christophe CHUECOS-FONT" userId="7e57acaa-4bc6-4644-8edc-0ecdded28594" providerId="ADAL" clId="{C2BEBF3A-ECBA-4860-AC25-66AB61261A96}" dt="2021-03-18T22:39:54.948" v="807" actId="14100"/>
          <ac:spMkLst>
            <pc:docMk/>
            <pc:sldMk cId="3763403550" sldId="899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" creationId="{9FA71A85-160A-4CFF-9241-BA71D421B86B}"/>
          </ac:spMkLst>
        </pc:spChg>
        <pc:spChg chg="add del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17" creationId="{100EDD19-6802-4EC3-95CE-CFFAB042CFD6}"/>
          </ac:spMkLst>
        </pc:spChg>
        <pc:spChg chg="add del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19" creationId="{DB17E863-922E-4C26-BD64-E8FD41D28661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4" creationId="{0B9EE3F3-89B7-43C3-8651-C4C96830993D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6" creationId="{33AE4636-AEEC-45D6-84D4-7AC2DA48ECF8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8" creationId="{8D9CE0F4-2EB2-4F1F-8AAC-DB3571D9FE10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0" creationId="{0570A85B-3810-4F95-97B0-CBF4CCDB381C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1" creationId="{2550BE34-C2B8-49B8-8519-67A8CAD51AE9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2" creationId="{A7457DD9-5A45-400A-AB4B-4B4EDECA25F1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3" creationId="{441CF7D6-A660-431A-B0BB-140A0D5556B6}"/>
          </ac:spMkLst>
        </pc:spChg>
        <pc:graphicFrameChg chg="add mod modGraphic">
          <ac:chgData name="christophe CHUECOS-FONT" userId="7e57acaa-4bc6-4644-8edc-0ecdded28594" providerId="ADAL" clId="{C2BEBF3A-ECBA-4860-AC25-66AB61261A96}" dt="2021-03-18T22:39:28.915" v="802" actId="207"/>
          <ac:graphicFrameMkLst>
            <pc:docMk/>
            <pc:sldMk cId="3763403550" sldId="899"/>
            <ac:graphicFrameMk id="4" creationId="{899E9AA8-912A-43B7-A4FB-BE9A9DE6E87E}"/>
          </ac:graphicFrameMkLst>
        </pc:graphicFrameChg>
        <pc:picChg chg="del">
          <ac:chgData name="christophe CHUECOS-FONT" userId="7e57acaa-4bc6-4644-8edc-0ecdded28594" providerId="ADAL" clId="{C2BEBF3A-ECBA-4860-AC25-66AB61261A96}" dt="2021-03-18T22:36:48.765" v="750" actId="478"/>
          <ac:picMkLst>
            <pc:docMk/>
            <pc:sldMk cId="3763403550" sldId="899"/>
            <ac:picMk id="5" creationId="{A1D02FCC-25C3-466A-AA38-333553E41D2F}"/>
          </ac:picMkLst>
        </pc:picChg>
      </pc:sldChg>
      <pc:sldChg chg="addSp delSp modSp add del mod ord">
        <pc:chgData name="christophe CHUECOS-FONT" userId="7e57acaa-4bc6-4644-8edc-0ecdded28594" providerId="ADAL" clId="{C2BEBF3A-ECBA-4860-AC25-66AB61261A96}" dt="2021-03-18T22:49:45.438" v="825" actId="47"/>
        <pc:sldMkLst>
          <pc:docMk/>
          <pc:sldMk cId="1354499749" sldId="900"/>
        </pc:sldMkLst>
        <pc:spChg chg="mod">
          <ac:chgData name="christophe CHUECOS-FONT" userId="7e57acaa-4bc6-4644-8edc-0ecdded28594" providerId="ADAL" clId="{C2BEBF3A-ECBA-4860-AC25-66AB61261A96}" dt="2021-03-18T22:40:19.563" v="810" actId="20577"/>
          <ac:spMkLst>
            <pc:docMk/>
            <pc:sldMk cId="1354499749" sldId="900"/>
            <ac:spMk id="2" creationId="{AEFCB68E-E041-4E46-A233-3C2208DA32CB}"/>
          </ac:spMkLst>
        </pc:spChg>
        <pc:graphicFrameChg chg="del modGraphic">
          <ac:chgData name="christophe CHUECOS-FONT" userId="7e57acaa-4bc6-4644-8edc-0ecdded28594" providerId="ADAL" clId="{C2BEBF3A-ECBA-4860-AC25-66AB61261A96}" dt="2021-03-18T22:48:11.265" v="814" actId="478"/>
          <ac:graphicFrameMkLst>
            <pc:docMk/>
            <pc:sldMk cId="1354499749" sldId="900"/>
            <ac:graphicFrameMk id="4" creationId="{899E9AA8-912A-43B7-A4FB-BE9A9DE6E87E}"/>
          </ac:graphicFrameMkLst>
        </pc:graphicFrameChg>
        <pc:picChg chg="add mod">
          <ac:chgData name="christophe CHUECOS-FONT" userId="7e57acaa-4bc6-4644-8edc-0ecdded28594" providerId="ADAL" clId="{C2BEBF3A-ECBA-4860-AC25-66AB61261A96}" dt="2021-03-18T22:48:49.498" v="817" actId="14100"/>
          <ac:picMkLst>
            <pc:docMk/>
            <pc:sldMk cId="1354499749" sldId="900"/>
            <ac:picMk id="6" creationId="{97F6DE1E-D78E-4F04-A0E2-7B5A8D9AE6C6}"/>
          </ac:picMkLst>
        </pc:picChg>
      </pc:sldChg>
      <pc:sldChg chg="addSp delSp modSp new mod">
        <pc:chgData name="christophe CHUECOS-FONT" userId="7e57acaa-4bc6-4644-8edc-0ecdded28594" providerId="ADAL" clId="{C2BEBF3A-ECBA-4860-AC25-66AB61261A96}" dt="2021-03-18T22:49:27.867" v="823" actId="14100"/>
        <pc:sldMkLst>
          <pc:docMk/>
          <pc:sldMk cId="456064155" sldId="901"/>
        </pc:sldMkLst>
        <pc:spChg chg="del mod">
          <ac:chgData name="christophe CHUECOS-FONT" userId="7e57acaa-4bc6-4644-8edc-0ecdded28594" providerId="ADAL" clId="{C2BEBF3A-ECBA-4860-AC25-66AB61261A96}" dt="2021-03-18T22:49:20.690" v="821" actId="21"/>
          <ac:spMkLst>
            <pc:docMk/>
            <pc:sldMk cId="456064155" sldId="901"/>
            <ac:spMk id="2" creationId="{563C3254-B9AA-4645-B47F-E86EDD9EE1B8}"/>
          </ac:spMkLst>
        </pc:spChg>
        <pc:spChg chg="del">
          <ac:chgData name="christophe CHUECOS-FONT" userId="7e57acaa-4bc6-4644-8edc-0ecdded28594" providerId="ADAL" clId="{C2BEBF3A-ECBA-4860-AC25-66AB61261A96}" dt="2021-03-18T22:49:13.704" v="819" actId="931"/>
          <ac:spMkLst>
            <pc:docMk/>
            <pc:sldMk cId="456064155" sldId="901"/>
            <ac:spMk id="3" creationId="{247BF5D3-CBCB-4451-B5D9-9A160E93ADC1}"/>
          </ac:spMkLst>
        </pc:spChg>
        <pc:picChg chg="add mod">
          <ac:chgData name="christophe CHUECOS-FONT" userId="7e57acaa-4bc6-4644-8edc-0ecdded28594" providerId="ADAL" clId="{C2BEBF3A-ECBA-4860-AC25-66AB61261A96}" dt="2021-03-18T22:49:27.867" v="823" actId="14100"/>
          <ac:picMkLst>
            <pc:docMk/>
            <pc:sldMk cId="456064155" sldId="901"/>
            <ac:picMk id="5" creationId="{9E5A8C8C-819C-46F4-AB03-862877E6AC92}"/>
          </ac:picMkLst>
        </pc:picChg>
      </pc:sldChg>
      <pc:sldChg chg="modSp add mod">
        <pc:chgData name="christophe CHUECOS-FONT" userId="7e57acaa-4bc6-4644-8edc-0ecdded28594" providerId="ADAL" clId="{C2BEBF3A-ECBA-4860-AC25-66AB61261A96}" dt="2021-03-18T22:50:07.949" v="827" actId="14100"/>
        <pc:sldMkLst>
          <pc:docMk/>
          <pc:sldMk cId="3566007874" sldId="902"/>
        </pc:sldMkLst>
        <pc:picChg chg="mod">
          <ac:chgData name="christophe CHUECOS-FONT" userId="7e57acaa-4bc6-4644-8edc-0ecdded28594" providerId="ADAL" clId="{C2BEBF3A-ECBA-4860-AC25-66AB61261A96}" dt="2021-03-18T22:50:07.949" v="827" actId="14100"/>
          <ac:picMkLst>
            <pc:docMk/>
            <pc:sldMk cId="3566007874" sldId="902"/>
            <ac:picMk id="5" creationId="{9E5A8C8C-819C-46F4-AB03-862877E6AC92}"/>
          </ac:picMkLst>
        </pc:picChg>
      </pc:sldChg>
      <pc:sldChg chg="addSp modSp new mod setBg">
        <pc:chgData name="christophe CHUECOS-FONT" userId="7e57acaa-4bc6-4644-8edc-0ecdded28594" providerId="ADAL" clId="{C2BEBF3A-ECBA-4860-AC25-66AB61261A96}" dt="2021-03-18T23:37:09.809" v="1693" actId="26606"/>
        <pc:sldMkLst>
          <pc:docMk/>
          <pc:sldMk cId="518596460" sldId="903"/>
        </pc:sldMkLst>
        <pc:spChg chg="mo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3" creationId="{6E6AB3AA-03B3-4E7A-94A3-3EB3E0E9D005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8" creationId="{1ACA2EA0-FFD3-42EC-9406-B595015ED96E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10" creationId="{D5288BCE-665C-472A-8C43-664BCFA31E43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12" creationId="{46C57131-53A7-4C1A-BEA8-25F06A06AD29}"/>
          </ac:spMkLst>
        </pc:spChg>
      </pc:sldChg>
      <pc:sldChg chg="addSp delSp modSp add mod ord setBg setClrOvrMap">
        <pc:chgData name="christophe CHUECOS-FONT" userId="7e57acaa-4bc6-4644-8edc-0ecdded28594" providerId="ADAL" clId="{C2BEBF3A-ECBA-4860-AC25-66AB61261A96}" dt="2021-03-18T23:43:37.528" v="1750" actId="6549"/>
        <pc:sldMkLst>
          <pc:docMk/>
          <pc:sldMk cId="2856685236" sldId="904"/>
        </pc:sldMkLst>
        <pc:spChg chg="mo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2" creationId="{02517F6E-26E9-44E8-815E-774552D95FD0}"/>
          </ac:spMkLst>
        </pc:spChg>
        <pc:spChg chg="mod ord">
          <ac:chgData name="christophe CHUECOS-FONT" userId="7e57acaa-4bc6-4644-8edc-0ecdded28594" providerId="ADAL" clId="{C2BEBF3A-ECBA-4860-AC25-66AB61261A96}" dt="2021-03-18T23:43:37.528" v="1750" actId="6549"/>
          <ac:spMkLst>
            <pc:docMk/>
            <pc:sldMk cId="2856685236" sldId="904"/>
            <ac:spMk id="5" creationId="{DFEA2082-E7DE-4453-8158-54F380B94285}"/>
          </ac:spMkLst>
        </pc:spChg>
        <pc:spChg chg="del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77" creationId="{8537B233-9CDD-4A90-AABB-A8963DEE4FBC}"/>
          </ac:spMkLst>
        </pc:spChg>
        <pc:spChg chg="ad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84" creationId="{23E547B5-89CF-4EC0-96DE-25771AED0799}"/>
          </ac:spMkLst>
        </pc:spChg>
        <pc:spChg chg="ad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86" creationId="{3F0B8CEB-8279-4E5E-A0CE-1FC9F71736F2}"/>
          </ac:spMkLst>
        </pc:spChg>
        <pc:picChg chg="mod">
          <ac:chgData name="christophe CHUECOS-FONT" userId="7e57acaa-4bc6-4644-8edc-0ecdded28594" providerId="ADAL" clId="{C2BEBF3A-ECBA-4860-AC25-66AB61261A96}" dt="2021-03-18T23:36:53.360" v="1692" actId="26606"/>
          <ac:picMkLst>
            <pc:docMk/>
            <pc:sldMk cId="2856685236" sldId="904"/>
            <ac:picMk id="36" creationId="{FC9EF324-339C-4E46-9508-BF0C86AAC793}"/>
          </ac:picMkLst>
        </pc:picChg>
        <pc:cxnChg chg="del">
          <ac:chgData name="christophe CHUECOS-FONT" userId="7e57acaa-4bc6-4644-8edc-0ecdded28594" providerId="ADAL" clId="{C2BEBF3A-ECBA-4860-AC25-66AB61261A96}" dt="2021-03-18T23:36:53.360" v="1692" actId="26606"/>
          <ac:cxnSpMkLst>
            <pc:docMk/>
            <pc:sldMk cId="2856685236" sldId="904"/>
            <ac:cxnSpMk id="79" creationId="{040575EE-C594-4566-BC00-663004E52AB5}"/>
          </ac:cxnSpMkLst>
        </pc:cxnChg>
      </pc:sldChg>
      <pc:sldChg chg="modSp add mod ord">
        <pc:chgData name="christophe CHUECOS-FONT" userId="7e57acaa-4bc6-4644-8edc-0ecdded28594" providerId="ADAL" clId="{C2BEBF3A-ECBA-4860-AC25-66AB61261A96}" dt="2021-03-18T22:55:00.066" v="879" actId="6549"/>
        <pc:sldMkLst>
          <pc:docMk/>
          <pc:sldMk cId="963568808" sldId="905"/>
        </pc:sldMkLst>
        <pc:spChg chg="mod">
          <ac:chgData name="christophe CHUECOS-FONT" userId="7e57acaa-4bc6-4644-8edc-0ecdded28594" providerId="ADAL" clId="{C2BEBF3A-ECBA-4860-AC25-66AB61261A96}" dt="2021-03-18T22:55:00.066" v="879" actId="6549"/>
          <ac:spMkLst>
            <pc:docMk/>
            <pc:sldMk cId="963568808" sldId="905"/>
            <ac:spMk id="5" creationId="{DFEA2082-E7DE-4453-8158-54F380B94285}"/>
          </ac:spMkLst>
        </pc:spChg>
      </pc:sldChg>
      <pc:sldChg chg="modSp add mod ord">
        <pc:chgData name="christophe CHUECOS-FONT" userId="7e57acaa-4bc6-4644-8edc-0ecdded28594" providerId="ADAL" clId="{C2BEBF3A-ECBA-4860-AC25-66AB61261A96}" dt="2021-03-18T23:03:35.194" v="1562" actId="13926"/>
        <pc:sldMkLst>
          <pc:docMk/>
          <pc:sldMk cId="2413877595" sldId="906"/>
        </pc:sldMkLst>
        <pc:spChg chg="mod">
          <ac:chgData name="christophe CHUECOS-FONT" userId="7e57acaa-4bc6-4644-8edc-0ecdded28594" providerId="ADAL" clId="{C2BEBF3A-ECBA-4860-AC25-66AB61261A96}" dt="2021-03-18T23:00:51.209" v="1388" actId="20577"/>
          <ac:spMkLst>
            <pc:docMk/>
            <pc:sldMk cId="2413877595" sldId="90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C2BEBF3A-ECBA-4860-AC25-66AB61261A96}" dt="2021-03-18T23:03:35.194" v="1562" actId="13926"/>
          <ac:spMkLst>
            <pc:docMk/>
            <pc:sldMk cId="2413877595" sldId="906"/>
            <ac:spMk id="3" creationId="{9FA71A85-160A-4CFF-9241-BA71D421B86B}"/>
          </ac:spMkLst>
        </pc:spChg>
      </pc:sldChg>
      <pc:sldChg chg="addSp modSp add mod">
        <pc:chgData name="christophe CHUECOS-FONT" userId="7e57acaa-4bc6-4644-8edc-0ecdded28594" providerId="ADAL" clId="{C2BEBF3A-ECBA-4860-AC25-66AB61261A96}" dt="2021-03-18T23:36:29.851" v="1691" actId="20577"/>
        <pc:sldMkLst>
          <pc:docMk/>
          <pc:sldMk cId="606901911" sldId="907"/>
        </pc:sldMkLst>
        <pc:spChg chg="mod">
          <ac:chgData name="christophe CHUECOS-FONT" userId="7e57acaa-4bc6-4644-8edc-0ecdded28594" providerId="ADAL" clId="{C2BEBF3A-ECBA-4860-AC25-66AB61261A96}" dt="2021-03-18T23:36:29.851" v="1691" actId="20577"/>
          <ac:spMkLst>
            <pc:docMk/>
            <pc:sldMk cId="606901911" sldId="907"/>
            <ac:spMk id="3" creationId="{6E6AB3AA-03B3-4E7A-94A3-3EB3E0E9D005}"/>
          </ac:spMkLst>
        </pc:spChg>
        <pc:graphicFrameChg chg="add mod modGraphic">
          <ac:chgData name="christophe CHUECOS-FONT" userId="7e57acaa-4bc6-4644-8edc-0ecdded28594" providerId="ADAL" clId="{C2BEBF3A-ECBA-4860-AC25-66AB61261A96}" dt="2021-03-18T23:36:19.589" v="1676" actId="255"/>
          <ac:graphicFrameMkLst>
            <pc:docMk/>
            <pc:sldMk cId="606901911" sldId="907"/>
            <ac:graphicFrameMk id="4" creationId="{AD30B320-E949-46DE-88E4-430E435C5149}"/>
          </ac:graphicFrameMkLst>
        </pc:graphicFrameChg>
      </pc:sldChg>
      <pc:sldChg chg="addSp delSp modSp add mod">
        <pc:chgData name="christophe CHUECOS-FONT" userId="7e57acaa-4bc6-4644-8edc-0ecdded28594" providerId="ADAL" clId="{C2BEBF3A-ECBA-4860-AC25-66AB61261A96}" dt="2021-03-18T23:39:34.788" v="1718" actId="14100"/>
        <pc:sldMkLst>
          <pc:docMk/>
          <pc:sldMk cId="3810924798" sldId="908"/>
        </pc:sldMkLst>
        <pc:spChg chg="del mod">
          <ac:chgData name="christophe CHUECOS-FONT" userId="7e57acaa-4bc6-4644-8edc-0ecdded28594" providerId="ADAL" clId="{C2BEBF3A-ECBA-4860-AC25-66AB61261A96}" dt="2021-03-18T23:38:36.079" v="1710"/>
          <ac:spMkLst>
            <pc:docMk/>
            <pc:sldMk cId="3810924798" sldId="908"/>
            <ac:spMk id="3" creationId="{6E6AB3AA-03B3-4E7A-94A3-3EB3E0E9D005}"/>
          </ac:spMkLst>
        </pc:spChg>
        <pc:graphicFrameChg chg="del">
          <ac:chgData name="christophe CHUECOS-FONT" userId="7e57acaa-4bc6-4644-8edc-0ecdded28594" providerId="ADAL" clId="{C2BEBF3A-ECBA-4860-AC25-66AB61261A96}" dt="2021-03-18T23:38:25.863" v="1695" actId="478"/>
          <ac:graphicFrameMkLst>
            <pc:docMk/>
            <pc:sldMk cId="3810924798" sldId="908"/>
            <ac:graphicFrameMk id="4" creationId="{AD30B320-E949-46DE-88E4-430E435C5149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3:39:34.788" v="1718" actId="14100"/>
          <ac:graphicFrameMkLst>
            <pc:docMk/>
            <pc:sldMk cId="3810924798" sldId="908"/>
            <ac:graphicFrameMk id="5" creationId="{43C069CA-369C-4FE3-84C1-BB47F63F8528}"/>
          </ac:graphicFrameMkLst>
        </pc:graphicFrameChg>
      </pc:sldChg>
      <pc:sldChg chg="addSp delSp modSp add mod addCm">
        <pc:chgData name="christophe CHUECOS-FONT" userId="7e57acaa-4bc6-4644-8edc-0ecdded28594" providerId="ADAL" clId="{C2BEBF3A-ECBA-4860-AC25-66AB61261A96}" dt="2021-03-18T23:42:33.889" v="1736" actId="14100"/>
        <pc:sldMkLst>
          <pc:docMk/>
          <pc:sldMk cId="1480198139" sldId="909"/>
        </pc:sldMkLst>
        <pc:spChg chg="del">
          <ac:chgData name="christophe CHUECOS-FONT" userId="7e57acaa-4bc6-4644-8edc-0ecdded28594" providerId="ADAL" clId="{C2BEBF3A-ECBA-4860-AC25-66AB61261A96}" dt="2021-03-18T23:41:17.645" v="1727" actId="21"/>
          <ac:spMkLst>
            <pc:docMk/>
            <pc:sldMk cId="1480198139" sldId="909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C2BEBF3A-ECBA-4860-AC25-66AB61261A96}" dt="2021-03-18T23:40:50.116" v="1724"/>
          <ac:spMkLst>
            <pc:docMk/>
            <pc:sldMk cId="1480198139" sldId="909"/>
            <ac:spMk id="4" creationId="{23EFB48C-8B05-432F-B3CA-70CF4B54BE2A}"/>
          </ac:spMkLst>
        </pc:spChg>
        <pc:spChg chg="add del mod">
          <ac:chgData name="christophe CHUECOS-FONT" userId="7e57acaa-4bc6-4644-8edc-0ecdded28594" providerId="ADAL" clId="{C2BEBF3A-ECBA-4860-AC25-66AB61261A96}" dt="2021-03-18T23:41:59.174" v="1732" actId="21"/>
          <ac:spMkLst>
            <pc:docMk/>
            <pc:sldMk cId="1480198139" sldId="909"/>
            <ac:spMk id="8" creationId="{67B91E09-3E36-47DC-B23D-CA7F469C5F77}"/>
          </ac:spMkLst>
        </pc:spChg>
        <pc:spChg chg="add del mod">
          <ac:chgData name="christophe CHUECOS-FONT" userId="7e57acaa-4bc6-4644-8edc-0ecdded28594" providerId="ADAL" clId="{C2BEBF3A-ECBA-4860-AC25-66AB61261A96}" dt="2021-03-18T23:41:48.405" v="1731"/>
          <ac:spMkLst>
            <pc:docMk/>
            <pc:sldMk cId="1480198139" sldId="909"/>
            <ac:spMk id="10" creationId="{530FEB83-F28E-4450-AFD7-75C29BD02B31}"/>
          </ac:spMkLst>
        </pc:spChg>
        <pc:spChg chg="add del mod">
          <ac:chgData name="christophe CHUECOS-FONT" userId="7e57acaa-4bc6-4644-8edc-0ecdded28594" providerId="ADAL" clId="{C2BEBF3A-ECBA-4860-AC25-66AB61261A96}" dt="2021-03-18T23:41:27.290" v="1729" actId="21"/>
          <ac:spMkLst>
            <pc:docMk/>
            <pc:sldMk cId="1480198139" sldId="909"/>
            <ac:spMk id="11" creationId="{18543A2C-569F-4216-9CE3-E201FE2A80B5}"/>
          </ac:spMkLst>
        </pc:spChg>
        <pc:graphicFrameChg chg="del mod modGraphic">
          <ac:chgData name="christophe CHUECOS-FONT" userId="7e57acaa-4bc6-4644-8edc-0ecdded28594" providerId="ADAL" clId="{C2BEBF3A-ECBA-4860-AC25-66AB61261A96}" dt="2021-03-18T23:40:10.151" v="1723" actId="21"/>
          <ac:graphicFrameMkLst>
            <pc:docMk/>
            <pc:sldMk cId="1480198139" sldId="909"/>
            <ac:graphicFrameMk id="5" creationId="{43C069CA-369C-4FE3-84C1-BB47F63F8528}"/>
          </ac:graphicFrameMkLst>
        </pc:graphicFrameChg>
        <pc:graphicFrameChg chg="add del mod modGraphic">
          <ac:chgData name="christophe CHUECOS-FONT" userId="7e57acaa-4bc6-4644-8edc-0ecdded28594" providerId="ADAL" clId="{C2BEBF3A-ECBA-4860-AC25-66AB61261A96}" dt="2021-03-18T23:41:17.645" v="1727" actId="21"/>
          <ac:graphicFrameMkLst>
            <pc:docMk/>
            <pc:sldMk cId="1480198139" sldId="909"/>
            <ac:graphicFrameMk id="6" creationId="{E5CEB532-113F-44BB-89D7-7CB8490AEFFC}"/>
          </ac:graphicFrameMkLst>
        </pc:graphicFrameChg>
        <pc:graphicFrameChg chg="add del mod">
          <ac:chgData name="christophe CHUECOS-FONT" userId="7e57acaa-4bc6-4644-8edc-0ecdded28594" providerId="ADAL" clId="{C2BEBF3A-ECBA-4860-AC25-66AB61261A96}" dt="2021-03-18T23:41:27.290" v="1729" actId="21"/>
          <ac:graphicFrameMkLst>
            <pc:docMk/>
            <pc:sldMk cId="1480198139" sldId="909"/>
            <ac:graphicFrameMk id="12" creationId="{3F2BC7C0-3058-45B5-831C-2A0247FF33A6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3:42:33.889" v="1736" actId="14100"/>
          <ac:graphicFrameMkLst>
            <pc:docMk/>
            <pc:sldMk cId="1480198139" sldId="909"/>
            <ac:graphicFrameMk id="13" creationId="{6EB9F717-B5A8-4A5D-B160-A8BE78AE15BF}"/>
          </ac:graphicFrameMkLst>
        </pc:graphicFrameChg>
      </pc:sldChg>
      <pc:sldChg chg="modSp add mod ord">
        <pc:chgData name="christophe CHUECOS-FONT" userId="7e57acaa-4bc6-4644-8edc-0ecdded28594" providerId="ADAL" clId="{C2BEBF3A-ECBA-4860-AC25-66AB61261A96}" dt="2021-03-18T23:43:18.317" v="1742" actId="255"/>
        <pc:sldMkLst>
          <pc:docMk/>
          <pc:sldMk cId="4043781952" sldId="910"/>
        </pc:sldMkLst>
        <pc:spChg chg="mod">
          <ac:chgData name="christophe CHUECOS-FONT" userId="7e57acaa-4bc6-4644-8edc-0ecdded28594" providerId="ADAL" clId="{C2BEBF3A-ECBA-4860-AC25-66AB61261A96}" dt="2021-03-18T23:43:18.317" v="1742" actId="255"/>
          <ac:spMkLst>
            <pc:docMk/>
            <pc:sldMk cId="4043781952" sldId="910"/>
            <ac:spMk id="5" creationId="{DFEA2082-E7DE-4453-8158-54F380B9428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DCA710-9AD8-487D-A78F-EB2FE6692888}" type="doc">
      <dgm:prSet loTypeId="urn:microsoft.com/office/officeart/2005/8/layout/vList5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C4931C45-9230-42C7-8F63-311C742D02D6}">
      <dgm:prSet phldrT="[Texte]"/>
      <dgm:spPr/>
      <dgm:t>
        <a:bodyPr/>
        <a:lstStyle/>
        <a:p>
          <a:r>
            <a:rPr lang="fr-FR" b="1" dirty="0"/>
            <a:t>TVA</a:t>
          </a:r>
        </a:p>
      </dgm:t>
    </dgm:pt>
    <dgm:pt modelId="{BC2BA275-12D2-45B1-A6A3-8AC207CADC2F}" type="parTrans" cxnId="{8423B81D-3006-454B-ADDF-9A6338A02B23}">
      <dgm:prSet/>
      <dgm:spPr/>
      <dgm:t>
        <a:bodyPr/>
        <a:lstStyle/>
        <a:p>
          <a:endParaRPr lang="fr-FR" b="1"/>
        </a:p>
      </dgm:t>
    </dgm:pt>
    <dgm:pt modelId="{E9F87131-0D83-417B-A1C9-DBCB9CE35CC7}" type="sibTrans" cxnId="{8423B81D-3006-454B-ADDF-9A6338A02B23}">
      <dgm:prSet/>
      <dgm:spPr/>
      <dgm:t>
        <a:bodyPr/>
        <a:lstStyle/>
        <a:p>
          <a:endParaRPr lang="fr-FR" b="1"/>
        </a:p>
      </dgm:t>
    </dgm:pt>
    <dgm:pt modelId="{8FFC4A4B-D7F5-4E55-83B5-54CCE2FD1458}">
      <dgm:prSet phldrT="[Texte]"/>
      <dgm:spPr/>
      <dgm:t>
        <a:bodyPr/>
        <a:lstStyle/>
        <a:p>
          <a:r>
            <a:rPr lang="fr-FR" b="1" dirty="0"/>
            <a:t>Taxe sur la valeur ajoutée</a:t>
          </a:r>
        </a:p>
      </dgm:t>
    </dgm:pt>
    <dgm:pt modelId="{9C832D7D-1195-4ED7-B26A-100767324D0E}" type="parTrans" cxnId="{9132F9C1-3CD1-43C9-BEC3-D97E7062F774}">
      <dgm:prSet/>
      <dgm:spPr/>
      <dgm:t>
        <a:bodyPr/>
        <a:lstStyle/>
        <a:p>
          <a:endParaRPr lang="fr-FR" b="1"/>
        </a:p>
      </dgm:t>
    </dgm:pt>
    <dgm:pt modelId="{9EE3EA5B-B9F0-42FA-BB45-36C12A1071F7}" type="sibTrans" cxnId="{9132F9C1-3CD1-43C9-BEC3-D97E7062F774}">
      <dgm:prSet/>
      <dgm:spPr/>
      <dgm:t>
        <a:bodyPr/>
        <a:lstStyle/>
        <a:p>
          <a:endParaRPr lang="fr-FR" b="1"/>
        </a:p>
      </dgm:t>
    </dgm:pt>
    <dgm:pt modelId="{D44573C7-0823-4A55-A932-2418606E6514}">
      <dgm:prSet phldrT="[Texte]"/>
      <dgm:spPr/>
      <dgm:t>
        <a:bodyPr/>
        <a:lstStyle/>
        <a:p>
          <a:r>
            <a:rPr lang="fr-FR" b="1" dirty="0"/>
            <a:t>Assujetti</a:t>
          </a:r>
        </a:p>
      </dgm:t>
    </dgm:pt>
    <dgm:pt modelId="{20755DAB-206A-4002-9725-5984AC7B0EC2}" type="parTrans" cxnId="{41112F4C-5408-4424-A584-9585EB9A3E26}">
      <dgm:prSet/>
      <dgm:spPr/>
      <dgm:t>
        <a:bodyPr/>
        <a:lstStyle/>
        <a:p>
          <a:endParaRPr lang="fr-FR" b="1"/>
        </a:p>
      </dgm:t>
    </dgm:pt>
    <dgm:pt modelId="{130D5AB2-F246-44D0-91DC-D15F3D107220}" type="sibTrans" cxnId="{41112F4C-5408-4424-A584-9585EB9A3E26}">
      <dgm:prSet/>
      <dgm:spPr/>
      <dgm:t>
        <a:bodyPr/>
        <a:lstStyle/>
        <a:p>
          <a:endParaRPr lang="fr-FR" b="1"/>
        </a:p>
      </dgm:t>
    </dgm:pt>
    <dgm:pt modelId="{2AD8305E-093E-4D56-A7B4-C87D92BDB72B}">
      <dgm:prSet phldrT="[Texte]"/>
      <dgm:spPr/>
      <dgm:t>
        <a:bodyPr/>
        <a:lstStyle/>
        <a:p>
          <a:r>
            <a:rPr lang="fr-FR" b="1" dirty="0"/>
            <a:t>TVA collectée</a:t>
          </a:r>
        </a:p>
      </dgm:t>
    </dgm:pt>
    <dgm:pt modelId="{48AC2631-B1BE-42F5-81E4-5415CFEA9F7A}" type="parTrans" cxnId="{E78D4962-EC8B-4E5C-A9F1-5DFB86EA3026}">
      <dgm:prSet/>
      <dgm:spPr/>
      <dgm:t>
        <a:bodyPr/>
        <a:lstStyle/>
        <a:p>
          <a:endParaRPr lang="fr-FR" b="1"/>
        </a:p>
      </dgm:t>
    </dgm:pt>
    <dgm:pt modelId="{29360A43-8978-48E4-BFD4-9741BD5D806B}" type="sibTrans" cxnId="{E78D4962-EC8B-4E5C-A9F1-5DFB86EA3026}">
      <dgm:prSet/>
      <dgm:spPr/>
      <dgm:t>
        <a:bodyPr/>
        <a:lstStyle/>
        <a:p>
          <a:endParaRPr lang="fr-FR" b="1"/>
        </a:p>
      </dgm:t>
    </dgm:pt>
    <dgm:pt modelId="{B7C26F3F-8BDF-4376-BB16-C057F4072F03}">
      <dgm:prSet/>
      <dgm:spPr/>
      <dgm:t>
        <a:bodyPr/>
        <a:lstStyle/>
        <a:p>
          <a:r>
            <a:rPr lang="fr-FR" b="1" dirty="0"/>
            <a:t>Personne imposable en matière de TVA</a:t>
          </a:r>
        </a:p>
      </dgm:t>
    </dgm:pt>
    <dgm:pt modelId="{748DF5FC-8EB1-444D-9458-5846F7203221}" type="parTrans" cxnId="{6BA4F80D-5879-46E5-B895-4AE771C8ACC5}">
      <dgm:prSet/>
      <dgm:spPr/>
      <dgm:t>
        <a:bodyPr/>
        <a:lstStyle/>
        <a:p>
          <a:endParaRPr lang="fr-FR" b="1"/>
        </a:p>
      </dgm:t>
    </dgm:pt>
    <dgm:pt modelId="{BDFC6A5A-A684-49F1-A6FC-BC124926B62F}" type="sibTrans" cxnId="{6BA4F80D-5879-46E5-B895-4AE771C8ACC5}">
      <dgm:prSet/>
      <dgm:spPr/>
      <dgm:t>
        <a:bodyPr/>
        <a:lstStyle/>
        <a:p>
          <a:endParaRPr lang="fr-FR" b="1"/>
        </a:p>
      </dgm:t>
    </dgm:pt>
    <dgm:pt modelId="{C6FA4DC6-95C2-4AA3-84BA-C5A5A4A820EE}">
      <dgm:prSet phldrT="[Texte]"/>
      <dgm:spPr/>
      <dgm:t>
        <a:bodyPr/>
        <a:lstStyle/>
        <a:p>
          <a:r>
            <a:rPr lang="fr-FR" b="1" dirty="0"/>
            <a:t>TVA déductible</a:t>
          </a:r>
        </a:p>
      </dgm:t>
    </dgm:pt>
    <dgm:pt modelId="{F05A63F1-C15B-4640-B0AC-F3FC2C791A41}" type="parTrans" cxnId="{C8DECA2B-734A-4845-AE2C-19ADEAA3801A}">
      <dgm:prSet/>
      <dgm:spPr/>
      <dgm:t>
        <a:bodyPr/>
        <a:lstStyle/>
        <a:p>
          <a:endParaRPr lang="fr-FR" b="1"/>
        </a:p>
      </dgm:t>
    </dgm:pt>
    <dgm:pt modelId="{E0916A44-490C-4E80-B360-08416112DACA}" type="sibTrans" cxnId="{C8DECA2B-734A-4845-AE2C-19ADEAA3801A}">
      <dgm:prSet/>
      <dgm:spPr/>
      <dgm:t>
        <a:bodyPr/>
        <a:lstStyle/>
        <a:p>
          <a:endParaRPr lang="fr-FR" b="1"/>
        </a:p>
      </dgm:t>
    </dgm:pt>
    <dgm:pt modelId="{CDC62464-00ED-4C73-94BA-B56ADD96446C}">
      <dgm:prSet phldrT="[Texte]"/>
      <dgm:spPr/>
      <dgm:t>
        <a:bodyPr/>
        <a:lstStyle/>
        <a:p>
          <a:r>
            <a:rPr lang="fr-FR" b="1" dirty="0"/>
            <a:t>TVA encaissée par un assujetti lors d’une vente</a:t>
          </a:r>
        </a:p>
      </dgm:t>
    </dgm:pt>
    <dgm:pt modelId="{5DA438FA-757F-465C-88B6-04B713623744}" type="parTrans" cxnId="{EA4D519C-B7ED-42C1-B12A-CB4A19B335D3}">
      <dgm:prSet/>
      <dgm:spPr/>
      <dgm:t>
        <a:bodyPr/>
        <a:lstStyle/>
        <a:p>
          <a:endParaRPr lang="fr-FR" b="1"/>
        </a:p>
      </dgm:t>
    </dgm:pt>
    <dgm:pt modelId="{627F6792-97EF-460E-B08F-E261FFAC1A2D}" type="sibTrans" cxnId="{EA4D519C-B7ED-42C1-B12A-CB4A19B335D3}">
      <dgm:prSet/>
      <dgm:spPr/>
      <dgm:t>
        <a:bodyPr/>
        <a:lstStyle/>
        <a:p>
          <a:endParaRPr lang="fr-FR" b="1"/>
        </a:p>
      </dgm:t>
    </dgm:pt>
    <dgm:pt modelId="{F75A6938-AAC3-4954-9FD6-0AE88F0BDE42}">
      <dgm:prSet phldrT="[Texte]"/>
      <dgm:spPr/>
      <dgm:t>
        <a:bodyPr/>
        <a:lstStyle/>
        <a:p>
          <a:r>
            <a:rPr lang="fr-FR" b="1" dirty="0"/>
            <a:t>TVA payée par un assujetti lors d’un achat</a:t>
          </a:r>
        </a:p>
      </dgm:t>
    </dgm:pt>
    <dgm:pt modelId="{4059376E-B841-4032-B3D0-F99B283DD24D}" type="parTrans" cxnId="{9EEDDB12-73DB-4571-B9F1-BE1B55EC3C7D}">
      <dgm:prSet/>
      <dgm:spPr/>
      <dgm:t>
        <a:bodyPr/>
        <a:lstStyle/>
        <a:p>
          <a:endParaRPr lang="fr-FR" b="1"/>
        </a:p>
      </dgm:t>
    </dgm:pt>
    <dgm:pt modelId="{218717B6-40EA-4E8A-91C1-64663C185F17}" type="sibTrans" cxnId="{9EEDDB12-73DB-4571-B9F1-BE1B55EC3C7D}">
      <dgm:prSet/>
      <dgm:spPr/>
      <dgm:t>
        <a:bodyPr/>
        <a:lstStyle/>
        <a:p>
          <a:endParaRPr lang="fr-FR" b="1"/>
        </a:p>
      </dgm:t>
    </dgm:pt>
    <dgm:pt modelId="{05EEE3F4-129E-4BB7-BDE4-1C1125A43002}">
      <dgm:prSet phldrT="[Texte]"/>
      <dgm:spPr/>
      <dgm:t>
        <a:bodyPr/>
        <a:lstStyle/>
        <a:p>
          <a:r>
            <a:rPr lang="fr-FR" b="1" dirty="0"/>
            <a:t>TVA à décaisser</a:t>
          </a:r>
        </a:p>
      </dgm:t>
    </dgm:pt>
    <dgm:pt modelId="{9558722C-9D52-413C-88AD-7886940F525E}" type="parTrans" cxnId="{7B33412D-6030-45B9-9CC2-95978B03E620}">
      <dgm:prSet/>
      <dgm:spPr/>
      <dgm:t>
        <a:bodyPr/>
        <a:lstStyle/>
        <a:p>
          <a:endParaRPr lang="fr-FR" b="1"/>
        </a:p>
      </dgm:t>
    </dgm:pt>
    <dgm:pt modelId="{3B454020-B1E0-47EE-8303-486447264007}" type="sibTrans" cxnId="{7B33412D-6030-45B9-9CC2-95978B03E620}">
      <dgm:prSet/>
      <dgm:spPr/>
      <dgm:t>
        <a:bodyPr/>
        <a:lstStyle/>
        <a:p>
          <a:endParaRPr lang="fr-FR" b="1"/>
        </a:p>
      </dgm:t>
    </dgm:pt>
    <dgm:pt modelId="{C9880357-E606-4FDF-8CB2-DE3492DE996A}">
      <dgm:prSet phldrT="[Texte]"/>
      <dgm:spPr/>
      <dgm:t>
        <a:bodyPr/>
        <a:lstStyle/>
        <a:p>
          <a:r>
            <a:rPr lang="fr-FR" b="1" dirty="0"/>
            <a:t>TVA collectée – TVA déductible</a:t>
          </a:r>
        </a:p>
      </dgm:t>
    </dgm:pt>
    <dgm:pt modelId="{17D24D8C-A893-4F30-A995-F6DE97A4C325}" type="parTrans" cxnId="{EE8D392B-58C6-4F32-94CD-A96A366FEC0E}">
      <dgm:prSet/>
      <dgm:spPr/>
      <dgm:t>
        <a:bodyPr/>
        <a:lstStyle/>
        <a:p>
          <a:endParaRPr lang="fr-FR" b="1"/>
        </a:p>
      </dgm:t>
    </dgm:pt>
    <dgm:pt modelId="{72F1CFF6-2BDD-4C6F-A60F-649AA3A2E485}" type="sibTrans" cxnId="{EE8D392B-58C6-4F32-94CD-A96A366FEC0E}">
      <dgm:prSet/>
      <dgm:spPr/>
      <dgm:t>
        <a:bodyPr/>
        <a:lstStyle/>
        <a:p>
          <a:endParaRPr lang="fr-FR" b="1"/>
        </a:p>
      </dgm:t>
    </dgm:pt>
    <dgm:pt modelId="{4308492F-EA5B-4A51-A162-01D6810AC3AD}" type="pres">
      <dgm:prSet presAssocID="{A8DCA710-9AD8-487D-A78F-EB2FE6692888}" presName="Name0" presStyleCnt="0">
        <dgm:presLayoutVars>
          <dgm:dir/>
          <dgm:animLvl val="lvl"/>
          <dgm:resizeHandles val="exact"/>
        </dgm:presLayoutVars>
      </dgm:prSet>
      <dgm:spPr/>
    </dgm:pt>
    <dgm:pt modelId="{A8A83914-75C7-4A35-96F8-AE6F286DDB99}" type="pres">
      <dgm:prSet presAssocID="{C4931C45-9230-42C7-8F63-311C742D02D6}" presName="linNode" presStyleCnt="0"/>
      <dgm:spPr/>
    </dgm:pt>
    <dgm:pt modelId="{250DF100-6CBA-4F3E-A1A0-CAB046AC3603}" type="pres">
      <dgm:prSet presAssocID="{C4931C45-9230-42C7-8F63-311C742D02D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6CEEC18-277E-4D60-99A9-2F4AF108EB83}" type="pres">
      <dgm:prSet presAssocID="{C4931C45-9230-42C7-8F63-311C742D02D6}" presName="descendantText" presStyleLbl="alignAccFollowNode1" presStyleIdx="0" presStyleCnt="5">
        <dgm:presLayoutVars>
          <dgm:bulletEnabled val="1"/>
        </dgm:presLayoutVars>
      </dgm:prSet>
      <dgm:spPr/>
    </dgm:pt>
    <dgm:pt modelId="{B4133516-0D2E-4D12-B7F1-AC5E580E3497}" type="pres">
      <dgm:prSet presAssocID="{E9F87131-0D83-417B-A1C9-DBCB9CE35CC7}" presName="sp" presStyleCnt="0"/>
      <dgm:spPr/>
    </dgm:pt>
    <dgm:pt modelId="{350233E5-FB62-4C96-A9F9-D8F5E0DBD0AF}" type="pres">
      <dgm:prSet presAssocID="{D44573C7-0823-4A55-A932-2418606E6514}" presName="linNode" presStyleCnt="0"/>
      <dgm:spPr/>
    </dgm:pt>
    <dgm:pt modelId="{564E2EEF-B547-4254-BA6A-728D07B2A2CA}" type="pres">
      <dgm:prSet presAssocID="{D44573C7-0823-4A55-A932-2418606E651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42813C6-26AD-426C-B935-825D70FC658A}" type="pres">
      <dgm:prSet presAssocID="{D44573C7-0823-4A55-A932-2418606E6514}" presName="descendantText" presStyleLbl="alignAccFollowNode1" presStyleIdx="1" presStyleCnt="5">
        <dgm:presLayoutVars>
          <dgm:bulletEnabled val="1"/>
        </dgm:presLayoutVars>
      </dgm:prSet>
      <dgm:spPr/>
    </dgm:pt>
    <dgm:pt modelId="{534E34B7-96BF-457F-BF66-B8F023AE9E89}" type="pres">
      <dgm:prSet presAssocID="{130D5AB2-F246-44D0-91DC-D15F3D107220}" presName="sp" presStyleCnt="0"/>
      <dgm:spPr/>
    </dgm:pt>
    <dgm:pt modelId="{2E9547BD-176E-48A5-826E-AC2A48E4A431}" type="pres">
      <dgm:prSet presAssocID="{2AD8305E-093E-4D56-A7B4-C87D92BDB72B}" presName="linNode" presStyleCnt="0"/>
      <dgm:spPr/>
    </dgm:pt>
    <dgm:pt modelId="{90933AB5-231A-4325-87E3-D057F3D598A6}" type="pres">
      <dgm:prSet presAssocID="{2AD8305E-093E-4D56-A7B4-C87D92BDB72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7789FC3-6358-435F-8FB1-9C3D59222CAD}" type="pres">
      <dgm:prSet presAssocID="{2AD8305E-093E-4D56-A7B4-C87D92BDB72B}" presName="descendantText" presStyleLbl="alignAccFollowNode1" presStyleIdx="2" presStyleCnt="5">
        <dgm:presLayoutVars>
          <dgm:bulletEnabled val="1"/>
        </dgm:presLayoutVars>
      </dgm:prSet>
      <dgm:spPr/>
    </dgm:pt>
    <dgm:pt modelId="{FD636E4D-91F4-4560-994F-F2129BBFAC42}" type="pres">
      <dgm:prSet presAssocID="{29360A43-8978-48E4-BFD4-9741BD5D806B}" presName="sp" presStyleCnt="0"/>
      <dgm:spPr/>
    </dgm:pt>
    <dgm:pt modelId="{6A604573-17BE-4A93-8215-ABB2B70DFCD0}" type="pres">
      <dgm:prSet presAssocID="{C6FA4DC6-95C2-4AA3-84BA-C5A5A4A820EE}" presName="linNode" presStyleCnt="0"/>
      <dgm:spPr/>
    </dgm:pt>
    <dgm:pt modelId="{EC94EA1D-1196-487C-8BCD-2C8F732400A6}" type="pres">
      <dgm:prSet presAssocID="{C6FA4DC6-95C2-4AA3-84BA-C5A5A4A820EE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32D6F6A-1B3F-4A77-96EA-DCF243119693}" type="pres">
      <dgm:prSet presAssocID="{C6FA4DC6-95C2-4AA3-84BA-C5A5A4A820EE}" presName="descendantText" presStyleLbl="alignAccFollowNode1" presStyleIdx="3" presStyleCnt="5">
        <dgm:presLayoutVars>
          <dgm:bulletEnabled val="1"/>
        </dgm:presLayoutVars>
      </dgm:prSet>
      <dgm:spPr/>
    </dgm:pt>
    <dgm:pt modelId="{0E6CA696-A1A9-4800-BF8A-5E98E3DB96B3}" type="pres">
      <dgm:prSet presAssocID="{E0916A44-490C-4E80-B360-08416112DACA}" presName="sp" presStyleCnt="0"/>
      <dgm:spPr/>
    </dgm:pt>
    <dgm:pt modelId="{AA9F56BE-331C-4342-833A-07EAB3D39AF2}" type="pres">
      <dgm:prSet presAssocID="{05EEE3F4-129E-4BB7-BDE4-1C1125A43002}" presName="linNode" presStyleCnt="0"/>
      <dgm:spPr/>
    </dgm:pt>
    <dgm:pt modelId="{33BA15D6-3839-4086-825D-9C1E6CA67B35}" type="pres">
      <dgm:prSet presAssocID="{05EEE3F4-129E-4BB7-BDE4-1C1125A43002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87965EE2-DBC4-4893-8519-F0D0B02A6929}" type="pres">
      <dgm:prSet presAssocID="{05EEE3F4-129E-4BB7-BDE4-1C1125A43002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6BA4F80D-5879-46E5-B895-4AE771C8ACC5}" srcId="{D44573C7-0823-4A55-A932-2418606E6514}" destId="{B7C26F3F-8BDF-4376-BB16-C057F4072F03}" srcOrd="0" destOrd="0" parTransId="{748DF5FC-8EB1-444D-9458-5846F7203221}" sibTransId="{BDFC6A5A-A684-49F1-A6FC-BC124926B62F}"/>
    <dgm:cxn modelId="{9EEDDB12-73DB-4571-B9F1-BE1B55EC3C7D}" srcId="{C6FA4DC6-95C2-4AA3-84BA-C5A5A4A820EE}" destId="{F75A6938-AAC3-4954-9FD6-0AE88F0BDE42}" srcOrd="0" destOrd="0" parTransId="{4059376E-B841-4032-B3D0-F99B283DD24D}" sibTransId="{218717B6-40EA-4E8A-91C1-64663C185F17}"/>
    <dgm:cxn modelId="{8423B81D-3006-454B-ADDF-9A6338A02B23}" srcId="{A8DCA710-9AD8-487D-A78F-EB2FE6692888}" destId="{C4931C45-9230-42C7-8F63-311C742D02D6}" srcOrd="0" destOrd="0" parTransId="{BC2BA275-12D2-45B1-A6A3-8AC207CADC2F}" sibTransId="{E9F87131-0D83-417B-A1C9-DBCB9CE35CC7}"/>
    <dgm:cxn modelId="{2EAF912A-A7FF-4C85-854A-5647A1A3B9F3}" type="presOf" srcId="{C6FA4DC6-95C2-4AA3-84BA-C5A5A4A820EE}" destId="{EC94EA1D-1196-487C-8BCD-2C8F732400A6}" srcOrd="0" destOrd="0" presId="urn:microsoft.com/office/officeart/2005/8/layout/vList5"/>
    <dgm:cxn modelId="{EE8D392B-58C6-4F32-94CD-A96A366FEC0E}" srcId="{05EEE3F4-129E-4BB7-BDE4-1C1125A43002}" destId="{C9880357-E606-4FDF-8CB2-DE3492DE996A}" srcOrd="0" destOrd="0" parTransId="{17D24D8C-A893-4F30-A995-F6DE97A4C325}" sibTransId="{72F1CFF6-2BDD-4C6F-A60F-649AA3A2E485}"/>
    <dgm:cxn modelId="{C8DECA2B-734A-4845-AE2C-19ADEAA3801A}" srcId="{A8DCA710-9AD8-487D-A78F-EB2FE6692888}" destId="{C6FA4DC6-95C2-4AA3-84BA-C5A5A4A820EE}" srcOrd="3" destOrd="0" parTransId="{F05A63F1-C15B-4640-B0AC-F3FC2C791A41}" sibTransId="{E0916A44-490C-4E80-B360-08416112DACA}"/>
    <dgm:cxn modelId="{7B33412D-6030-45B9-9CC2-95978B03E620}" srcId="{A8DCA710-9AD8-487D-A78F-EB2FE6692888}" destId="{05EEE3F4-129E-4BB7-BDE4-1C1125A43002}" srcOrd="4" destOrd="0" parTransId="{9558722C-9D52-413C-88AD-7886940F525E}" sibTransId="{3B454020-B1E0-47EE-8303-486447264007}"/>
    <dgm:cxn modelId="{CEC09937-2084-445F-8436-C08B16D7FA08}" type="presOf" srcId="{05EEE3F4-129E-4BB7-BDE4-1C1125A43002}" destId="{33BA15D6-3839-4086-825D-9C1E6CA67B35}" srcOrd="0" destOrd="0" presId="urn:microsoft.com/office/officeart/2005/8/layout/vList5"/>
    <dgm:cxn modelId="{B915965E-C251-4770-AFAE-B649E3678389}" type="presOf" srcId="{C4931C45-9230-42C7-8F63-311C742D02D6}" destId="{250DF100-6CBA-4F3E-A1A0-CAB046AC3603}" srcOrd="0" destOrd="0" presId="urn:microsoft.com/office/officeart/2005/8/layout/vList5"/>
    <dgm:cxn modelId="{E78D4962-EC8B-4E5C-A9F1-5DFB86EA3026}" srcId="{A8DCA710-9AD8-487D-A78F-EB2FE6692888}" destId="{2AD8305E-093E-4D56-A7B4-C87D92BDB72B}" srcOrd="2" destOrd="0" parTransId="{48AC2631-B1BE-42F5-81E4-5415CFEA9F7A}" sibTransId="{29360A43-8978-48E4-BFD4-9741BD5D806B}"/>
    <dgm:cxn modelId="{41112F4C-5408-4424-A584-9585EB9A3E26}" srcId="{A8DCA710-9AD8-487D-A78F-EB2FE6692888}" destId="{D44573C7-0823-4A55-A932-2418606E6514}" srcOrd="1" destOrd="0" parTransId="{20755DAB-206A-4002-9725-5984AC7B0EC2}" sibTransId="{130D5AB2-F246-44D0-91DC-D15F3D107220}"/>
    <dgm:cxn modelId="{90702A52-5DFA-4BE8-B83D-8F756A7F0434}" type="presOf" srcId="{F75A6938-AAC3-4954-9FD6-0AE88F0BDE42}" destId="{632D6F6A-1B3F-4A77-96EA-DCF243119693}" srcOrd="0" destOrd="0" presId="urn:microsoft.com/office/officeart/2005/8/layout/vList5"/>
    <dgm:cxn modelId="{EA4D519C-B7ED-42C1-B12A-CB4A19B335D3}" srcId="{2AD8305E-093E-4D56-A7B4-C87D92BDB72B}" destId="{CDC62464-00ED-4C73-94BA-B56ADD96446C}" srcOrd="0" destOrd="0" parTransId="{5DA438FA-757F-465C-88B6-04B713623744}" sibTransId="{627F6792-97EF-460E-B08F-E261FFAC1A2D}"/>
    <dgm:cxn modelId="{7DC4C59C-E0E4-41D0-8726-9F171CCB7358}" type="presOf" srcId="{D44573C7-0823-4A55-A932-2418606E6514}" destId="{564E2EEF-B547-4254-BA6A-728D07B2A2CA}" srcOrd="0" destOrd="0" presId="urn:microsoft.com/office/officeart/2005/8/layout/vList5"/>
    <dgm:cxn modelId="{27518A9E-699D-40A6-B2FA-810BE8AF0897}" type="presOf" srcId="{2AD8305E-093E-4D56-A7B4-C87D92BDB72B}" destId="{90933AB5-231A-4325-87E3-D057F3D598A6}" srcOrd="0" destOrd="0" presId="urn:microsoft.com/office/officeart/2005/8/layout/vList5"/>
    <dgm:cxn modelId="{979401B3-A28E-45D7-A36D-BB0A5B0A0247}" type="presOf" srcId="{A8DCA710-9AD8-487D-A78F-EB2FE6692888}" destId="{4308492F-EA5B-4A51-A162-01D6810AC3AD}" srcOrd="0" destOrd="0" presId="urn:microsoft.com/office/officeart/2005/8/layout/vList5"/>
    <dgm:cxn modelId="{A5F2EBB3-FDCA-4009-A65C-CB556AE16DB1}" type="presOf" srcId="{C9880357-E606-4FDF-8CB2-DE3492DE996A}" destId="{87965EE2-DBC4-4893-8519-F0D0B02A6929}" srcOrd="0" destOrd="0" presId="urn:microsoft.com/office/officeart/2005/8/layout/vList5"/>
    <dgm:cxn modelId="{9132F9C1-3CD1-43C9-BEC3-D97E7062F774}" srcId="{C4931C45-9230-42C7-8F63-311C742D02D6}" destId="{8FFC4A4B-D7F5-4E55-83B5-54CCE2FD1458}" srcOrd="0" destOrd="0" parTransId="{9C832D7D-1195-4ED7-B26A-100767324D0E}" sibTransId="{9EE3EA5B-B9F0-42FA-BB45-36C12A1071F7}"/>
    <dgm:cxn modelId="{4E1B95D1-EF95-4DB2-95A1-4F8EA593A8A9}" type="presOf" srcId="{B7C26F3F-8BDF-4376-BB16-C057F4072F03}" destId="{442813C6-26AD-426C-B935-825D70FC658A}" srcOrd="0" destOrd="0" presId="urn:microsoft.com/office/officeart/2005/8/layout/vList5"/>
    <dgm:cxn modelId="{B95A6FE1-574E-48DA-86C3-63D37081C077}" type="presOf" srcId="{CDC62464-00ED-4C73-94BA-B56ADD96446C}" destId="{87789FC3-6358-435F-8FB1-9C3D59222CAD}" srcOrd="0" destOrd="0" presId="urn:microsoft.com/office/officeart/2005/8/layout/vList5"/>
    <dgm:cxn modelId="{1EB4B0FE-FD7E-4FA2-92A9-B1DA33C66AE5}" type="presOf" srcId="{8FFC4A4B-D7F5-4E55-83B5-54CCE2FD1458}" destId="{A6CEEC18-277E-4D60-99A9-2F4AF108EB83}" srcOrd="0" destOrd="0" presId="urn:microsoft.com/office/officeart/2005/8/layout/vList5"/>
    <dgm:cxn modelId="{280B4AE1-CB07-4B73-8E8C-81093FF5AD10}" type="presParOf" srcId="{4308492F-EA5B-4A51-A162-01D6810AC3AD}" destId="{A8A83914-75C7-4A35-96F8-AE6F286DDB99}" srcOrd="0" destOrd="0" presId="urn:microsoft.com/office/officeart/2005/8/layout/vList5"/>
    <dgm:cxn modelId="{60C9E8FD-34A6-4F31-8859-6B6BA4705F87}" type="presParOf" srcId="{A8A83914-75C7-4A35-96F8-AE6F286DDB99}" destId="{250DF100-6CBA-4F3E-A1A0-CAB046AC3603}" srcOrd="0" destOrd="0" presId="urn:microsoft.com/office/officeart/2005/8/layout/vList5"/>
    <dgm:cxn modelId="{5C9A733E-F038-4BC9-9BC5-97E097E48799}" type="presParOf" srcId="{A8A83914-75C7-4A35-96F8-AE6F286DDB99}" destId="{A6CEEC18-277E-4D60-99A9-2F4AF108EB83}" srcOrd="1" destOrd="0" presId="urn:microsoft.com/office/officeart/2005/8/layout/vList5"/>
    <dgm:cxn modelId="{720CA832-DF07-4BA6-8185-17242AF695B3}" type="presParOf" srcId="{4308492F-EA5B-4A51-A162-01D6810AC3AD}" destId="{B4133516-0D2E-4D12-B7F1-AC5E580E3497}" srcOrd="1" destOrd="0" presId="urn:microsoft.com/office/officeart/2005/8/layout/vList5"/>
    <dgm:cxn modelId="{A8713195-ED39-44BB-86BC-5D417B96BB62}" type="presParOf" srcId="{4308492F-EA5B-4A51-A162-01D6810AC3AD}" destId="{350233E5-FB62-4C96-A9F9-D8F5E0DBD0AF}" srcOrd="2" destOrd="0" presId="urn:microsoft.com/office/officeart/2005/8/layout/vList5"/>
    <dgm:cxn modelId="{BE1FC9E2-2D3A-498C-80FA-2D4AEBE10854}" type="presParOf" srcId="{350233E5-FB62-4C96-A9F9-D8F5E0DBD0AF}" destId="{564E2EEF-B547-4254-BA6A-728D07B2A2CA}" srcOrd="0" destOrd="0" presId="urn:microsoft.com/office/officeart/2005/8/layout/vList5"/>
    <dgm:cxn modelId="{106378E4-E036-46EA-9043-E111297E7C90}" type="presParOf" srcId="{350233E5-FB62-4C96-A9F9-D8F5E0DBD0AF}" destId="{442813C6-26AD-426C-B935-825D70FC658A}" srcOrd="1" destOrd="0" presId="urn:microsoft.com/office/officeart/2005/8/layout/vList5"/>
    <dgm:cxn modelId="{34432AD6-354B-432D-B6F9-31B5B33659C6}" type="presParOf" srcId="{4308492F-EA5B-4A51-A162-01D6810AC3AD}" destId="{534E34B7-96BF-457F-BF66-B8F023AE9E89}" srcOrd="3" destOrd="0" presId="urn:microsoft.com/office/officeart/2005/8/layout/vList5"/>
    <dgm:cxn modelId="{5404E6EE-8108-4B75-B933-8B61EC489EC2}" type="presParOf" srcId="{4308492F-EA5B-4A51-A162-01D6810AC3AD}" destId="{2E9547BD-176E-48A5-826E-AC2A48E4A431}" srcOrd="4" destOrd="0" presId="urn:microsoft.com/office/officeart/2005/8/layout/vList5"/>
    <dgm:cxn modelId="{C3016645-610D-4810-914D-F23D87027014}" type="presParOf" srcId="{2E9547BD-176E-48A5-826E-AC2A48E4A431}" destId="{90933AB5-231A-4325-87E3-D057F3D598A6}" srcOrd="0" destOrd="0" presId="urn:microsoft.com/office/officeart/2005/8/layout/vList5"/>
    <dgm:cxn modelId="{4E342099-8F60-423F-9F5F-E37254B724A3}" type="presParOf" srcId="{2E9547BD-176E-48A5-826E-AC2A48E4A431}" destId="{87789FC3-6358-435F-8FB1-9C3D59222CAD}" srcOrd="1" destOrd="0" presId="urn:microsoft.com/office/officeart/2005/8/layout/vList5"/>
    <dgm:cxn modelId="{4DA4CEE9-7AE2-4B90-A72D-E98CC1F3AC82}" type="presParOf" srcId="{4308492F-EA5B-4A51-A162-01D6810AC3AD}" destId="{FD636E4D-91F4-4560-994F-F2129BBFAC42}" srcOrd="5" destOrd="0" presId="urn:microsoft.com/office/officeart/2005/8/layout/vList5"/>
    <dgm:cxn modelId="{0652910E-FFD2-4A42-BE81-89A3C6BF1109}" type="presParOf" srcId="{4308492F-EA5B-4A51-A162-01D6810AC3AD}" destId="{6A604573-17BE-4A93-8215-ABB2B70DFCD0}" srcOrd="6" destOrd="0" presId="urn:microsoft.com/office/officeart/2005/8/layout/vList5"/>
    <dgm:cxn modelId="{C1F254E2-11EB-4D24-8B52-40A5387E38C4}" type="presParOf" srcId="{6A604573-17BE-4A93-8215-ABB2B70DFCD0}" destId="{EC94EA1D-1196-487C-8BCD-2C8F732400A6}" srcOrd="0" destOrd="0" presId="urn:microsoft.com/office/officeart/2005/8/layout/vList5"/>
    <dgm:cxn modelId="{E4E8D372-EBE7-4154-B5C3-CDFA45331D5A}" type="presParOf" srcId="{6A604573-17BE-4A93-8215-ABB2B70DFCD0}" destId="{632D6F6A-1B3F-4A77-96EA-DCF243119693}" srcOrd="1" destOrd="0" presId="urn:microsoft.com/office/officeart/2005/8/layout/vList5"/>
    <dgm:cxn modelId="{DF8867AC-0E73-44B6-A8DD-B55C309783FE}" type="presParOf" srcId="{4308492F-EA5B-4A51-A162-01D6810AC3AD}" destId="{0E6CA696-A1A9-4800-BF8A-5E98E3DB96B3}" srcOrd="7" destOrd="0" presId="urn:microsoft.com/office/officeart/2005/8/layout/vList5"/>
    <dgm:cxn modelId="{BA2BE3EC-2D3D-409B-A26F-64E2389498ED}" type="presParOf" srcId="{4308492F-EA5B-4A51-A162-01D6810AC3AD}" destId="{AA9F56BE-331C-4342-833A-07EAB3D39AF2}" srcOrd="8" destOrd="0" presId="urn:microsoft.com/office/officeart/2005/8/layout/vList5"/>
    <dgm:cxn modelId="{0DD7E128-0D51-4AC6-975B-5406D17F0628}" type="presParOf" srcId="{AA9F56BE-331C-4342-833A-07EAB3D39AF2}" destId="{33BA15D6-3839-4086-825D-9C1E6CA67B35}" srcOrd="0" destOrd="0" presId="urn:microsoft.com/office/officeart/2005/8/layout/vList5"/>
    <dgm:cxn modelId="{DE3EF596-A183-41DC-8665-4EAEAE336744}" type="presParOf" srcId="{AA9F56BE-331C-4342-833A-07EAB3D39AF2}" destId="{87965EE2-DBC4-4893-8519-F0D0B02A692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50E4FD-50EE-403D-B11C-91FC6B233041}" type="doc">
      <dgm:prSet loTypeId="urn:microsoft.com/office/officeart/2005/8/layout/process4" loCatId="list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885AC23-CC3E-4C7A-8099-7A94F62F4E1C}">
      <dgm:prSet phldrT="[Texte]"/>
      <dgm:spPr/>
      <dgm:t>
        <a:bodyPr/>
        <a:lstStyle/>
        <a:p>
          <a:pPr algn="ctr"/>
          <a:r>
            <a:rPr lang="fr-FR" b="1" dirty="0"/>
            <a:t>HT + TVA = TTC</a:t>
          </a:r>
        </a:p>
      </dgm:t>
    </dgm:pt>
    <dgm:pt modelId="{1285B8D2-229B-4034-AB86-DD2288B42738}" type="parTrans" cxnId="{3734005A-1FA8-463D-AB73-E58326A55945}">
      <dgm:prSet/>
      <dgm:spPr/>
      <dgm:t>
        <a:bodyPr/>
        <a:lstStyle/>
        <a:p>
          <a:endParaRPr lang="fr-FR"/>
        </a:p>
      </dgm:t>
    </dgm:pt>
    <dgm:pt modelId="{69E14E88-17D6-4B34-949E-3DE6BE3013BD}" type="sibTrans" cxnId="{3734005A-1FA8-463D-AB73-E58326A55945}">
      <dgm:prSet/>
      <dgm:spPr/>
      <dgm:t>
        <a:bodyPr/>
        <a:lstStyle/>
        <a:p>
          <a:endParaRPr lang="fr-FR"/>
        </a:p>
      </dgm:t>
    </dgm:pt>
    <dgm:pt modelId="{7AFCA4F8-1416-4FF5-96E0-82C0F7DA7096}">
      <dgm:prSet phldrT="[Texte]"/>
      <dgm:spPr/>
      <dgm:t>
        <a:bodyPr/>
        <a:lstStyle/>
        <a:p>
          <a:r>
            <a:rPr lang="fr-FR" b="1" dirty="0"/>
            <a:t>HT x Taux de TVA = TVA</a:t>
          </a:r>
        </a:p>
      </dgm:t>
    </dgm:pt>
    <dgm:pt modelId="{5D2164D1-AD8D-4F94-AD4C-D03BBBBE2EA6}" type="parTrans" cxnId="{935A10AF-D1E3-4947-8925-FD2142AFC0BD}">
      <dgm:prSet/>
      <dgm:spPr/>
      <dgm:t>
        <a:bodyPr/>
        <a:lstStyle/>
        <a:p>
          <a:endParaRPr lang="fr-FR"/>
        </a:p>
      </dgm:t>
    </dgm:pt>
    <dgm:pt modelId="{240982AE-A605-4050-9532-4FF66EA49030}" type="sibTrans" cxnId="{935A10AF-D1E3-4947-8925-FD2142AFC0BD}">
      <dgm:prSet/>
      <dgm:spPr/>
      <dgm:t>
        <a:bodyPr/>
        <a:lstStyle/>
        <a:p>
          <a:endParaRPr lang="fr-FR"/>
        </a:p>
      </dgm:t>
    </dgm:pt>
    <dgm:pt modelId="{ED55DAC2-AA84-429A-8230-DD524F7F53F9}">
      <dgm:prSet phldrT="[Texte]"/>
      <dgm:spPr/>
      <dgm:t>
        <a:bodyPr/>
        <a:lstStyle/>
        <a:p>
          <a:r>
            <a:rPr lang="fr-FR" b="1" dirty="0"/>
            <a:t>HT + (HT x Taux de TVA) = TTC</a:t>
          </a:r>
        </a:p>
      </dgm:t>
    </dgm:pt>
    <dgm:pt modelId="{4A0700AB-5D04-40F9-BFD5-880A48380CAC}" type="parTrans" cxnId="{33854ED2-6ED1-4F9A-A39F-AAACEAD7DDAB}">
      <dgm:prSet/>
      <dgm:spPr/>
      <dgm:t>
        <a:bodyPr/>
        <a:lstStyle/>
        <a:p>
          <a:endParaRPr lang="fr-FR"/>
        </a:p>
      </dgm:t>
    </dgm:pt>
    <dgm:pt modelId="{8A9E9B49-F007-4DD4-AF46-F7328F62417A}" type="sibTrans" cxnId="{33854ED2-6ED1-4F9A-A39F-AAACEAD7DDAB}">
      <dgm:prSet/>
      <dgm:spPr/>
      <dgm:t>
        <a:bodyPr/>
        <a:lstStyle/>
        <a:p>
          <a:endParaRPr lang="fr-FR"/>
        </a:p>
      </dgm:t>
    </dgm:pt>
    <dgm:pt modelId="{E6BBE531-7CEA-4E9D-81F5-0A581CAC7D10}">
      <dgm:prSet/>
      <dgm:spPr/>
      <dgm:t>
        <a:bodyPr/>
        <a:lstStyle/>
        <a:p>
          <a:r>
            <a:rPr lang="fr-FR" b="1" dirty="0"/>
            <a:t>HT x (1 + Taux de TVA) = TTC</a:t>
          </a:r>
        </a:p>
      </dgm:t>
    </dgm:pt>
    <dgm:pt modelId="{59296A1C-D971-4D66-B3E9-D32F9956E27A}" type="parTrans" cxnId="{578A0097-7076-464F-990B-362B76835C97}">
      <dgm:prSet/>
      <dgm:spPr/>
      <dgm:t>
        <a:bodyPr/>
        <a:lstStyle/>
        <a:p>
          <a:endParaRPr lang="fr-FR"/>
        </a:p>
      </dgm:t>
    </dgm:pt>
    <dgm:pt modelId="{1C005FB8-FD03-4526-94BB-907A0041C1B3}" type="sibTrans" cxnId="{578A0097-7076-464F-990B-362B76835C97}">
      <dgm:prSet/>
      <dgm:spPr/>
      <dgm:t>
        <a:bodyPr/>
        <a:lstStyle/>
        <a:p>
          <a:endParaRPr lang="fr-FR"/>
        </a:p>
      </dgm:t>
    </dgm:pt>
    <dgm:pt modelId="{A0922F44-3AAA-4859-8E53-8656EC535938}">
      <dgm:prSet/>
      <dgm:spPr/>
      <dgm:t>
        <a:bodyPr/>
        <a:lstStyle/>
        <a:p>
          <a:r>
            <a:rPr lang="fr-FR" b="1" dirty="0"/>
            <a:t>TTC / (1 + Taux de TVA) = HT</a:t>
          </a:r>
        </a:p>
      </dgm:t>
    </dgm:pt>
    <dgm:pt modelId="{12FA9A56-40D7-4FF3-B895-04B39CCE702C}" type="parTrans" cxnId="{5F7F1273-C7FA-4449-B6D3-50FCA61176B2}">
      <dgm:prSet/>
      <dgm:spPr/>
      <dgm:t>
        <a:bodyPr/>
        <a:lstStyle/>
        <a:p>
          <a:endParaRPr lang="fr-FR"/>
        </a:p>
      </dgm:t>
    </dgm:pt>
    <dgm:pt modelId="{198D607F-CA47-4F31-A489-BC4732C4B692}" type="sibTrans" cxnId="{5F7F1273-C7FA-4449-B6D3-50FCA61176B2}">
      <dgm:prSet/>
      <dgm:spPr/>
      <dgm:t>
        <a:bodyPr/>
        <a:lstStyle/>
        <a:p>
          <a:endParaRPr lang="fr-FR"/>
        </a:p>
      </dgm:t>
    </dgm:pt>
    <dgm:pt modelId="{14607A5F-A3D9-427D-A977-00020E13E776}" type="pres">
      <dgm:prSet presAssocID="{8D50E4FD-50EE-403D-B11C-91FC6B233041}" presName="Name0" presStyleCnt="0">
        <dgm:presLayoutVars>
          <dgm:dir/>
          <dgm:animLvl val="lvl"/>
          <dgm:resizeHandles val="exact"/>
        </dgm:presLayoutVars>
      </dgm:prSet>
      <dgm:spPr/>
    </dgm:pt>
    <dgm:pt modelId="{9A87840F-0FBF-4CCF-9284-7E0645C51DEA}" type="pres">
      <dgm:prSet presAssocID="{A0922F44-3AAA-4859-8E53-8656EC535938}" presName="boxAndChildren" presStyleCnt="0"/>
      <dgm:spPr/>
    </dgm:pt>
    <dgm:pt modelId="{2DD56498-76C6-4323-93A9-4640F3721F8F}" type="pres">
      <dgm:prSet presAssocID="{A0922F44-3AAA-4859-8E53-8656EC535938}" presName="parentTextBox" presStyleLbl="node1" presStyleIdx="0" presStyleCnt="5"/>
      <dgm:spPr/>
    </dgm:pt>
    <dgm:pt modelId="{3A3BBEE2-0E92-4B5B-84CA-8FCFE097E247}" type="pres">
      <dgm:prSet presAssocID="{1C005FB8-FD03-4526-94BB-907A0041C1B3}" presName="sp" presStyleCnt="0"/>
      <dgm:spPr/>
    </dgm:pt>
    <dgm:pt modelId="{0C9F2909-3A1A-4C0A-ABBC-931216D73928}" type="pres">
      <dgm:prSet presAssocID="{E6BBE531-7CEA-4E9D-81F5-0A581CAC7D10}" presName="arrowAndChildren" presStyleCnt="0"/>
      <dgm:spPr/>
    </dgm:pt>
    <dgm:pt modelId="{EF5A2A74-FDAD-42E5-9CF9-03D7B9F1E5E7}" type="pres">
      <dgm:prSet presAssocID="{E6BBE531-7CEA-4E9D-81F5-0A581CAC7D10}" presName="parentTextArrow" presStyleLbl="node1" presStyleIdx="1" presStyleCnt="5"/>
      <dgm:spPr/>
    </dgm:pt>
    <dgm:pt modelId="{E3AAB03C-6440-42F6-8F2E-7E0B1E1FF1C6}" type="pres">
      <dgm:prSet presAssocID="{8A9E9B49-F007-4DD4-AF46-F7328F62417A}" presName="sp" presStyleCnt="0"/>
      <dgm:spPr/>
    </dgm:pt>
    <dgm:pt modelId="{8F01C2DE-CF1B-42A5-9683-F1633CFC634A}" type="pres">
      <dgm:prSet presAssocID="{ED55DAC2-AA84-429A-8230-DD524F7F53F9}" presName="arrowAndChildren" presStyleCnt="0"/>
      <dgm:spPr/>
    </dgm:pt>
    <dgm:pt modelId="{CE7AE94A-2056-491A-8097-A9835F8B667B}" type="pres">
      <dgm:prSet presAssocID="{ED55DAC2-AA84-429A-8230-DD524F7F53F9}" presName="parentTextArrow" presStyleLbl="node1" presStyleIdx="2" presStyleCnt="5"/>
      <dgm:spPr/>
    </dgm:pt>
    <dgm:pt modelId="{FA5A1547-B619-4B3F-8410-5FC18C674653}" type="pres">
      <dgm:prSet presAssocID="{240982AE-A605-4050-9532-4FF66EA49030}" presName="sp" presStyleCnt="0"/>
      <dgm:spPr/>
    </dgm:pt>
    <dgm:pt modelId="{339B508A-D30E-42A1-BB80-40E80C36F4E2}" type="pres">
      <dgm:prSet presAssocID="{7AFCA4F8-1416-4FF5-96E0-82C0F7DA7096}" presName="arrowAndChildren" presStyleCnt="0"/>
      <dgm:spPr/>
    </dgm:pt>
    <dgm:pt modelId="{52FB9DCC-6E62-4B5C-843A-6DB1FD40FD19}" type="pres">
      <dgm:prSet presAssocID="{7AFCA4F8-1416-4FF5-96E0-82C0F7DA7096}" presName="parentTextArrow" presStyleLbl="node1" presStyleIdx="3" presStyleCnt="5"/>
      <dgm:spPr/>
    </dgm:pt>
    <dgm:pt modelId="{57E8CAE7-83A2-455C-AB5E-039211CE2E6F}" type="pres">
      <dgm:prSet presAssocID="{69E14E88-17D6-4B34-949E-3DE6BE3013BD}" presName="sp" presStyleCnt="0"/>
      <dgm:spPr/>
    </dgm:pt>
    <dgm:pt modelId="{ECE31349-018C-457A-907B-D98C0ABA0EB5}" type="pres">
      <dgm:prSet presAssocID="{B885AC23-CC3E-4C7A-8099-7A94F62F4E1C}" presName="arrowAndChildren" presStyleCnt="0"/>
      <dgm:spPr/>
    </dgm:pt>
    <dgm:pt modelId="{B95D6CE2-45F4-469B-AB3D-57D59BF9F2C6}" type="pres">
      <dgm:prSet presAssocID="{B885AC23-CC3E-4C7A-8099-7A94F62F4E1C}" presName="parentTextArrow" presStyleLbl="node1" presStyleIdx="4" presStyleCnt="5"/>
      <dgm:spPr/>
    </dgm:pt>
  </dgm:ptLst>
  <dgm:cxnLst>
    <dgm:cxn modelId="{1639BE11-D691-4CC7-AC32-293FC463C5C4}" type="presOf" srcId="{8D50E4FD-50EE-403D-B11C-91FC6B233041}" destId="{14607A5F-A3D9-427D-A977-00020E13E776}" srcOrd="0" destOrd="0" presId="urn:microsoft.com/office/officeart/2005/8/layout/process4"/>
    <dgm:cxn modelId="{5F7F1273-C7FA-4449-B6D3-50FCA61176B2}" srcId="{8D50E4FD-50EE-403D-B11C-91FC6B233041}" destId="{A0922F44-3AAA-4859-8E53-8656EC535938}" srcOrd="4" destOrd="0" parTransId="{12FA9A56-40D7-4FF3-B895-04B39CCE702C}" sibTransId="{198D607F-CA47-4F31-A489-BC4732C4B692}"/>
    <dgm:cxn modelId="{BBECCC55-AE91-4222-B87E-379DC4DC71F1}" type="presOf" srcId="{B885AC23-CC3E-4C7A-8099-7A94F62F4E1C}" destId="{B95D6CE2-45F4-469B-AB3D-57D59BF9F2C6}" srcOrd="0" destOrd="0" presId="urn:microsoft.com/office/officeart/2005/8/layout/process4"/>
    <dgm:cxn modelId="{3734005A-1FA8-463D-AB73-E58326A55945}" srcId="{8D50E4FD-50EE-403D-B11C-91FC6B233041}" destId="{B885AC23-CC3E-4C7A-8099-7A94F62F4E1C}" srcOrd="0" destOrd="0" parTransId="{1285B8D2-229B-4034-AB86-DD2288B42738}" sibTransId="{69E14E88-17D6-4B34-949E-3DE6BE3013BD}"/>
    <dgm:cxn modelId="{578A0097-7076-464F-990B-362B76835C97}" srcId="{8D50E4FD-50EE-403D-B11C-91FC6B233041}" destId="{E6BBE531-7CEA-4E9D-81F5-0A581CAC7D10}" srcOrd="3" destOrd="0" parTransId="{59296A1C-D971-4D66-B3E9-D32F9956E27A}" sibTransId="{1C005FB8-FD03-4526-94BB-907A0041C1B3}"/>
    <dgm:cxn modelId="{935A10AF-D1E3-4947-8925-FD2142AFC0BD}" srcId="{8D50E4FD-50EE-403D-B11C-91FC6B233041}" destId="{7AFCA4F8-1416-4FF5-96E0-82C0F7DA7096}" srcOrd="1" destOrd="0" parTransId="{5D2164D1-AD8D-4F94-AD4C-D03BBBBE2EA6}" sibTransId="{240982AE-A605-4050-9532-4FF66EA49030}"/>
    <dgm:cxn modelId="{BF0D16BC-6DA8-4C87-B3F0-ACC1D38AFCF7}" type="presOf" srcId="{E6BBE531-7CEA-4E9D-81F5-0A581CAC7D10}" destId="{EF5A2A74-FDAD-42E5-9CF9-03D7B9F1E5E7}" srcOrd="0" destOrd="0" presId="urn:microsoft.com/office/officeart/2005/8/layout/process4"/>
    <dgm:cxn modelId="{33854ED2-6ED1-4F9A-A39F-AAACEAD7DDAB}" srcId="{8D50E4FD-50EE-403D-B11C-91FC6B233041}" destId="{ED55DAC2-AA84-429A-8230-DD524F7F53F9}" srcOrd="2" destOrd="0" parTransId="{4A0700AB-5D04-40F9-BFD5-880A48380CAC}" sibTransId="{8A9E9B49-F007-4DD4-AF46-F7328F62417A}"/>
    <dgm:cxn modelId="{0A2193D5-3E65-4433-8A3A-B9576CF661E4}" type="presOf" srcId="{A0922F44-3AAA-4859-8E53-8656EC535938}" destId="{2DD56498-76C6-4323-93A9-4640F3721F8F}" srcOrd="0" destOrd="0" presId="urn:microsoft.com/office/officeart/2005/8/layout/process4"/>
    <dgm:cxn modelId="{153FE8D9-DD68-43F5-98EF-A351069D900E}" type="presOf" srcId="{7AFCA4F8-1416-4FF5-96E0-82C0F7DA7096}" destId="{52FB9DCC-6E62-4B5C-843A-6DB1FD40FD19}" srcOrd="0" destOrd="0" presId="urn:microsoft.com/office/officeart/2005/8/layout/process4"/>
    <dgm:cxn modelId="{1E7AFCED-154F-4BCB-A2AA-D6BF64D900A7}" type="presOf" srcId="{ED55DAC2-AA84-429A-8230-DD524F7F53F9}" destId="{CE7AE94A-2056-491A-8097-A9835F8B667B}" srcOrd="0" destOrd="0" presId="urn:microsoft.com/office/officeart/2005/8/layout/process4"/>
    <dgm:cxn modelId="{F3A1F1BA-D2DC-41CF-999E-6A35546BB451}" type="presParOf" srcId="{14607A5F-A3D9-427D-A977-00020E13E776}" destId="{9A87840F-0FBF-4CCF-9284-7E0645C51DEA}" srcOrd="0" destOrd="0" presId="urn:microsoft.com/office/officeart/2005/8/layout/process4"/>
    <dgm:cxn modelId="{D6948E91-D877-4929-A319-644EAA6AE15C}" type="presParOf" srcId="{9A87840F-0FBF-4CCF-9284-7E0645C51DEA}" destId="{2DD56498-76C6-4323-93A9-4640F3721F8F}" srcOrd="0" destOrd="0" presId="urn:microsoft.com/office/officeart/2005/8/layout/process4"/>
    <dgm:cxn modelId="{54503B0C-93C8-4B45-A7DB-189430925468}" type="presParOf" srcId="{14607A5F-A3D9-427D-A977-00020E13E776}" destId="{3A3BBEE2-0E92-4B5B-84CA-8FCFE097E247}" srcOrd="1" destOrd="0" presId="urn:microsoft.com/office/officeart/2005/8/layout/process4"/>
    <dgm:cxn modelId="{A59308F8-D79E-4A87-9203-85374A177C25}" type="presParOf" srcId="{14607A5F-A3D9-427D-A977-00020E13E776}" destId="{0C9F2909-3A1A-4C0A-ABBC-931216D73928}" srcOrd="2" destOrd="0" presId="urn:microsoft.com/office/officeart/2005/8/layout/process4"/>
    <dgm:cxn modelId="{3B30ACD4-E729-4871-A387-07D16019C1A4}" type="presParOf" srcId="{0C9F2909-3A1A-4C0A-ABBC-931216D73928}" destId="{EF5A2A74-FDAD-42E5-9CF9-03D7B9F1E5E7}" srcOrd="0" destOrd="0" presId="urn:microsoft.com/office/officeart/2005/8/layout/process4"/>
    <dgm:cxn modelId="{BE953E9F-F095-4279-83CF-B60C9DCD8B3E}" type="presParOf" srcId="{14607A5F-A3D9-427D-A977-00020E13E776}" destId="{E3AAB03C-6440-42F6-8F2E-7E0B1E1FF1C6}" srcOrd="3" destOrd="0" presId="urn:microsoft.com/office/officeart/2005/8/layout/process4"/>
    <dgm:cxn modelId="{61C59BA9-895A-4B2F-B73F-24C87884A6F3}" type="presParOf" srcId="{14607A5F-A3D9-427D-A977-00020E13E776}" destId="{8F01C2DE-CF1B-42A5-9683-F1633CFC634A}" srcOrd="4" destOrd="0" presId="urn:microsoft.com/office/officeart/2005/8/layout/process4"/>
    <dgm:cxn modelId="{D8A6FF68-1EF2-45EB-BE8D-ADEBF1C0972C}" type="presParOf" srcId="{8F01C2DE-CF1B-42A5-9683-F1633CFC634A}" destId="{CE7AE94A-2056-491A-8097-A9835F8B667B}" srcOrd="0" destOrd="0" presId="urn:microsoft.com/office/officeart/2005/8/layout/process4"/>
    <dgm:cxn modelId="{E27F7210-D18E-47F6-9B6B-B577C45E3826}" type="presParOf" srcId="{14607A5F-A3D9-427D-A977-00020E13E776}" destId="{FA5A1547-B619-4B3F-8410-5FC18C674653}" srcOrd="5" destOrd="0" presId="urn:microsoft.com/office/officeart/2005/8/layout/process4"/>
    <dgm:cxn modelId="{2C502519-1134-4C0D-82B9-3DDD1D9C87C0}" type="presParOf" srcId="{14607A5F-A3D9-427D-A977-00020E13E776}" destId="{339B508A-D30E-42A1-BB80-40E80C36F4E2}" srcOrd="6" destOrd="0" presId="urn:microsoft.com/office/officeart/2005/8/layout/process4"/>
    <dgm:cxn modelId="{06399E3D-1447-45B5-AFAB-482D18426C97}" type="presParOf" srcId="{339B508A-D30E-42A1-BB80-40E80C36F4E2}" destId="{52FB9DCC-6E62-4B5C-843A-6DB1FD40FD19}" srcOrd="0" destOrd="0" presId="urn:microsoft.com/office/officeart/2005/8/layout/process4"/>
    <dgm:cxn modelId="{3EA3C2D0-5767-401A-8A47-836C8A8B45E6}" type="presParOf" srcId="{14607A5F-A3D9-427D-A977-00020E13E776}" destId="{57E8CAE7-83A2-455C-AB5E-039211CE2E6F}" srcOrd="7" destOrd="0" presId="urn:microsoft.com/office/officeart/2005/8/layout/process4"/>
    <dgm:cxn modelId="{DE614F8B-DEC1-4366-A4CA-B54215D53FEA}" type="presParOf" srcId="{14607A5F-A3D9-427D-A977-00020E13E776}" destId="{ECE31349-018C-457A-907B-D98C0ABA0EB5}" srcOrd="8" destOrd="0" presId="urn:microsoft.com/office/officeart/2005/8/layout/process4"/>
    <dgm:cxn modelId="{CABF97DD-43A4-43FE-B4B9-C98118B56CBA}" type="presParOf" srcId="{ECE31349-018C-457A-907B-D98C0ABA0EB5}" destId="{B95D6CE2-45F4-469B-AB3D-57D59BF9F2C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50E4FD-50EE-403D-B11C-91FC6B233041}" type="doc">
      <dgm:prSet loTypeId="urn:microsoft.com/office/officeart/2005/8/layout/process4" loCatId="list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B885AC23-CC3E-4C7A-8099-7A94F62F4E1C}">
      <dgm:prSet phldrT="[Texte]" custT="1"/>
      <dgm:spPr/>
      <dgm:t>
        <a:bodyPr/>
        <a:lstStyle/>
        <a:p>
          <a:pPr algn="ctr"/>
          <a:r>
            <a:rPr lang="fr-FR" sz="2400" b="1" dirty="0"/>
            <a:t>100 + 20 = 120 €</a:t>
          </a:r>
        </a:p>
      </dgm:t>
    </dgm:pt>
    <dgm:pt modelId="{1285B8D2-229B-4034-AB86-DD2288B42738}" type="parTrans" cxnId="{3734005A-1FA8-463D-AB73-E58326A55945}">
      <dgm:prSet/>
      <dgm:spPr/>
      <dgm:t>
        <a:bodyPr/>
        <a:lstStyle/>
        <a:p>
          <a:endParaRPr lang="fr-FR"/>
        </a:p>
      </dgm:t>
    </dgm:pt>
    <dgm:pt modelId="{69E14E88-17D6-4B34-949E-3DE6BE3013BD}" type="sibTrans" cxnId="{3734005A-1FA8-463D-AB73-E58326A55945}">
      <dgm:prSet/>
      <dgm:spPr/>
      <dgm:t>
        <a:bodyPr/>
        <a:lstStyle/>
        <a:p>
          <a:endParaRPr lang="fr-FR"/>
        </a:p>
      </dgm:t>
    </dgm:pt>
    <dgm:pt modelId="{7AFCA4F8-1416-4FF5-96E0-82C0F7DA7096}">
      <dgm:prSet phldrT="[Texte]" custT="1"/>
      <dgm:spPr/>
      <dgm:t>
        <a:bodyPr/>
        <a:lstStyle/>
        <a:p>
          <a:r>
            <a:rPr lang="fr-FR" sz="2400" b="1" dirty="0"/>
            <a:t>100 x 20 % = 20 €</a:t>
          </a:r>
        </a:p>
      </dgm:t>
    </dgm:pt>
    <dgm:pt modelId="{5D2164D1-AD8D-4F94-AD4C-D03BBBBE2EA6}" type="parTrans" cxnId="{935A10AF-D1E3-4947-8925-FD2142AFC0BD}">
      <dgm:prSet/>
      <dgm:spPr/>
      <dgm:t>
        <a:bodyPr/>
        <a:lstStyle/>
        <a:p>
          <a:endParaRPr lang="fr-FR"/>
        </a:p>
      </dgm:t>
    </dgm:pt>
    <dgm:pt modelId="{240982AE-A605-4050-9532-4FF66EA49030}" type="sibTrans" cxnId="{935A10AF-D1E3-4947-8925-FD2142AFC0BD}">
      <dgm:prSet/>
      <dgm:spPr/>
      <dgm:t>
        <a:bodyPr/>
        <a:lstStyle/>
        <a:p>
          <a:endParaRPr lang="fr-FR"/>
        </a:p>
      </dgm:t>
    </dgm:pt>
    <dgm:pt modelId="{ED55DAC2-AA84-429A-8230-DD524F7F53F9}">
      <dgm:prSet phldrT="[Texte]" custT="1"/>
      <dgm:spPr/>
      <dgm:t>
        <a:bodyPr/>
        <a:lstStyle/>
        <a:p>
          <a:r>
            <a:rPr lang="fr-FR" sz="2400" b="1" dirty="0"/>
            <a:t>100 + (100 x 20%) = 120 €</a:t>
          </a:r>
        </a:p>
      </dgm:t>
    </dgm:pt>
    <dgm:pt modelId="{4A0700AB-5D04-40F9-BFD5-880A48380CAC}" type="parTrans" cxnId="{33854ED2-6ED1-4F9A-A39F-AAACEAD7DDAB}">
      <dgm:prSet/>
      <dgm:spPr/>
      <dgm:t>
        <a:bodyPr/>
        <a:lstStyle/>
        <a:p>
          <a:endParaRPr lang="fr-FR"/>
        </a:p>
      </dgm:t>
    </dgm:pt>
    <dgm:pt modelId="{8A9E9B49-F007-4DD4-AF46-F7328F62417A}" type="sibTrans" cxnId="{33854ED2-6ED1-4F9A-A39F-AAACEAD7DDAB}">
      <dgm:prSet/>
      <dgm:spPr/>
      <dgm:t>
        <a:bodyPr/>
        <a:lstStyle/>
        <a:p>
          <a:endParaRPr lang="fr-FR"/>
        </a:p>
      </dgm:t>
    </dgm:pt>
    <dgm:pt modelId="{E6BBE531-7CEA-4E9D-81F5-0A581CAC7D10}">
      <dgm:prSet custT="1"/>
      <dgm:spPr/>
      <dgm:t>
        <a:bodyPr/>
        <a:lstStyle/>
        <a:p>
          <a:r>
            <a:rPr lang="fr-FR" sz="2400" b="1" dirty="0"/>
            <a:t>100 x (1 + 0,2) = 120 €</a:t>
          </a:r>
        </a:p>
      </dgm:t>
    </dgm:pt>
    <dgm:pt modelId="{59296A1C-D971-4D66-B3E9-D32F9956E27A}" type="parTrans" cxnId="{578A0097-7076-464F-990B-362B76835C97}">
      <dgm:prSet/>
      <dgm:spPr/>
      <dgm:t>
        <a:bodyPr/>
        <a:lstStyle/>
        <a:p>
          <a:endParaRPr lang="fr-FR"/>
        </a:p>
      </dgm:t>
    </dgm:pt>
    <dgm:pt modelId="{1C005FB8-FD03-4526-94BB-907A0041C1B3}" type="sibTrans" cxnId="{578A0097-7076-464F-990B-362B76835C97}">
      <dgm:prSet/>
      <dgm:spPr/>
      <dgm:t>
        <a:bodyPr/>
        <a:lstStyle/>
        <a:p>
          <a:endParaRPr lang="fr-FR"/>
        </a:p>
      </dgm:t>
    </dgm:pt>
    <dgm:pt modelId="{A0922F44-3AAA-4859-8E53-8656EC535938}">
      <dgm:prSet custT="1"/>
      <dgm:spPr/>
      <dgm:t>
        <a:bodyPr/>
        <a:lstStyle/>
        <a:p>
          <a:r>
            <a:rPr lang="fr-FR" sz="2400" b="1" dirty="0"/>
            <a:t>120 / 1,2 = 100 €</a:t>
          </a:r>
        </a:p>
      </dgm:t>
    </dgm:pt>
    <dgm:pt modelId="{12FA9A56-40D7-4FF3-B895-04B39CCE702C}" type="parTrans" cxnId="{5F7F1273-C7FA-4449-B6D3-50FCA61176B2}">
      <dgm:prSet/>
      <dgm:spPr/>
      <dgm:t>
        <a:bodyPr/>
        <a:lstStyle/>
        <a:p>
          <a:endParaRPr lang="fr-FR"/>
        </a:p>
      </dgm:t>
    </dgm:pt>
    <dgm:pt modelId="{198D607F-CA47-4F31-A489-BC4732C4B692}" type="sibTrans" cxnId="{5F7F1273-C7FA-4449-B6D3-50FCA61176B2}">
      <dgm:prSet/>
      <dgm:spPr/>
      <dgm:t>
        <a:bodyPr/>
        <a:lstStyle/>
        <a:p>
          <a:endParaRPr lang="fr-FR"/>
        </a:p>
      </dgm:t>
    </dgm:pt>
    <dgm:pt modelId="{14607A5F-A3D9-427D-A977-00020E13E776}" type="pres">
      <dgm:prSet presAssocID="{8D50E4FD-50EE-403D-B11C-91FC6B233041}" presName="Name0" presStyleCnt="0">
        <dgm:presLayoutVars>
          <dgm:dir/>
          <dgm:animLvl val="lvl"/>
          <dgm:resizeHandles val="exact"/>
        </dgm:presLayoutVars>
      </dgm:prSet>
      <dgm:spPr/>
    </dgm:pt>
    <dgm:pt modelId="{9A87840F-0FBF-4CCF-9284-7E0645C51DEA}" type="pres">
      <dgm:prSet presAssocID="{A0922F44-3AAA-4859-8E53-8656EC535938}" presName="boxAndChildren" presStyleCnt="0"/>
      <dgm:spPr/>
    </dgm:pt>
    <dgm:pt modelId="{2DD56498-76C6-4323-93A9-4640F3721F8F}" type="pres">
      <dgm:prSet presAssocID="{A0922F44-3AAA-4859-8E53-8656EC535938}" presName="parentTextBox" presStyleLbl="node1" presStyleIdx="0" presStyleCnt="5"/>
      <dgm:spPr/>
    </dgm:pt>
    <dgm:pt modelId="{3A3BBEE2-0E92-4B5B-84CA-8FCFE097E247}" type="pres">
      <dgm:prSet presAssocID="{1C005FB8-FD03-4526-94BB-907A0041C1B3}" presName="sp" presStyleCnt="0"/>
      <dgm:spPr/>
    </dgm:pt>
    <dgm:pt modelId="{0C9F2909-3A1A-4C0A-ABBC-931216D73928}" type="pres">
      <dgm:prSet presAssocID="{E6BBE531-7CEA-4E9D-81F5-0A581CAC7D10}" presName="arrowAndChildren" presStyleCnt="0"/>
      <dgm:spPr/>
    </dgm:pt>
    <dgm:pt modelId="{EF5A2A74-FDAD-42E5-9CF9-03D7B9F1E5E7}" type="pres">
      <dgm:prSet presAssocID="{E6BBE531-7CEA-4E9D-81F5-0A581CAC7D10}" presName="parentTextArrow" presStyleLbl="node1" presStyleIdx="1" presStyleCnt="5" custLinFactNeighborY="2419"/>
      <dgm:spPr/>
    </dgm:pt>
    <dgm:pt modelId="{E3AAB03C-6440-42F6-8F2E-7E0B1E1FF1C6}" type="pres">
      <dgm:prSet presAssocID="{8A9E9B49-F007-4DD4-AF46-F7328F62417A}" presName="sp" presStyleCnt="0"/>
      <dgm:spPr/>
    </dgm:pt>
    <dgm:pt modelId="{8F01C2DE-CF1B-42A5-9683-F1633CFC634A}" type="pres">
      <dgm:prSet presAssocID="{ED55DAC2-AA84-429A-8230-DD524F7F53F9}" presName="arrowAndChildren" presStyleCnt="0"/>
      <dgm:spPr/>
    </dgm:pt>
    <dgm:pt modelId="{CE7AE94A-2056-491A-8097-A9835F8B667B}" type="pres">
      <dgm:prSet presAssocID="{ED55DAC2-AA84-429A-8230-DD524F7F53F9}" presName="parentTextArrow" presStyleLbl="node1" presStyleIdx="2" presStyleCnt="5"/>
      <dgm:spPr/>
    </dgm:pt>
    <dgm:pt modelId="{FA5A1547-B619-4B3F-8410-5FC18C674653}" type="pres">
      <dgm:prSet presAssocID="{240982AE-A605-4050-9532-4FF66EA49030}" presName="sp" presStyleCnt="0"/>
      <dgm:spPr/>
    </dgm:pt>
    <dgm:pt modelId="{339B508A-D30E-42A1-BB80-40E80C36F4E2}" type="pres">
      <dgm:prSet presAssocID="{7AFCA4F8-1416-4FF5-96E0-82C0F7DA7096}" presName="arrowAndChildren" presStyleCnt="0"/>
      <dgm:spPr/>
    </dgm:pt>
    <dgm:pt modelId="{52FB9DCC-6E62-4B5C-843A-6DB1FD40FD19}" type="pres">
      <dgm:prSet presAssocID="{7AFCA4F8-1416-4FF5-96E0-82C0F7DA7096}" presName="parentTextArrow" presStyleLbl="node1" presStyleIdx="3" presStyleCnt="5" custLinFactNeighborX="-12821" custLinFactNeighborY="-340"/>
      <dgm:spPr/>
    </dgm:pt>
    <dgm:pt modelId="{57E8CAE7-83A2-455C-AB5E-039211CE2E6F}" type="pres">
      <dgm:prSet presAssocID="{69E14E88-17D6-4B34-949E-3DE6BE3013BD}" presName="sp" presStyleCnt="0"/>
      <dgm:spPr/>
    </dgm:pt>
    <dgm:pt modelId="{ECE31349-018C-457A-907B-D98C0ABA0EB5}" type="pres">
      <dgm:prSet presAssocID="{B885AC23-CC3E-4C7A-8099-7A94F62F4E1C}" presName="arrowAndChildren" presStyleCnt="0"/>
      <dgm:spPr/>
    </dgm:pt>
    <dgm:pt modelId="{B95D6CE2-45F4-469B-AB3D-57D59BF9F2C6}" type="pres">
      <dgm:prSet presAssocID="{B885AC23-CC3E-4C7A-8099-7A94F62F4E1C}" presName="parentTextArrow" presStyleLbl="node1" presStyleIdx="4" presStyleCnt="5" custLinFactNeighborY="-221"/>
      <dgm:spPr/>
    </dgm:pt>
  </dgm:ptLst>
  <dgm:cxnLst>
    <dgm:cxn modelId="{17B5764A-D885-46E7-8C1D-F7ECA8842F2B}" type="presOf" srcId="{E6BBE531-7CEA-4E9D-81F5-0A581CAC7D10}" destId="{EF5A2A74-FDAD-42E5-9CF9-03D7B9F1E5E7}" srcOrd="0" destOrd="0" presId="urn:microsoft.com/office/officeart/2005/8/layout/process4"/>
    <dgm:cxn modelId="{5F7F1273-C7FA-4449-B6D3-50FCA61176B2}" srcId="{8D50E4FD-50EE-403D-B11C-91FC6B233041}" destId="{A0922F44-3AAA-4859-8E53-8656EC535938}" srcOrd="4" destOrd="0" parTransId="{12FA9A56-40D7-4FF3-B895-04B39CCE702C}" sibTransId="{198D607F-CA47-4F31-A489-BC4732C4B692}"/>
    <dgm:cxn modelId="{3734005A-1FA8-463D-AB73-E58326A55945}" srcId="{8D50E4FD-50EE-403D-B11C-91FC6B233041}" destId="{B885AC23-CC3E-4C7A-8099-7A94F62F4E1C}" srcOrd="0" destOrd="0" parTransId="{1285B8D2-229B-4034-AB86-DD2288B42738}" sibTransId="{69E14E88-17D6-4B34-949E-3DE6BE3013BD}"/>
    <dgm:cxn modelId="{578A0097-7076-464F-990B-362B76835C97}" srcId="{8D50E4FD-50EE-403D-B11C-91FC6B233041}" destId="{E6BBE531-7CEA-4E9D-81F5-0A581CAC7D10}" srcOrd="3" destOrd="0" parTransId="{59296A1C-D971-4D66-B3E9-D32F9956E27A}" sibTransId="{1C005FB8-FD03-4526-94BB-907A0041C1B3}"/>
    <dgm:cxn modelId="{CF507DA7-E8A4-432A-A6A1-DE691E228849}" type="presOf" srcId="{8D50E4FD-50EE-403D-B11C-91FC6B233041}" destId="{14607A5F-A3D9-427D-A977-00020E13E776}" srcOrd="0" destOrd="0" presId="urn:microsoft.com/office/officeart/2005/8/layout/process4"/>
    <dgm:cxn modelId="{935A10AF-D1E3-4947-8925-FD2142AFC0BD}" srcId="{8D50E4FD-50EE-403D-B11C-91FC6B233041}" destId="{7AFCA4F8-1416-4FF5-96E0-82C0F7DA7096}" srcOrd="1" destOrd="0" parTransId="{5D2164D1-AD8D-4F94-AD4C-D03BBBBE2EA6}" sibTransId="{240982AE-A605-4050-9532-4FF66EA49030}"/>
    <dgm:cxn modelId="{439F7ACD-F929-4B91-8ADD-82808A791E54}" type="presOf" srcId="{B885AC23-CC3E-4C7A-8099-7A94F62F4E1C}" destId="{B95D6CE2-45F4-469B-AB3D-57D59BF9F2C6}" srcOrd="0" destOrd="0" presId="urn:microsoft.com/office/officeart/2005/8/layout/process4"/>
    <dgm:cxn modelId="{33854ED2-6ED1-4F9A-A39F-AAACEAD7DDAB}" srcId="{8D50E4FD-50EE-403D-B11C-91FC6B233041}" destId="{ED55DAC2-AA84-429A-8230-DD524F7F53F9}" srcOrd="2" destOrd="0" parTransId="{4A0700AB-5D04-40F9-BFD5-880A48380CAC}" sibTransId="{8A9E9B49-F007-4DD4-AF46-F7328F62417A}"/>
    <dgm:cxn modelId="{DEE409D3-9880-4D92-9949-D348839732F1}" type="presOf" srcId="{ED55DAC2-AA84-429A-8230-DD524F7F53F9}" destId="{CE7AE94A-2056-491A-8097-A9835F8B667B}" srcOrd="0" destOrd="0" presId="urn:microsoft.com/office/officeart/2005/8/layout/process4"/>
    <dgm:cxn modelId="{D7504FD5-9076-4588-8B8B-3D454949DCD0}" type="presOf" srcId="{A0922F44-3AAA-4859-8E53-8656EC535938}" destId="{2DD56498-76C6-4323-93A9-4640F3721F8F}" srcOrd="0" destOrd="0" presId="urn:microsoft.com/office/officeart/2005/8/layout/process4"/>
    <dgm:cxn modelId="{1F339FD5-897A-4DC4-A865-D27AF3B99131}" type="presOf" srcId="{7AFCA4F8-1416-4FF5-96E0-82C0F7DA7096}" destId="{52FB9DCC-6E62-4B5C-843A-6DB1FD40FD19}" srcOrd="0" destOrd="0" presId="urn:microsoft.com/office/officeart/2005/8/layout/process4"/>
    <dgm:cxn modelId="{1C111487-CC09-40B5-99EA-74CB0F807A30}" type="presParOf" srcId="{14607A5F-A3D9-427D-A977-00020E13E776}" destId="{9A87840F-0FBF-4CCF-9284-7E0645C51DEA}" srcOrd="0" destOrd="0" presId="urn:microsoft.com/office/officeart/2005/8/layout/process4"/>
    <dgm:cxn modelId="{282D7F49-2F2D-49CC-BDDD-790A3C3022C6}" type="presParOf" srcId="{9A87840F-0FBF-4CCF-9284-7E0645C51DEA}" destId="{2DD56498-76C6-4323-93A9-4640F3721F8F}" srcOrd="0" destOrd="0" presId="urn:microsoft.com/office/officeart/2005/8/layout/process4"/>
    <dgm:cxn modelId="{5408DA0E-68BE-4C87-94BC-F68019AC59CC}" type="presParOf" srcId="{14607A5F-A3D9-427D-A977-00020E13E776}" destId="{3A3BBEE2-0E92-4B5B-84CA-8FCFE097E247}" srcOrd="1" destOrd="0" presId="urn:microsoft.com/office/officeart/2005/8/layout/process4"/>
    <dgm:cxn modelId="{CDC4E40B-B43C-4183-B016-E44ACC5AB66E}" type="presParOf" srcId="{14607A5F-A3D9-427D-A977-00020E13E776}" destId="{0C9F2909-3A1A-4C0A-ABBC-931216D73928}" srcOrd="2" destOrd="0" presId="urn:microsoft.com/office/officeart/2005/8/layout/process4"/>
    <dgm:cxn modelId="{45C64173-7C93-4509-8BF8-5FC652CEC90D}" type="presParOf" srcId="{0C9F2909-3A1A-4C0A-ABBC-931216D73928}" destId="{EF5A2A74-FDAD-42E5-9CF9-03D7B9F1E5E7}" srcOrd="0" destOrd="0" presId="urn:microsoft.com/office/officeart/2005/8/layout/process4"/>
    <dgm:cxn modelId="{EADB00FA-AE2B-42E3-970F-054DB3429001}" type="presParOf" srcId="{14607A5F-A3D9-427D-A977-00020E13E776}" destId="{E3AAB03C-6440-42F6-8F2E-7E0B1E1FF1C6}" srcOrd="3" destOrd="0" presId="urn:microsoft.com/office/officeart/2005/8/layout/process4"/>
    <dgm:cxn modelId="{8475AB3D-3BDA-473E-8F5D-D6D9F2A0CA15}" type="presParOf" srcId="{14607A5F-A3D9-427D-A977-00020E13E776}" destId="{8F01C2DE-CF1B-42A5-9683-F1633CFC634A}" srcOrd="4" destOrd="0" presId="urn:microsoft.com/office/officeart/2005/8/layout/process4"/>
    <dgm:cxn modelId="{06CD43D9-0593-4E19-9718-DBABB6282EE4}" type="presParOf" srcId="{8F01C2DE-CF1B-42A5-9683-F1633CFC634A}" destId="{CE7AE94A-2056-491A-8097-A9835F8B667B}" srcOrd="0" destOrd="0" presId="urn:microsoft.com/office/officeart/2005/8/layout/process4"/>
    <dgm:cxn modelId="{77A3ABA6-180F-494D-986A-4270DC2F7271}" type="presParOf" srcId="{14607A5F-A3D9-427D-A977-00020E13E776}" destId="{FA5A1547-B619-4B3F-8410-5FC18C674653}" srcOrd="5" destOrd="0" presId="urn:microsoft.com/office/officeart/2005/8/layout/process4"/>
    <dgm:cxn modelId="{273A7ED7-126D-418E-9611-5C24BEC7E9FE}" type="presParOf" srcId="{14607A5F-A3D9-427D-A977-00020E13E776}" destId="{339B508A-D30E-42A1-BB80-40E80C36F4E2}" srcOrd="6" destOrd="0" presId="urn:microsoft.com/office/officeart/2005/8/layout/process4"/>
    <dgm:cxn modelId="{6B3A8C18-A8DC-4B39-8E66-02A91DE58CC5}" type="presParOf" srcId="{339B508A-D30E-42A1-BB80-40E80C36F4E2}" destId="{52FB9DCC-6E62-4B5C-843A-6DB1FD40FD19}" srcOrd="0" destOrd="0" presId="urn:microsoft.com/office/officeart/2005/8/layout/process4"/>
    <dgm:cxn modelId="{1D9B139B-230F-44CD-9F6D-0CE63577CEBF}" type="presParOf" srcId="{14607A5F-A3D9-427D-A977-00020E13E776}" destId="{57E8CAE7-83A2-455C-AB5E-039211CE2E6F}" srcOrd="7" destOrd="0" presId="urn:microsoft.com/office/officeart/2005/8/layout/process4"/>
    <dgm:cxn modelId="{F6F50FA6-44C2-4592-AD1D-46AD09636F71}" type="presParOf" srcId="{14607A5F-A3D9-427D-A977-00020E13E776}" destId="{ECE31349-018C-457A-907B-D98C0ABA0EB5}" srcOrd="8" destOrd="0" presId="urn:microsoft.com/office/officeart/2005/8/layout/process4"/>
    <dgm:cxn modelId="{401FB0C9-52D5-4B2D-9B17-A290AA4A8398}" type="presParOf" srcId="{ECE31349-018C-457A-907B-D98C0ABA0EB5}" destId="{B95D6CE2-45F4-469B-AB3D-57D59BF9F2C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EEC18-277E-4D60-99A9-2F4AF108EB83}">
      <dsp:nvSpPr>
        <dsp:cNvPr id="0" name=""/>
        <dsp:cNvSpPr/>
      </dsp:nvSpPr>
      <dsp:spPr>
        <a:xfrm rot="5400000">
          <a:off x="5372156" y="-2171050"/>
          <a:ext cx="909462" cy="54841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Taxe sur la valeur ajoutée</a:t>
          </a:r>
        </a:p>
      </dsp:txBody>
      <dsp:txXfrm rot="-5400000">
        <a:off x="3084823" y="160679"/>
        <a:ext cx="5439733" cy="820670"/>
      </dsp:txXfrm>
    </dsp:sp>
    <dsp:sp modelId="{250DF100-6CBA-4F3E-A1A0-CAB046AC3603}">
      <dsp:nvSpPr>
        <dsp:cNvPr id="0" name=""/>
        <dsp:cNvSpPr/>
      </dsp:nvSpPr>
      <dsp:spPr>
        <a:xfrm>
          <a:off x="0" y="2600"/>
          <a:ext cx="3084822" cy="113682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TVA</a:t>
          </a:r>
        </a:p>
      </dsp:txBody>
      <dsp:txXfrm>
        <a:off x="55495" y="58095"/>
        <a:ext cx="2973832" cy="1025837"/>
      </dsp:txXfrm>
    </dsp:sp>
    <dsp:sp modelId="{442813C6-26AD-426C-B935-825D70FC658A}">
      <dsp:nvSpPr>
        <dsp:cNvPr id="0" name=""/>
        <dsp:cNvSpPr/>
      </dsp:nvSpPr>
      <dsp:spPr>
        <a:xfrm rot="5400000">
          <a:off x="5372156" y="-977381"/>
          <a:ext cx="909462" cy="548412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Personne imposable en matière de TVA</a:t>
          </a:r>
        </a:p>
      </dsp:txBody>
      <dsp:txXfrm rot="-5400000">
        <a:off x="3084823" y="1354348"/>
        <a:ext cx="5439733" cy="820670"/>
      </dsp:txXfrm>
    </dsp:sp>
    <dsp:sp modelId="{564E2EEF-B547-4254-BA6A-728D07B2A2CA}">
      <dsp:nvSpPr>
        <dsp:cNvPr id="0" name=""/>
        <dsp:cNvSpPr/>
      </dsp:nvSpPr>
      <dsp:spPr>
        <a:xfrm>
          <a:off x="0" y="1196269"/>
          <a:ext cx="3084822" cy="113682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Assujetti</a:t>
          </a:r>
        </a:p>
      </dsp:txBody>
      <dsp:txXfrm>
        <a:off x="55495" y="1251764"/>
        <a:ext cx="2973832" cy="1025837"/>
      </dsp:txXfrm>
    </dsp:sp>
    <dsp:sp modelId="{87789FC3-6358-435F-8FB1-9C3D59222CAD}">
      <dsp:nvSpPr>
        <dsp:cNvPr id="0" name=""/>
        <dsp:cNvSpPr/>
      </dsp:nvSpPr>
      <dsp:spPr>
        <a:xfrm rot="5400000">
          <a:off x="5372156" y="216287"/>
          <a:ext cx="909462" cy="548412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TVA encaissée par un assujetti lors d’une vente</a:t>
          </a:r>
        </a:p>
      </dsp:txBody>
      <dsp:txXfrm rot="-5400000">
        <a:off x="3084823" y="2548016"/>
        <a:ext cx="5439733" cy="820670"/>
      </dsp:txXfrm>
    </dsp:sp>
    <dsp:sp modelId="{90933AB5-231A-4325-87E3-D057F3D598A6}">
      <dsp:nvSpPr>
        <dsp:cNvPr id="0" name=""/>
        <dsp:cNvSpPr/>
      </dsp:nvSpPr>
      <dsp:spPr>
        <a:xfrm>
          <a:off x="0" y="2389938"/>
          <a:ext cx="3084822" cy="113682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TVA collectée</a:t>
          </a:r>
        </a:p>
      </dsp:txBody>
      <dsp:txXfrm>
        <a:off x="55495" y="2445433"/>
        <a:ext cx="2973832" cy="1025837"/>
      </dsp:txXfrm>
    </dsp:sp>
    <dsp:sp modelId="{632D6F6A-1B3F-4A77-96EA-DCF243119693}">
      <dsp:nvSpPr>
        <dsp:cNvPr id="0" name=""/>
        <dsp:cNvSpPr/>
      </dsp:nvSpPr>
      <dsp:spPr>
        <a:xfrm rot="5400000">
          <a:off x="5372156" y="1409957"/>
          <a:ext cx="909462" cy="5484129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TVA payée par un assujetti lors d’un achat</a:t>
          </a:r>
        </a:p>
      </dsp:txBody>
      <dsp:txXfrm rot="-5400000">
        <a:off x="3084823" y="3741686"/>
        <a:ext cx="5439733" cy="820670"/>
      </dsp:txXfrm>
    </dsp:sp>
    <dsp:sp modelId="{EC94EA1D-1196-487C-8BCD-2C8F732400A6}">
      <dsp:nvSpPr>
        <dsp:cNvPr id="0" name=""/>
        <dsp:cNvSpPr/>
      </dsp:nvSpPr>
      <dsp:spPr>
        <a:xfrm>
          <a:off x="0" y="3583607"/>
          <a:ext cx="3084822" cy="113682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TVA déductible</a:t>
          </a:r>
        </a:p>
      </dsp:txBody>
      <dsp:txXfrm>
        <a:off x="55495" y="3639102"/>
        <a:ext cx="2973832" cy="1025837"/>
      </dsp:txXfrm>
    </dsp:sp>
    <dsp:sp modelId="{87965EE2-DBC4-4893-8519-F0D0B02A6929}">
      <dsp:nvSpPr>
        <dsp:cNvPr id="0" name=""/>
        <dsp:cNvSpPr/>
      </dsp:nvSpPr>
      <dsp:spPr>
        <a:xfrm rot="5400000">
          <a:off x="5372156" y="2603626"/>
          <a:ext cx="909462" cy="5484129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500" b="1" kern="1200" dirty="0"/>
            <a:t>TVA collectée – TVA déductible</a:t>
          </a:r>
        </a:p>
      </dsp:txBody>
      <dsp:txXfrm rot="-5400000">
        <a:off x="3084823" y="4935355"/>
        <a:ext cx="5439733" cy="820670"/>
      </dsp:txXfrm>
    </dsp:sp>
    <dsp:sp modelId="{33BA15D6-3839-4086-825D-9C1E6CA67B35}">
      <dsp:nvSpPr>
        <dsp:cNvPr id="0" name=""/>
        <dsp:cNvSpPr/>
      </dsp:nvSpPr>
      <dsp:spPr>
        <a:xfrm>
          <a:off x="0" y="4777277"/>
          <a:ext cx="3084822" cy="113682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/>
            <a:t>TVA à décaisser</a:t>
          </a:r>
        </a:p>
      </dsp:txBody>
      <dsp:txXfrm>
        <a:off x="55495" y="4832772"/>
        <a:ext cx="2973832" cy="1025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56498-76C6-4323-93A9-4640F3721F8F}">
      <dsp:nvSpPr>
        <dsp:cNvPr id="0" name=""/>
        <dsp:cNvSpPr/>
      </dsp:nvSpPr>
      <dsp:spPr>
        <a:xfrm>
          <a:off x="0" y="4760900"/>
          <a:ext cx="5112568" cy="7810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TTC / (1 + Taux de TVA) = HT</a:t>
          </a:r>
        </a:p>
      </dsp:txBody>
      <dsp:txXfrm>
        <a:off x="0" y="4760900"/>
        <a:ext cx="5112568" cy="781065"/>
      </dsp:txXfrm>
    </dsp:sp>
    <dsp:sp modelId="{EF5A2A74-FDAD-42E5-9CF9-03D7B9F1E5E7}">
      <dsp:nvSpPr>
        <dsp:cNvPr id="0" name=""/>
        <dsp:cNvSpPr/>
      </dsp:nvSpPr>
      <dsp:spPr>
        <a:xfrm rot="10800000">
          <a:off x="0" y="3571337"/>
          <a:ext cx="5112568" cy="1201278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HT x (1 + Taux de TVA) = TTC</a:t>
          </a:r>
        </a:p>
      </dsp:txBody>
      <dsp:txXfrm rot="10800000">
        <a:off x="0" y="3571337"/>
        <a:ext cx="5112568" cy="780554"/>
      </dsp:txXfrm>
    </dsp:sp>
    <dsp:sp modelId="{CE7AE94A-2056-491A-8097-A9835F8B667B}">
      <dsp:nvSpPr>
        <dsp:cNvPr id="0" name=""/>
        <dsp:cNvSpPr/>
      </dsp:nvSpPr>
      <dsp:spPr>
        <a:xfrm rot="10800000">
          <a:off x="0" y="2381775"/>
          <a:ext cx="5112568" cy="1201278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HT + (HT x Taux de TVA) = TTC</a:t>
          </a:r>
        </a:p>
      </dsp:txBody>
      <dsp:txXfrm rot="10800000">
        <a:off x="0" y="2381775"/>
        <a:ext cx="5112568" cy="780554"/>
      </dsp:txXfrm>
    </dsp:sp>
    <dsp:sp modelId="{52FB9DCC-6E62-4B5C-843A-6DB1FD40FD19}">
      <dsp:nvSpPr>
        <dsp:cNvPr id="0" name=""/>
        <dsp:cNvSpPr/>
      </dsp:nvSpPr>
      <dsp:spPr>
        <a:xfrm rot="10800000">
          <a:off x="0" y="1192212"/>
          <a:ext cx="5112568" cy="1201278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HT x Taux de TVA = TVA</a:t>
          </a:r>
        </a:p>
      </dsp:txBody>
      <dsp:txXfrm rot="10800000">
        <a:off x="0" y="1192212"/>
        <a:ext cx="5112568" cy="780554"/>
      </dsp:txXfrm>
    </dsp:sp>
    <dsp:sp modelId="{B95D6CE2-45F4-469B-AB3D-57D59BF9F2C6}">
      <dsp:nvSpPr>
        <dsp:cNvPr id="0" name=""/>
        <dsp:cNvSpPr/>
      </dsp:nvSpPr>
      <dsp:spPr>
        <a:xfrm rot="10800000">
          <a:off x="0" y="2650"/>
          <a:ext cx="5112568" cy="120127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1" kern="1200" dirty="0"/>
            <a:t>HT + TVA = TTC</a:t>
          </a:r>
        </a:p>
      </dsp:txBody>
      <dsp:txXfrm rot="10800000">
        <a:off x="0" y="2650"/>
        <a:ext cx="5112568" cy="7805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56498-76C6-4323-93A9-4640F3721F8F}">
      <dsp:nvSpPr>
        <dsp:cNvPr id="0" name=""/>
        <dsp:cNvSpPr/>
      </dsp:nvSpPr>
      <dsp:spPr>
        <a:xfrm>
          <a:off x="0" y="4760900"/>
          <a:ext cx="3672408" cy="7810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120 / 1,2 = 100 €</a:t>
          </a:r>
        </a:p>
      </dsp:txBody>
      <dsp:txXfrm>
        <a:off x="0" y="4760900"/>
        <a:ext cx="3672408" cy="781065"/>
      </dsp:txXfrm>
    </dsp:sp>
    <dsp:sp modelId="{EF5A2A74-FDAD-42E5-9CF9-03D7B9F1E5E7}">
      <dsp:nvSpPr>
        <dsp:cNvPr id="0" name=""/>
        <dsp:cNvSpPr/>
      </dsp:nvSpPr>
      <dsp:spPr>
        <a:xfrm rot="10800000">
          <a:off x="0" y="3600396"/>
          <a:ext cx="3672408" cy="1201278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100 x (1 + 0,2) = 120 €</a:t>
          </a:r>
        </a:p>
      </dsp:txBody>
      <dsp:txXfrm rot="10800000">
        <a:off x="0" y="3600396"/>
        <a:ext cx="3672408" cy="780554"/>
      </dsp:txXfrm>
    </dsp:sp>
    <dsp:sp modelId="{CE7AE94A-2056-491A-8097-A9835F8B667B}">
      <dsp:nvSpPr>
        <dsp:cNvPr id="0" name=""/>
        <dsp:cNvSpPr/>
      </dsp:nvSpPr>
      <dsp:spPr>
        <a:xfrm rot="10800000">
          <a:off x="0" y="2381775"/>
          <a:ext cx="3672408" cy="1201278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100 + (100 x 20%) = 120 €</a:t>
          </a:r>
        </a:p>
      </dsp:txBody>
      <dsp:txXfrm rot="10800000">
        <a:off x="0" y="2381775"/>
        <a:ext cx="3672408" cy="780554"/>
      </dsp:txXfrm>
    </dsp:sp>
    <dsp:sp modelId="{52FB9DCC-6E62-4B5C-843A-6DB1FD40FD19}">
      <dsp:nvSpPr>
        <dsp:cNvPr id="0" name=""/>
        <dsp:cNvSpPr/>
      </dsp:nvSpPr>
      <dsp:spPr>
        <a:xfrm rot="10800000">
          <a:off x="0" y="1188128"/>
          <a:ext cx="3672408" cy="1201278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100 x 20 % = 20 €</a:t>
          </a:r>
        </a:p>
      </dsp:txBody>
      <dsp:txXfrm rot="10800000">
        <a:off x="0" y="1188128"/>
        <a:ext cx="3672408" cy="780554"/>
      </dsp:txXfrm>
    </dsp:sp>
    <dsp:sp modelId="{B95D6CE2-45F4-469B-AB3D-57D59BF9F2C6}">
      <dsp:nvSpPr>
        <dsp:cNvPr id="0" name=""/>
        <dsp:cNvSpPr/>
      </dsp:nvSpPr>
      <dsp:spPr>
        <a:xfrm rot="10800000">
          <a:off x="0" y="0"/>
          <a:ext cx="3672408" cy="1201278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/>
            <a:t>100 + 20 = 120 €</a:t>
          </a:r>
        </a:p>
      </dsp:txBody>
      <dsp:txXfrm rot="10800000">
        <a:off x="0" y="0"/>
        <a:ext cx="3672408" cy="78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4E31-4102-4DAB-AA30-205A8BC854D4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E81F-EEE6-4E3A-AE16-C0BE10FF1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0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7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52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476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796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95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85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1356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D57D-84CD-4DA6-ACCF-8CEC063D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9402C-4986-4F03-B149-B59478CB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17A5-4404-44D9-B645-2177629E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6A295-F235-411B-8653-78D5CFEB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0148C-2377-437A-9B96-C1D01D4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F77D9-A2E2-47AF-9DA6-3E88E50E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1DE80-A284-4C12-8998-96E09ECD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B5A0B-FBB5-4756-860F-875AB0C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CC808-89A4-47E4-B295-3F9116F8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5BD20-72DC-487C-8B40-787775EB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353EA2-D366-4F02-B08A-5FEED95B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DA6CD5-251E-4DFA-B380-5EB21302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B917B-2B60-4988-B84F-D3AFCB1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53DFA-3E34-4A01-A1E8-6D7B7445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9D7E8-2346-4B4B-9CF9-1C67D666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6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1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4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4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79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36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1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4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33BA-64DD-46E7-AC37-8284A1B9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A018E-EDA2-4960-8996-9D0F0B37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258E7-ED34-4740-9A51-3EF63654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DA7DE-70E6-4FC4-AEB8-2B4A910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F055B-A12A-40C8-913E-87AC2D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64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4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2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67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1676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9615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729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7059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1965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51628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3219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3301-5DB9-4753-ABD4-856DD514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065A32-834F-432D-A0D3-7ECBC848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6BCDE-E203-48ED-B45F-9D93DC3E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27C3-8E90-44EF-B2A0-1D4A9700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169281-95B4-43D4-BD98-2009AB07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402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9092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1997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0164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46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EE1FC-395B-4804-BCED-98B869C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0819D-33A8-4726-B505-831ADB90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7D8D7-37DF-475A-8F8B-107336CE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DA209-39AA-44B8-BA06-71668A7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01A22-5ACC-4505-9A5B-EFFCF1BE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BF9EC-FDAE-4527-A964-C32D4D8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377DA-C3AC-4A42-9312-85C3B28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CFD34-CCC4-4C10-95D2-1DCC3D8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48D42-AEE2-48BB-B8A6-37B3BF1E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F54CA6-B4B3-4EBE-BAA9-8A083AD0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67F1B9-3210-4603-A593-82AA1477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FE2936-F0AC-4E86-9BB9-6C88937F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4DA8C-4CAE-47BB-B5D8-D3CD8CA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733564-54DF-4A81-A1E0-E16BDFC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06E18-40BE-4CE6-A1DE-51E2FCB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E90AC-A901-4B3B-8F1A-62F80383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69960F-910E-441F-9234-4EFA031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EAD386-BAAD-4887-AEC1-ACEC7AC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A3A60B-5261-4319-9606-C7A19FE7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D7E47D-E0D5-4EA3-A174-877281D1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A8F0E-BF11-4E0E-B6B3-0C4D3ED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5B282-2CDC-43BA-91BF-BB825DDC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B1462-82C2-41F9-B928-24CD0E05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E6443F-D9C8-4B0A-A85E-AFB98C17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8546B2-B4AD-4632-A7F6-E278F59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5E8C30-5617-4C3D-86F5-1BB6370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8214D-67A4-4095-A830-2541FC3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9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969A8-DB1E-4329-86AA-AAC523FD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A97373-2753-4E91-A499-97DCFA71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0A5C63-7589-47D3-A6A8-2BAA1AA2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8AF3C-8B47-4456-B292-94827E8D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4149C-1965-48BE-A21B-231EFD47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B3F0F-B380-4E1B-AC33-1610717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24DAE3-D939-4C4D-88F9-662ED8E0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21944-0B8F-4C3A-9BCA-D8EF26A8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C1B60-F7FD-45E2-AFE6-969B7E48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662-8F7E-46FF-BF45-54D2733F0C8C}" type="datetimeFigureOut">
              <a:rPr lang="fr-FR" smtClean="0"/>
              <a:t>05/05/2021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FD234-03EA-4C46-8B22-CFC6DD23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ED5CD-B777-437E-B0F8-CFA32F5B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05/05/2021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7B79-3F79-4FAA-96AD-F8E93C37DE5B}" type="datetimeFigureOut">
              <a:rPr lang="fr-FR" smtClean="0"/>
              <a:pPr/>
              <a:t>05/05/2021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E209-B4BA-4EDE-BFD3-3B111034EB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7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ice-public.fr/professionnels-entreprises/vosdroits/F318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ice-public.fr/professionnels-entreprises/vosdroits/F31808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ice-public.fr/professionnels-entreprises/vosdroits/F3180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ice-public.fr/professionnels-entreprises/vosdroits/F23570" TargetMode="External"/><Relationship Id="rId2" Type="http://schemas.openxmlformats.org/officeDocument/2006/relationships/hyperlink" Target="https://www.service-public.fr/professionnels-entreprises/vosdroits/F3180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ice-public.fr/professionnels-entreprises/vosdroits/F23567" TargetMode="External"/><Relationship Id="rId2" Type="http://schemas.openxmlformats.org/officeDocument/2006/relationships/hyperlink" Target="https://www.service-public.fr/professionnels-entreprises/vosdroits/F31808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ice-public.fr/professionnels-entreprises/vosdroits/F23211" TargetMode="External"/><Relationship Id="rId2" Type="http://schemas.openxmlformats.org/officeDocument/2006/relationships/hyperlink" Target="https://www.service-public.fr/professionnels-entreprises/vosdroits/F31808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rvice-public.fr/professionnels-entreprises/vosdroits/F31983" TargetMode="External"/><Relationship Id="rId2" Type="http://schemas.openxmlformats.org/officeDocument/2006/relationships/hyperlink" Target="https://www.service-public.fr/professionnels-entreprises/vosdroits/F31808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hyperlink" Target="https://espritscience.blogspot.com/2008/01/du-rapport-des-temps.html" TargetMode="Externa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9AF2F-022D-42E7-9EE8-B11BCE89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Université de Montpellier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49F9F-31B4-41DC-B4DB-C097467B5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489965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Cours de comptabilité </a:t>
            </a:r>
            <a:r>
              <a:rPr lang="fr-FR" sz="4000">
                <a:latin typeface="Arial" panose="020B0604020202020204" pitchFamily="34" charset="0"/>
                <a:cs typeface="Arial" panose="020B0604020202020204" pitchFamily="34" charset="0"/>
              </a:rPr>
              <a:t>N°6</a:t>
            </a:r>
            <a:endParaRPr lang="fr-F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26 mars 2021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ibliothèque publique floue abstraite avec des étagères à livres">
            <a:extLst>
              <a:ext uri="{FF2B5EF4-FFF2-40B4-BE49-F238E27FC236}">
                <a16:creationId xmlns:a16="http://schemas.microsoft.com/office/drawing/2014/main" id="{7BB6D41E-7376-4805-B0B6-C72AFA38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5" r="2696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63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Principe TVA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1" y="1874786"/>
            <a:ext cx="11051959" cy="4688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buNone/>
            </a:pPr>
            <a:r>
              <a:rPr lang="fr-FR" sz="2000" dirty="0"/>
              <a:t>Achats HT : 		150 €					Vente HT : 		400 €</a:t>
            </a:r>
          </a:p>
          <a:p>
            <a:pPr marL="0" indent="0" algn="just">
              <a:buNone/>
            </a:pPr>
            <a:r>
              <a:rPr lang="fr-FR" sz="2000" u="sng" dirty="0"/>
              <a:t>TVA déductible :	30 €	</a:t>
            </a:r>
            <a:r>
              <a:rPr lang="fr-FR" sz="2000" dirty="0"/>
              <a:t>				</a:t>
            </a:r>
            <a:r>
              <a:rPr lang="fr-FR" sz="2000" u="sng" dirty="0"/>
              <a:t>TVA collectée : 	 80 € </a:t>
            </a:r>
          </a:p>
          <a:p>
            <a:pPr marL="0" indent="0" algn="just">
              <a:buNone/>
            </a:pPr>
            <a:r>
              <a:rPr lang="fr-FR" sz="2000" dirty="0"/>
              <a:t>TTC :		180 €					TTC : 		480 € 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Déclaration de TVA : collectée – déductible = 80 – 30 = 50 € de TVA à payer (à rendre)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Trésorerie = encaissé 480 et décaissé 180 € + 50 = 230 soit un solde de 250 € qui correspond bien à ma marge/valeur ajoutée ( 400 - 150)</a:t>
            </a:r>
          </a:p>
          <a:p>
            <a:pPr marL="0" indent="0" algn="just">
              <a:buNone/>
            </a:pPr>
            <a:r>
              <a:rPr lang="fr-FR" sz="2000" dirty="0">
                <a:highlight>
                  <a:srgbClr val="FFFF00"/>
                </a:highlight>
              </a:rPr>
              <a:t>Effet 1 : Neutralité =&gt; économique mais elle  engendre un flux financier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50 € à payer correspondent bien à marge * taux = soit (400-150) * 20 % = 50 €</a:t>
            </a:r>
          </a:p>
          <a:p>
            <a:pPr marL="0" indent="0" algn="just">
              <a:buNone/>
            </a:pPr>
            <a:r>
              <a:rPr lang="fr-FR" sz="2000" dirty="0">
                <a:highlight>
                  <a:srgbClr val="FFFF00"/>
                </a:highlight>
              </a:rPr>
              <a:t>Effet 2 : la TVA est bien une TAXE sur la VALEUR AJOUTEE </a:t>
            </a:r>
          </a:p>
        </p:txBody>
      </p:sp>
    </p:spTree>
    <p:extLst>
      <p:ext uri="{BB962C8B-B14F-4D97-AF65-F5344CB8AC3E}">
        <p14:creationId xmlns:p14="http://schemas.microsoft.com/office/powerpoint/2010/main" val="241387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540" b="21540"/>
          <a:stretch/>
        </p:blipFill>
        <p:spPr>
          <a:xfrm>
            <a:off x="716280" y="2215808"/>
            <a:ext cx="5401937" cy="203636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8045042" y="1417320"/>
            <a:ext cx="3649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Les écritures et la TVA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586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Comptabilisation - principes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comptabilise la TVA dans un compte de tiers puisqu’elle est neutre économiquement =&gt; compte 445…</a:t>
            </a:r>
          </a:p>
          <a:p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comptabilise le flux économique en tenant compte du montant HT + TVA vs le montant TTC</a:t>
            </a:r>
          </a:p>
          <a:p>
            <a:pPr marL="0" indent="0">
              <a:buNone/>
            </a:pPr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comptabilise le flux de trésorerie en TTC</a:t>
            </a:r>
          </a:p>
          <a:p>
            <a:r>
              <a:rPr lang="fr-FR" sz="22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 comptabilise éventuellement la déclaration de TVA (double flux financiers)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34399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Règles  - TVA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3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B7C3765-CF61-4673-9715-52D9DB70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31216"/>
              </p:ext>
            </p:extLst>
          </p:nvPr>
        </p:nvGraphicFramePr>
        <p:xfrm>
          <a:off x="1280159" y="2116183"/>
          <a:ext cx="10470801" cy="44587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72290">
                  <a:extLst>
                    <a:ext uri="{9D8B030D-6E8A-4147-A177-3AD203B41FA5}">
                      <a16:colId xmlns:a16="http://schemas.microsoft.com/office/drawing/2014/main" val="4223350383"/>
                    </a:ext>
                  </a:extLst>
                </a:gridCol>
                <a:gridCol w="2531428">
                  <a:extLst>
                    <a:ext uri="{9D8B030D-6E8A-4147-A177-3AD203B41FA5}">
                      <a16:colId xmlns:a16="http://schemas.microsoft.com/office/drawing/2014/main" val="970435890"/>
                    </a:ext>
                  </a:extLst>
                </a:gridCol>
                <a:gridCol w="4467083">
                  <a:extLst>
                    <a:ext uri="{9D8B030D-6E8A-4147-A177-3AD203B41FA5}">
                      <a16:colId xmlns:a16="http://schemas.microsoft.com/office/drawing/2014/main" val="1157005841"/>
                    </a:ext>
                  </a:extLst>
                </a:gridCol>
              </a:tblGrid>
              <a:tr h="876077"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Opérations</a:t>
                      </a:r>
                      <a:endParaRPr lang="fr-FR" sz="160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Fait générateur</a:t>
                      </a:r>
                      <a:endParaRPr lang="fr-FR" sz="160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fr-FR" sz="1600" b="1" dirty="0">
                          <a:effectLst/>
                        </a:rPr>
                        <a:t>Exigibilité</a:t>
                      </a:r>
                      <a:endParaRPr lang="fr-FR" sz="160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6747643"/>
                  </a:ext>
                </a:extLst>
              </a:tr>
              <a:tr h="1677158">
                <a:tc>
                  <a:txBody>
                    <a:bodyPr/>
                    <a:lstStyle/>
                    <a:p>
                      <a:pPr marL="36195" marR="36195" algn="just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Livraisons de biens meubles corporels.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l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Délivrance (livraison) </a:t>
                      </a:r>
                      <a:br>
                        <a:rPr lang="fr-FR" sz="1600" dirty="0">
                          <a:effectLst/>
                        </a:rPr>
                      </a:br>
                      <a:r>
                        <a:rPr lang="fr-FR" sz="1600" dirty="0">
                          <a:effectLst/>
                        </a:rPr>
                        <a:t>du bien.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Délivrance (livraison) du bien.</a:t>
                      </a:r>
                    </a:p>
                    <a:p>
                      <a:pPr algn="just"/>
                      <a:r>
                        <a:rPr lang="fr-FR" sz="1600" dirty="0">
                          <a:effectLst/>
                        </a:rPr>
                        <a:t> </a:t>
                      </a:r>
                    </a:p>
                    <a:p>
                      <a:pPr algn="just"/>
                      <a:r>
                        <a:rPr lang="fr-FR" sz="1600" b="1" dirty="0">
                          <a:effectLst/>
                        </a:rPr>
                        <a:t>Remarque.</a:t>
                      </a:r>
                      <a:r>
                        <a:rPr lang="fr-FR" sz="1600" dirty="0">
                          <a:effectLst/>
                        </a:rPr>
                        <a:t> </a:t>
                      </a:r>
                    </a:p>
                    <a:p>
                      <a:pPr algn="just"/>
                      <a:r>
                        <a:rPr lang="fr-FR" sz="1600" dirty="0">
                          <a:effectLst/>
                        </a:rPr>
                        <a:t>En pratique, c'est la date de facturation qui tient lieu de date de livraison !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9595421"/>
                  </a:ext>
                </a:extLst>
              </a:tr>
              <a:tr h="969821">
                <a:tc>
                  <a:txBody>
                    <a:bodyPr/>
                    <a:lstStyle/>
                    <a:p>
                      <a:pPr marL="36195" marR="36195" algn="just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Prestations de services.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just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Exécution des services.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36195" marR="36195" algn="ctr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Encaissement du prix, sauf si le fournisseur a choisi l'option pour les débits.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6768864"/>
                  </a:ext>
                </a:extLst>
              </a:tr>
              <a:tr h="935731">
                <a:tc>
                  <a:txBody>
                    <a:bodyPr/>
                    <a:lstStyle/>
                    <a:p>
                      <a:pPr marL="36195" marR="36195" algn="just">
                        <a:spcAft>
                          <a:spcPts val="0"/>
                        </a:spcAft>
                      </a:pPr>
                      <a:r>
                        <a:rPr lang="fr-FR" sz="1600">
                          <a:effectLst/>
                        </a:rPr>
                        <a:t>Travaux immobiliers.</a:t>
                      </a:r>
                      <a:endParaRPr lang="fr-FR" sz="16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6195" marR="36195" algn="just"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Exécution des travaux.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44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62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Comptabilisation – exemple – entreprise API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3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B7C3765-CF61-4673-9715-52D9DB70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709514"/>
              </p:ext>
            </p:extLst>
          </p:nvPr>
        </p:nvGraphicFramePr>
        <p:xfrm>
          <a:off x="1182757" y="1850666"/>
          <a:ext cx="10873409" cy="418437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07556">
                  <a:extLst>
                    <a:ext uri="{9D8B030D-6E8A-4147-A177-3AD203B41FA5}">
                      <a16:colId xmlns:a16="http://schemas.microsoft.com/office/drawing/2014/main" val="4223350383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1558273414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2391077036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570790042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970435890"/>
                    </a:ext>
                  </a:extLst>
                </a:gridCol>
                <a:gridCol w="2325410">
                  <a:extLst>
                    <a:ext uri="{9D8B030D-6E8A-4147-A177-3AD203B41FA5}">
                      <a16:colId xmlns:a16="http://schemas.microsoft.com/office/drawing/2014/main" val="1157005841"/>
                    </a:ext>
                  </a:extLst>
                </a:gridCol>
              </a:tblGrid>
              <a:tr h="646403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1/03/N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2649293"/>
                  </a:ext>
                </a:extLst>
              </a:tr>
              <a:tr h="89451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607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Achats de marchandises à BETA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15 000,00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78551"/>
                  </a:ext>
                </a:extLst>
              </a:tr>
              <a:tr h="1237470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44566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T.V.A déductible sur biens et services </a:t>
                      </a:r>
                    </a:p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(15 000,00 * 0,2)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3 000,00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9595421"/>
                  </a:ext>
                </a:extLst>
              </a:tr>
              <a:tr h="71557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Frs BETA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18 000,00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6768864"/>
                  </a:ext>
                </a:extLst>
              </a:tr>
              <a:tr h="690418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244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895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085791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Comptabilisation – exemple – entreprise BETA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3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B7C3765-CF61-4673-9715-52D9DB70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31613"/>
              </p:ext>
            </p:extLst>
          </p:nvPr>
        </p:nvGraphicFramePr>
        <p:xfrm>
          <a:off x="1182757" y="1850666"/>
          <a:ext cx="10873409" cy="418437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07556">
                  <a:extLst>
                    <a:ext uri="{9D8B030D-6E8A-4147-A177-3AD203B41FA5}">
                      <a16:colId xmlns:a16="http://schemas.microsoft.com/office/drawing/2014/main" val="4223350383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1558273414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2391077036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570790042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970435890"/>
                    </a:ext>
                  </a:extLst>
                </a:gridCol>
                <a:gridCol w="2325410">
                  <a:extLst>
                    <a:ext uri="{9D8B030D-6E8A-4147-A177-3AD203B41FA5}">
                      <a16:colId xmlns:a16="http://schemas.microsoft.com/office/drawing/2014/main" val="1157005841"/>
                    </a:ext>
                  </a:extLst>
                </a:gridCol>
              </a:tblGrid>
              <a:tr h="646403"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1/03/N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2649293"/>
                  </a:ext>
                </a:extLst>
              </a:tr>
              <a:tr h="89451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411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 API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18 000,00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78551"/>
                  </a:ext>
                </a:extLst>
              </a:tr>
              <a:tr h="1237470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707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Ventes de marchandises à API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15 000,00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9595421"/>
                  </a:ext>
                </a:extLst>
              </a:tr>
              <a:tr h="715570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collectée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3 000,00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6768864"/>
                  </a:ext>
                </a:extLst>
              </a:tr>
              <a:tr h="69041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80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244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066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TVA logique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33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ce cas, la TVA serait exigible à la facturation indépendamment du paiement</a:t>
            </a:r>
          </a:p>
          <a:p>
            <a:pPr algn="just"/>
            <a:endParaRPr lang="fr-FR" sz="1800" b="1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BETA reverse la TVA</a:t>
            </a:r>
          </a:p>
          <a:p>
            <a:pPr algn="just"/>
            <a:r>
              <a:rPr lang="fr-FR" sz="1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la récupère</a:t>
            </a:r>
          </a:p>
          <a:p>
            <a:pPr algn="just"/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chaîne est respectée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50986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155460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Comptabilisation – exemple – entreprise ATLAS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3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B7C3765-CF61-4673-9715-52D9DB70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1271"/>
              </p:ext>
            </p:extLst>
          </p:nvPr>
        </p:nvGraphicFramePr>
        <p:xfrm>
          <a:off x="1182757" y="1850666"/>
          <a:ext cx="10873409" cy="418437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07556">
                  <a:extLst>
                    <a:ext uri="{9D8B030D-6E8A-4147-A177-3AD203B41FA5}">
                      <a16:colId xmlns:a16="http://schemas.microsoft.com/office/drawing/2014/main" val="4223350383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1558273414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2391077036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570790042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970435890"/>
                    </a:ext>
                  </a:extLst>
                </a:gridCol>
                <a:gridCol w="2325410">
                  <a:extLst>
                    <a:ext uri="{9D8B030D-6E8A-4147-A177-3AD203B41FA5}">
                      <a16:colId xmlns:a16="http://schemas.microsoft.com/office/drawing/2014/main" val="1157005841"/>
                    </a:ext>
                  </a:extLst>
                </a:gridCol>
              </a:tblGrid>
              <a:tr h="646403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1/03/N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2649293"/>
                  </a:ext>
                </a:extLst>
              </a:tr>
              <a:tr h="89451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6132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Loyers SCI BON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5 000,00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78551"/>
                  </a:ext>
                </a:extLst>
              </a:tr>
              <a:tr h="1237470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44566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T.V.A déductible sur biens et services </a:t>
                      </a:r>
                    </a:p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(5 000,00 * 0,2)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1 000,00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9595421"/>
                  </a:ext>
                </a:extLst>
              </a:tr>
              <a:tr h="71557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Frs SCI BON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6 000,00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6768864"/>
                  </a:ext>
                </a:extLst>
              </a:tr>
              <a:tr h="690418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8244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585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10085791" cy="1188720"/>
          </a:xfrm>
        </p:spPr>
        <p:txBody>
          <a:bodyPr>
            <a:normAutofit fontScale="90000"/>
          </a:bodyPr>
          <a:lstStyle/>
          <a:p>
            <a:r>
              <a:rPr lang="fr-FR" dirty="0"/>
              <a:t>Comptabilisation – exemple – entreprise BON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13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B7C3765-CF61-4673-9715-52D9DB708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12731"/>
              </p:ext>
            </p:extLst>
          </p:nvPr>
        </p:nvGraphicFramePr>
        <p:xfrm>
          <a:off x="1182757" y="1850666"/>
          <a:ext cx="10873409" cy="418437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07556">
                  <a:extLst>
                    <a:ext uri="{9D8B030D-6E8A-4147-A177-3AD203B41FA5}">
                      <a16:colId xmlns:a16="http://schemas.microsoft.com/office/drawing/2014/main" val="4223350383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1558273414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2391077036"/>
                    </a:ext>
                  </a:extLst>
                </a:gridCol>
                <a:gridCol w="1807556">
                  <a:extLst>
                    <a:ext uri="{9D8B030D-6E8A-4147-A177-3AD203B41FA5}">
                      <a16:colId xmlns:a16="http://schemas.microsoft.com/office/drawing/2014/main" val="570790042"/>
                    </a:ext>
                  </a:extLst>
                </a:gridCol>
                <a:gridCol w="1317775">
                  <a:extLst>
                    <a:ext uri="{9D8B030D-6E8A-4147-A177-3AD203B41FA5}">
                      <a16:colId xmlns:a16="http://schemas.microsoft.com/office/drawing/2014/main" val="970435890"/>
                    </a:ext>
                  </a:extLst>
                </a:gridCol>
                <a:gridCol w="2325410">
                  <a:extLst>
                    <a:ext uri="{9D8B030D-6E8A-4147-A177-3AD203B41FA5}">
                      <a16:colId xmlns:a16="http://schemas.microsoft.com/office/drawing/2014/main" val="1157005841"/>
                    </a:ext>
                  </a:extLst>
                </a:gridCol>
              </a:tblGrid>
              <a:tr h="646403"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1/03/N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2649293"/>
                  </a:ext>
                </a:extLst>
              </a:tr>
              <a:tr h="894513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Arial Unicode MS"/>
                        </a:rPr>
                        <a:t>411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 ATLAS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6 000,00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29078551"/>
                  </a:ext>
                </a:extLst>
              </a:tr>
              <a:tr h="1237470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706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Prestations de services à ATLAS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5 000,00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9595421"/>
                  </a:ext>
                </a:extLst>
              </a:tr>
              <a:tr h="715570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collectée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1 000,00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36768864"/>
                  </a:ext>
                </a:extLst>
              </a:tr>
              <a:tr h="690418">
                <a:tc>
                  <a:txBody>
                    <a:bodyPr/>
                    <a:lstStyle/>
                    <a:p>
                      <a:pPr algn="ctr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Arial Unicode MS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2446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29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TVA logique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33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32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Dans ce cas, la TVA serait exigible au paiement indépendamment de la quittance</a:t>
            </a:r>
          </a:p>
          <a:p>
            <a:pPr algn="just"/>
            <a:endParaRPr lang="fr-FR" sz="1800" b="1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SCI BON reversera la TVA au rythme des encaissements</a:t>
            </a:r>
          </a:p>
          <a:p>
            <a:pPr algn="just"/>
            <a:r>
              <a:rPr lang="fr-FR" sz="1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ATLAS la récupèrera </a:t>
            </a:r>
            <a:r>
              <a:rPr lang="fr-FR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 rythme des paiements</a:t>
            </a:r>
          </a:p>
          <a:p>
            <a:pPr algn="just"/>
            <a:endParaRPr lang="fr-FR" sz="18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18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chaîne sera respectée</a:t>
            </a:r>
            <a:endParaRPr lang="fr-FR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1500" dirty="0"/>
          </a:p>
        </p:txBody>
      </p:sp>
    </p:spTree>
    <p:extLst>
      <p:ext uri="{BB962C8B-B14F-4D97-AF65-F5344CB8AC3E}">
        <p14:creationId xmlns:p14="http://schemas.microsoft.com/office/powerpoint/2010/main" val="152463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FB199-37AF-4AEB-91D2-99997345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8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prévisionnel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878E7-F5C5-452B-937D-8840816B6ECF}"/>
              </a:ext>
            </a:extLst>
          </p:cNvPr>
          <p:cNvSpPr txBox="1"/>
          <p:nvPr/>
        </p:nvSpPr>
        <p:spPr>
          <a:xfrm>
            <a:off x="2843428" y="6003837"/>
            <a:ext cx="6505071" cy="40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0A39BD7-E179-4570-8079-E6A295B4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01227"/>
              </p:ext>
            </p:extLst>
          </p:nvPr>
        </p:nvGraphicFramePr>
        <p:xfrm>
          <a:off x="121920" y="1193533"/>
          <a:ext cx="11460443" cy="5160900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990464">
                  <a:extLst>
                    <a:ext uri="{9D8B030D-6E8A-4147-A177-3AD203B41FA5}">
                      <a16:colId xmlns:a16="http://schemas.microsoft.com/office/drawing/2014/main" val="421084245"/>
                    </a:ext>
                  </a:extLst>
                </a:gridCol>
                <a:gridCol w="10469979">
                  <a:extLst>
                    <a:ext uri="{9D8B030D-6E8A-4147-A177-3AD203B41FA5}">
                      <a16:colId xmlns:a16="http://schemas.microsoft.com/office/drawing/2014/main" val="3974086313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Séance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Contenu des séances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08224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1-2-3-4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Concepts et principes de base de la comptabilité – Le PCG – Les différentes classes – LAB -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1333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5-6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– Les documents comptables – Les normes internationales =&gt; </a:t>
                      </a: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après le bilan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04828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7-8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compte de résultat - Analyse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2546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9-10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Analyse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6633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11-12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6539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13-14</a:t>
                      </a:r>
                      <a:endParaRPr lang="fr-FR" sz="1500" cap="none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– La TVA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58747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15-16</a:t>
                      </a:r>
                      <a:endParaRPr lang="fr-FR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Dettes à LT et autres dettes - les capitaux propres – Les provisions - Les immobilisations – IFRS 16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0361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17-18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d’inventaire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9341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19-20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L’annexe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96521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21-22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points particuliers – La TVA – Affectation du résultat</a:t>
                      </a:r>
                    </a:p>
                    <a:p>
                      <a:pPr algn="just">
                        <a:tabLst>
                          <a:tab pos="3978910" algn="l"/>
                        </a:tabLst>
                      </a:pP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facture – formalisme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339"/>
            <a:ext cx="10853928" cy="428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https://www.service-public.fr/professionnels-entreprises/vosdroits/F31808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15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F0C9E3E-CA63-4010-B8D8-758730288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09823"/>
              </p:ext>
            </p:extLst>
          </p:nvPr>
        </p:nvGraphicFramePr>
        <p:xfrm>
          <a:off x="1341783" y="1787376"/>
          <a:ext cx="8259658" cy="4356120"/>
        </p:xfrm>
        <a:graphic>
          <a:graphicData uri="http://schemas.openxmlformats.org/drawingml/2006/table">
            <a:tbl>
              <a:tblPr/>
              <a:tblGrid>
                <a:gridCol w="4129829">
                  <a:extLst>
                    <a:ext uri="{9D8B030D-6E8A-4147-A177-3AD203B41FA5}">
                      <a16:colId xmlns:a16="http://schemas.microsoft.com/office/drawing/2014/main" val="1564317296"/>
                    </a:ext>
                  </a:extLst>
                </a:gridCol>
                <a:gridCol w="4129829">
                  <a:extLst>
                    <a:ext uri="{9D8B030D-6E8A-4147-A177-3AD203B41FA5}">
                      <a16:colId xmlns:a16="http://schemas.microsoft.com/office/drawing/2014/main" val="4091084456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solidFill>
                            <a:srgbClr val="414856"/>
                          </a:solidFill>
                          <a:effectLst/>
                        </a:rPr>
                        <a:t>Date de l'émission de la facture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solidFill>
                            <a:srgbClr val="414856"/>
                          </a:solidFill>
                          <a:effectLst/>
                        </a:rPr>
                        <a:t>Date à laquelle elle est émise.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601878"/>
                  </a:ext>
                </a:extLst>
              </a:tr>
              <a:tr h="3955762"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>
                          <a:solidFill>
                            <a:srgbClr val="414856"/>
                          </a:solidFill>
                          <a:effectLst/>
                        </a:rPr>
                        <a:t>Numérotation de la facture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>
                          <a:solidFill>
                            <a:srgbClr val="414856"/>
                          </a:solidFill>
                          <a:effectLst/>
                        </a:rPr>
                        <a:t>Numéro unique basé sur une séquence chronologique continue, sans rupture. Exemple : facture 01, 02, 03.</a:t>
                      </a:r>
                    </a:p>
                    <a:p>
                      <a:pPr fontAlgn="t"/>
                      <a:r>
                        <a:rPr lang="fr-FR" sz="1700" dirty="0">
                          <a:solidFill>
                            <a:srgbClr val="414856"/>
                          </a:solidFill>
                          <a:effectLst/>
                        </a:rPr>
                        <a:t>Il est cependant possible d'émettre des séries distinctes lorsque les conditions d'exercice de l'activité le justifient. L'entreprise peut utiliser un préfixe par année (2018-XX) ou par année et mois (2018-01-XX).</a:t>
                      </a:r>
                    </a:p>
                    <a:p>
                      <a:pPr fontAlgn="t"/>
                      <a:r>
                        <a:rPr lang="fr-FR" sz="1700" dirty="0">
                          <a:solidFill>
                            <a:srgbClr val="414856"/>
                          </a:solidFill>
                          <a:effectLst/>
                        </a:rPr>
                        <a:t>Par exemple, si celle-ci termine le mois de janvier avec une facture numérotée 25 :</a:t>
                      </a:r>
                    </a:p>
                    <a:p>
                      <a:pPr fontAlgn="t"/>
                      <a:r>
                        <a:rPr lang="fr-FR" sz="1700" dirty="0">
                          <a:solidFill>
                            <a:srgbClr val="414856"/>
                          </a:solidFill>
                          <a:effectLst/>
                        </a:rPr>
                        <a:t>- Janvier : facture n°2018-01-025</a:t>
                      </a:r>
                    </a:p>
                    <a:p>
                      <a:pPr fontAlgn="t"/>
                      <a:r>
                        <a:rPr lang="fr-FR" sz="1700" dirty="0">
                          <a:solidFill>
                            <a:srgbClr val="414856"/>
                          </a:solidFill>
                          <a:effectLst/>
                        </a:rPr>
                        <a:t>- Février : facture n°2018-02-026</a:t>
                      </a:r>
                    </a:p>
                  </a:txBody>
                  <a:tcPr marL="70639" marR="70639" marT="70639" marB="7063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7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12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facture – formalisme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339"/>
            <a:ext cx="10853928" cy="428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https://www.service-public.fr/professionnels-entreprises/vosdroits/F31808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15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36213E86-B02B-4398-B79E-9982F0B08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961840"/>
              </p:ext>
            </p:extLst>
          </p:nvPr>
        </p:nvGraphicFramePr>
        <p:xfrm>
          <a:off x="983974" y="2055813"/>
          <a:ext cx="10624930" cy="4084922"/>
        </p:xfrm>
        <a:graphic>
          <a:graphicData uri="http://schemas.openxmlformats.org/drawingml/2006/table">
            <a:tbl>
              <a:tblPr/>
              <a:tblGrid>
                <a:gridCol w="5312465">
                  <a:extLst>
                    <a:ext uri="{9D8B030D-6E8A-4147-A177-3AD203B41FA5}">
                      <a16:colId xmlns:a16="http://schemas.microsoft.com/office/drawing/2014/main" val="1424008422"/>
                    </a:ext>
                  </a:extLst>
                </a:gridCol>
                <a:gridCol w="5312465">
                  <a:extLst>
                    <a:ext uri="{9D8B030D-6E8A-4147-A177-3AD203B41FA5}">
                      <a16:colId xmlns:a16="http://schemas.microsoft.com/office/drawing/2014/main" val="1249192825"/>
                    </a:ext>
                  </a:extLst>
                </a:gridCol>
              </a:tblGrid>
              <a:tr h="1032453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Date de la vente ou de la prestation de service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Jour effectif de la livraison ou de la fin d'exécution de la prestation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09311"/>
                  </a:ext>
                </a:extLst>
              </a:tr>
              <a:tr h="3052469"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Identité de l'acheteur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solidFill>
                            <a:srgbClr val="414856"/>
                          </a:solidFill>
                          <a:effectLst/>
                        </a:rPr>
                        <a:t>- Nom (ou dénomination sociale)</a:t>
                      </a:r>
                    </a:p>
                    <a:p>
                      <a:pPr fontAlgn="t"/>
                      <a:r>
                        <a:rPr lang="fr-FR" dirty="0">
                          <a:solidFill>
                            <a:srgbClr val="414856"/>
                          </a:solidFill>
                          <a:effectLst/>
                        </a:rPr>
                        <a:t>- Adresse du siège social d'une entreprise ou du domicile d'un particulier (sauf opposition de sa part, pour un particulier)</a:t>
                      </a:r>
                    </a:p>
                    <a:p>
                      <a:pPr fontAlgn="t"/>
                      <a:r>
                        <a:rPr lang="fr-FR" dirty="0">
                          <a:solidFill>
                            <a:srgbClr val="414856"/>
                          </a:solidFill>
                          <a:effectLst/>
                        </a:rPr>
                        <a:t>- Adresse de facturation (si différente du siège social)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56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1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facture – formalisme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2333"/>
            <a:ext cx="10853928" cy="428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https://www.service-public.fr/professionnels-entreprises/vosdroits/F31808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15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7C8142-82CE-49F7-8FAD-961B88248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31625"/>
              </p:ext>
            </p:extLst>
          </p:nvPr>
        </p:nvGraphicFramePr>
        <p:xfrm>
          <a:off x="669036" y="1715739"/>
          <a:ext cx="11238042" cy="4666594"/>
        </p:xfrm>
        <a:graphic>
          <a:graphicData uri="http://schemas.openxmlformats.org/drawingml/2006/table">
            <a:tbl>
              <a:tblPr/>
              <a:tblGrid>
                <a:gridCol w="3724060">
                  <a:extLst>
                    <a:ext uri="{9D8B030D-6E8A-4147-A177-3AD203B41FA5}">
                      <a16:colId xmlns:a16="http://schemas.microsoft.com/office/drawing/2014/main" val="273096018"/>
                    </a:ext>
                  </a:extLst>
                </a:gridCol>
                <a:gridCol w="7513982">
                  <a:extLst>
                    <a:ext uri="{9D8B030D-6E8A-4147-A177-3AD203B41FA5}">
                      <a16:colId xmlns:a16="http://schemas.microsoft.com/office/drawing/2014/main" val="3591973276"/>
                    </a:ext>
                  </a:extLst>
                </a:gridCol>
              </a:tblGrid>
              <a:tr h="4472741"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solidFill>
                            <a:srgbClr val="414856"/>
                          </a:solidFill>
                          <a:effectLst/>
                        </a:rPr>
                        <a:t>Identité du vendeur ou prestataire</a:t>
                      </a:r>
                    </a:p>
                  </a:txBody>
                  <a:tcPr marL="47297" marR="47297" marT="47297" marB="47297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- Nom et prénom d'un entrepreneur individuel (suivi éventuellement de son nom commercial)</a:t>
                      </a:r>
                    </a:p>
                    <a:p>
                      <a:pPr fontAlgn="t"/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- Dénomination sociale d'une société suivie du numéro </a:t>
                      </a:r>
                      <a:r>
                        <a:rPr lang="fr-FR" sz="2000" dirty="0" err="1">
                          <a:solidFill>
                            <a:srgbClr val="414856"/>
                          </a:solidFill>
                          <a:effectLst/>
                        </a:rPr>
                        <a:t>Siren</a:t>
                      </a:r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 ou Siret (sauf pour les personnes physiques)</a:t>
                      </a:r>
                    </a:p>
                    <a:p>
                      <a:pPr fontAlgn="t"/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- Numéro RCS pour un commerçant, suivi du nom de la ville où se trouve le greffe d'immatriculation</a:t>
                      </a:r>
                    </a:p>
                    <a:p>
                      <a:pPr fontAlgn="t"/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- Numéro au Répertoire des métiers pour un artisan (n° </a:t>
                      </a:r>
                      <a:r>
                        <a:rPr lang="fr-FR" sz="2000" dirty="0" err="1">
                          <a:solidFill>
                            <a:srgbClr val="414856"/>
                          </a:solidFill>
                          <a:effectLst/>
                        </a:rPr>
                        <a:t>Siren</a:t>
                      </a:r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 + RM + n° du département d'immatriculation)</a:t>
                      </a:r>
                    </a:p>
                    <a:p>
                      <a:pPr fontAlgn="t"/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- Adresse du siège social (et nom de l'établissement)</a:t>
                      </a:r>
                    </a:p>
                    <a:p>
                      <a:pPr fontAlgn="t"/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- Si l'entreprise est une société, mention de la forme juridique (EURL, SARL, SA, SNC, SAS) et du montant du capital social</a:t>
                      </a:r>
                    </a:p>
                    <a:p>
                      <a:pPr fontAlgn="t"/>
                      <a:r>
                        <a:rPr lang="fr-FR" sz="2000" b="1" dirty="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Attention :</a:t>
                      </a:r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 si l'entreprise est en cours d'immatriculation, la facture doit être établie au nom de la société, avec la mention « </a:t>
                      </a:r>
                      <a:r>
                        <a:rPr lang="fr-FR" sz="2000" i="1" dirty="0">
                          <a:solidFill>
                            <a:srgbClr val="414856"/>
                          </a:solidFill>
                          <a:effectLst/>
                        </a:rPr>
                        <a:t>Siret en cours d'attribution</a:t>
                      </a:r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 », et non au nom du créateur, sous peine de rejet de la déduction de la TVA.</a:t>
                      </a:r>
                    </a:p>
                  </a:txBody>
                  <a:tcPr marL="47297" marR="47297" marT="47297" marB="47297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02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598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facture – formalisme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339"/>
            <a:ext cx="10853928" cy="428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https://www.service-public.fr/professionnels-entreprises/vosdroits/F31808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15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1341E29-4EF9-4CD4-A113-CE1BC1408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54419"/>
              </p:ext>
            </p:extLst>
          </p:nvPr>
        </p:nvGraphicFramePr>
        <p:xfrm>
          <a:off x="669035" y="1785250"/>
          <a:ext cx="10949808" cy="4376572"/>
        </p:xfrm>
        <a:graphic>
          <a:graphicData uri="http://schemas.openxmlformats.org/drawingml/2006/table">
            <a:tbl>
              <a:tblPr/>
              <a:tblGrid>
                <a:gridCol w="5474904">
                  <a:extLst>
                    <a:ext uri="{9D8B030D-6E8A-4147-A177-3AD203B41FA5}">
                      <a16:colId xmlns:a16="http://schemas.microsoft.com/office/drawing/2014/main" val="1519372775"/>
                    </a:ext>
                  </a:extLst>
                </a:gridCol>
                <a:gridCol w="5474904">
                  <a:extLst>
                    <a:ext uri="{9D8B030D-6E8A-4147-A177-3AD203B41FA5}">
                      <a16:colId xmlns:a16="http://schemas.microsoft.com/office/drawing/2014/main" val="2307211321"/>
                    </a:ext>
                  </a:extLst>
                </a:gridCol>
              </a:tblGrid>
              <a:tr h="610249"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solidFill>
                            <a:srgbClr val="414856"/>
                          </a:solidFill>
                          <a:effectLst/>
                        </a:rPr>
                        <a:t>Numéro du bon de commande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solidFill>
                            <a:srgbClr val="414856"/>
                          </a:solidFill>
                          <a:effectLst/>
                        </a:rPr>
                        <a:t>Lorsqu'il a été préalablement établi par l'acheteur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230408"/>
                  </a:ext>
                </a:extLst>
              </a:tr>
              <a:tr h="1326627">
                <a:tc>
                  <a:txBody>
                    <a:bodyPr/>
                    <a:lstStyle/>
                    <a:p>
                      <a:pPr fontAlgn="t"/>
                      <a:r>
                        <a:rPr lang="fr-FR" sz="2000" u="sng">
                          <a:solidFill>
                            <a:srgbClr val="414856"/>
                          </a:solidFill>
                          <a:effectLst/>
                          <a:hlinkClick r:id="rId3"/>
                        </a:rPr>
                        <a:t>Numéro individuel d'identification à la TVA</a:t>
                      </a:r>
                      <a:r>
                        <a:rPr lang="fr-FR" sz="2000">
                          <a:solidFill>
                            <a:srgbClr val="414856"/>
                          </a:solidFill>
                          <a:effectLst/>
                        </a:rPr>
                        <a:t> du vendeur et du client professionnel, seulement si ce dernier est redevable de la TVA (auto-liquidation)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solidFill>
                            <a:srgbClr val="414856"/>
                          </a:solidFill>
                          <a:effectLst/>
                        </a:rPr>
                        <a:t>Sauf pour les factures d'un montant total HT inférieur ou égal à </a:t>
                      </a:r>
                      <a:r>
                        <a:rPr lang="fr-FR" sz="200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150 €</a:t>
                      </a:r>
                      <a:endParaRPr lang="fr-FR" sz="20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97064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solidFill>
                            <a:srgbClr val="414856"/>
                          </a:solidFill>
                          <a:effectLst/>
                        </a:rPr>
                        <a:t>Désignation du produit ou de la prestation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solidFill>
                            <a:srgbClr val="414856"/>
                          </a:solidFill>
                          <a:effectLst/>
                        </a:rPr>
                        <a:t>- Nature, marque, référence des produits</a:t>
                      </a:r>
                    </a:p>
                    <a:p>
                      <a:pPr fontAlgn="t"/>
                      <a:r>
                        <a:rPr lang="fr-FR" sz="2000">
                          <a:solidFill>
                            <a:srgbClr val="414856"/>
                          </a:solidFill>
                          <a:effectLst/>
                        </a:rPr>
                        <a:t>- Prestation : matériaux fournis et la main-d'œuvre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135307"/>
                  </a:ext>
                </a:extLst>
              </a:tr>
              <a:tr h="1326627">
                <a:tc>
                  <a:txBody>
                    <a:bodyPr/>
                    <a:lstStyle/>
                    <a:p>
                      <a:pPr fontAlgn="t"/>
                      <a:r>
                        <a:rPr lang="fr-FR" sz="2000">
                          <a:solidFill>
                            <a:srgbClr val="414856"/>
                          </a:solidFill>
                          <a:effectLst/>
                        </a:rPr>
                        <a:t>Décompte détaillé de chaque prestation et produit fourni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2000" dirty="0">
                          <a:solidFill>
                            <a:srgbClr val="414856"/>
                          </a:solidFill>
                          <a:effectLst/>
                        </a:rPr>
                        <a:t>Détail en quantité et prix (facultatif si la prestation de service a fait l'objet d'un devis préalable, descriptif et détaillé, accepté par le client et conforme à la prestation exécutée)</a:t>
                      </a:r>
                    </a:p>
                  </a:txBody>
                  <a:tcPr marL="66331" marR="66331" marT="66331" marB="6633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66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244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facture – formalisme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339"/>
            <a:ext cx="10853928" cy="428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https://www.service-public.fr/professionnels-entreprises/vosdroits/F31808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150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AA6B966-6CC4-4B87-97D1-3182CC969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41529"/>
              </p:ext>
            </p:extLst>
          </p:nvPr>
        </p:nvGraphicFramePr>
        <p:xfrm>
          <a:off x="755374" y="1783018"/>
          <a:ext cx="10853928" cy="4351338"/>
        </p:xfrm>
        <a:graphic>
          <a:graphicData uri="http://schemas.openxmlformats.org/drawingml/2006/table">
            <a:tbl>
              <a:tblPr/>
              <a:tblGrid>
                <a:gridCol w="5426964">
                  <a:extLst>
                    <a:ext uri="{9D8B030D-6E8A-4147-A177-3AD203B41FA5}">
                      <a16:colId xmlns:a16="http://schemas.microsoft.com/office/drawing/2014/main" val="6567201"/>
                    </a:ext>
                  </a:extLst>
                </a:gridCol>
                <a:gridCol w="5426964">
                  <a:extLst>
                    <a:ext uri="{9D8B030D-6E8A-4147-A177-3AD203B41FA5}">
                      <a16:colId xmlns:a16="http://schemas.microsoft.com/office/drawing/2014/main" val="2305888600"/>
                    </a:ext>
                  </a:extLst>
                </a:gridCol>
              </a:tblGrid>
              <a:tr h="953718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solidFill>
                            <a:srgbClr val="414856"/>
                          </a:solidFill>
                          <a:effectLst/>
                        </a:rPr>
                        <a:t>Prix catalogue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solidFill>
                            <a:srgbClr val="414856"/>
                          </a:solidFill>
                          <a:effectLst/>
                        </a:rPr>
                        <a:t>Prix unitaire hors TVA des produits vendus ou taux horaire hors TVA des services fournis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56315"/>
                  </a:ext>
                </a:extLst>
              </a:tr>
              <a:tr h="685485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solidFill>
                            <a:srgbClr val="414856"/>
                          </a:solidFill>
                          <a:effectLst/>
                        </a:rPr>
                        <a:t>Majoration éventuelle de prix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solidFill>
                            <a:srgbClr val="414856"/>
                          </a:solidFill>
                          <a:effectLst/>
                        </a:rPr>
                        <a:t>Frais de transport ou d'emballage par exemple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758093"/>
                  </a:ext>
                </a:extLst>
              </a:tr>
              <a:tr h="1221951">
                <a:tc>
                  <a:txBody>
                    <a:bodyPr/>
                    <a:lstStyle/>
                    <a:p>
                      <a:pPr fontAlgn="t"/>
                      <a:r>
                        <a:rPr lang="fr-FR" sz="1800" u="sng">
                          <a:solidFill>
                            <a:srgbClr val="414856"/>
                          </a:solidFill>
                          <a:effectLst/>
                          <a:hlinkClick r:id="rId3"/>
                        </a:rPr>
                        <a:t>Taux de TVA</a:t>
                      </a:r>
                      <a:r>
                        <a:rPr lang="fr-FR" sz="1800">
                          <a:solidFill>
                            <a:srgbClr val="414856"/>
                          </a:solidFill>
                          <a:effectLst/>
                        </a:rPr>
                        <a:t> légalement applicable</a:t>
                      </a:r>
                    </a:p>
                    <a:p>
                      <a:pPr fontAlgn="t"/>
                      <a:r>
                        <a:rPr lang="fr-FR" sz="1800">
                          <a:solidFill>
                            <a:srgbClr val="414856"/>
                          </a:solidFill>
                          <a:effectLst/>
                        </a:rPr>
                        <a:t>Montant total de la TVA correspondant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solidFill>
                            <a:srgbClr val="414856"/>
                          </a:solidFill>
                          <a:effectLst/>
                        </a:rPr>
                        <a:t>Si les opérations sont soumises à des taux de TVA différents, il faut faire figurer sur chaque ligne le taux correspondant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67976"/>
                  </a:ext>
                </a:extLst>
              </a:tr>
              <a:tr h="1490184">
                <a:tc>
                  <a:txBody>
                    <a:bodyPr/>
                    <a:lstStyle/>
                    <a:p>
                      <a:pPr fontAlgn="t"/>
                      <a:r>
                        <a:rPr lang="fr-FR" sz="1800">
                          <a:solidFill>
                            <a:srgbClr val="414856"/>
                          </a:solidFill>
                          <a:effectLst/>
                        </a:rPr>
                        <a:t>Réduction de prix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800" dirty="0">
                          <a:solidFill>
                            <a:srgbClr val="414856"/>
                          </a:solidFill>
                          <a:effectLst/>
                        </a:rPr>
                        <a:t>Rabais, ristourne, ou remise acquise à la date de la vente ou de la prestation de service et directement liée à cette opération, à l'exclusion des escomptes non prévus sur la facture</a:t>
                      </a:r>
                    </a:p>
                  </a:txBody>
                  <a:tcPr marL="74509" marR="74509" marT="74509" marB="74509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7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677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facture – formalisme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339"/>
            <a:ext cx="10853928" cy="428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https://www.service-public.fr/professionnels-entreprises/vosdroits/F31808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15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BE1DF13-B039-454A-A3E6-FCBDA8CCC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87844"/>
              </p:ext>
            </p:extLst>
          </p:nvPr>
        </p:nvGraphicFramePr>
        <p:xfrm>
          <a:off x="467138" y="1777462"/>
          <a:ext cx="11055826" cy="4364181"/>
        </p:xfrm>
        <a:graphic>
          <a:graphicData uri="http://schemas.openxmlformats.org/drawingml/2006/table">
            <a:tbl>
              <a:tblPr/>
              <a:tblGrid>
                <a:gridCol w="5527913">
                  <a:extLst>
                    <a:ext uri="{9D8B030D-6E8A-4147-A177-3AD203B41FA5}">
                      <a16:colId xmlns:a16="http://schemas.microsoft.com/office/drawing/2014/main" val="1117223580"/>
                    </a:ext>
                  </a:extLst>
                </a:gridCol>
                <a:gridCol w="5527913">
                  <a:extLst>
                    <a:ext uri="{9D8B030D-6E8A-4147-A177-3AD203B41FA5}">
                      <a16:colId xmlns:a16="http://schemas.microsoft.com/office/drawing/2014/main" val="1777626974"/>
                    </a:ext>
                  </a:extLst>
                </a:gridCol>
              </a:tblGrid>
              <a:tr h="645682"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solidFill>
                            <a:srgbClr val="414856"/>
                          </a:solidFill>
                          <a:effectLst/>
                        </a:rPr>
                        <a:t>omme totale à payer hors taxe (HT) et toutes taxes comprises (TTC)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fr-FR" sz="17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83419"/>
                  </a:ext>
                </a:extLst>
              </a:tr>
              <a:tr h="1908974">
                <a:tc>
                  <a:txBody>
                    <a:bodyPr/>
                    <a:lstStyle/>
                    <a:p>
                      <a:pPr fontAlgn="t"/>
                      <a:r>
                        <a:rPr lang="fr-FR" sz="1700" u="sng">
                          <a:solidFill>
                            <a:srgbClr val="414856"/>
                          </a:solidFill>
                          <a:effectLst/>
                          <a:hlinkClick r:id="rId3"/>
                        </a:rPr>
                        <a:t>Date ou délai de paiement</a:t>
                      </a:r>
                      <a:endParaRPr lang="fr-FR" sz="17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solidFill>
                            <a:srgbClr val="414856"/>
                          </a:solidFill>
                          <a:effectLst/>
                        </a:rPr>
                        <a:t>- Date à laquelle le règlement doit intervenir</a:t>
                      </a:r>
                    </a:p>
                    <a:p>
                      <a:pPr fontAlgn="t"/>
                      <a:r>
                        <a:rPr lang="fr-FR" sz="1700">
                          <a:solidFill>
                            <a:srgbClr val="414856"/>
                          </a:solidFill>
                          <a:effectLst/>
                        </a:rPr>
                        <a:t>- Conditions d'escompte en cas de paiement anticipé</a:t>
                      </a:r>
                    </a:p>
                    <a:p>
                      <a:pPr fontAlgn="t"/>
                      <a:r>
                        <a:rPr lang="fr-FR" sz="1700">
                          <a:solidFill>
                            <a:srgbClr val="414856"/>
                          </a:solidFill>
                          <a:effectLst/>
                        </a:rPr>
                        <a:t>- En cas d'absence d'escompte, mentionner sur la facture : </a:t>
                      </a:r>
                      <a:r>
                        <a:rPr lang="fr-FR" sz="1700" i="1">
                          <a:solidFill>
                            <a:srgbClr val="414856"/>
                          </a:solidFill>
                          <a:effectLst/>
                        </a:rPr>
                        <a:t>Escompte pour paiement anticipé : néant</a:t>
                      </a:r>
                      <a:endParaRPr lang="fr-FR" sz="17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228200"/>
                  </a:ext>
                </a:extLst>
              </a:tr>
              <a:tr h="1150999">
                <a:tc>
                  <a:txBody>
                    <a:bodyPr/>
                    <a:lstStyle/>
                    <a:p>
                      <a:pPr fontAlgn="t"/>
                      <a:r>
                        <a:rPr lang="fr-FR" sz="1700" u="sng">
                          <a:solidFill>
                            <a:srgbClr val="414856"/>
                          </a:solidFill>
                          <a:effectLst/>
                          <a:hlinkClick r:id="rId3"/>
                        </a:rPr>
                        <a:t>Taux des pénalités de retard</a:t>
                      </a:r>
                      <a:endParaRPr lang="fr-FR" sz="17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solidFill>
                            <a:srgbClr val="414856"/>
                          </a:solidFill>
                          <a:effectLst/>
                        </a:rPr>
                        <a:t>Exigibles en cas de non-paiement à la date de règlement (les pénalités de retard sont exigibles sans qu'un rappel soit nécessaire)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648548"/>
                  </a:ext>
                </a:extLst>
              </a:tr>
              <a:tr h="645682">
                <a:tc>
                  <a:txBody>
                    <a:bodyPr/>
                    <a:lstStyle/>
                    <a:p>
                      <a:pPr fontAlgn="t"/>
                      <a:r>
                        <a:rPr lang="fr-FR" sz="1700">
                          <a:solidFill>
                            <a:srgbClr val="414856"/>
                          </a:solidFill>
                          <a:effectLst/>
                        </a:rPr>
                        <a:t>Mention de l'indemnité forfaitaire de </a:t>
                      </a:r>
                      <a:r>
                        <a:rPr lang="fr-FR" sz="1700">
                          <a:solidFill>
                            <a:srgbClr val="414856"/>
                          </a:solidFill>
                          <a:effectLst/>
                          <a:latin typeface="roboto_bold"/>
                        </a:rPr>
                        <a:t>40 €</a:t>
                      </a:r>
                      <a:endParaRPr lang="fr-FR" sz="1700">
                        <a:solidFill>
                          <a:srgbClr val="414856"/>
                        </a:solidFill>
                        <a:effectLst/>
                      </a:endParaRP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sz="1700" dirty="0">
                          <a:solidFill>
                            <a:srgbClr val="414856"/>
                          </a:solidFill>
                          <a:effectLst/>
                        </a:rPr>
                        <a:t>Pour frais de recouvrement, en cas de retard de paiement</a:t>
                      </a:r>
                    </a:p>
                  </a:txBody>
                  <a:tcPr marL="70183" marR="70183" marT="70183" marB="7018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91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550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facture – formalisme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3339"/>
            <a:ext cx="10853928" cy="428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https://www.service-public.fr/professionnels-entreprises/vosdroits/F31808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15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0E6916-68A2-4418-A5BE-C012CAD7BB92}"/>
              </a:ext>
            </a:extLst>
          </p:cNvPr>
          <p:cNvSpPr txBox="1"/>
          <p:nvPr/>
        </p:nvSpPr>
        <p:spPr>
          <a:xfrm>
            <a:off x="506896" y="1859340"/>
            <a:ext cx="111852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rgbClr val="414856"/>
                </a:solidFill>
                <a:effectLst/>
                <a:latin typeface="roboto_regular"/>
              </a:rPr>
              <a:t>L'entreprise qui ne respecte pas ces obligations s'expose aux amendes suivantes 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14856"/>
                </a:solidFill>
                <a:effectLst/>
                <a:latin typeface="roboto_regular"/>
              </a:rPr>
              <a:t>Amende fiscale de </a:t>
            </a:r>
            <a:r>
              <a:rPr lang="fr-FR" b="0" i="0" dirty="0">
                <a:solidFill>
                  <a:srgbClr val="414856"/>
                </a:solidFill>
                <a:effectLst/>
                <a:latin typeface="roboto_bold"/>
              </a:rPr>
              <a:t>15 €</a:t>
            </a:r>
            <a:r>
              <a:rPr lang="fr-FR" b="0" i="0" dirty="0">
                <a:solidFill>
                  <a:srgbClr val="414856"/>
                </a:solidFill>
                <a:effectLst/>
                <a:latin typeface="roboto_regular"/>
              </a:rPr>
              <a:t> par mention manquante ou inexacte pour chaque facture, plafonnée au 1/4 de son montant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414856"/>
                </a:solidFill>
                <a:effectLst/>
                <a:latin typeface="roboto_regular"/>
              </a:rPr>
              <a:t>Amende de </a:t>
            </a:r>
            <a:r>
              <a:rPr lang="fr-FR" b="0" i="0" dirty="0">
                <a:solidFill>
                  <a:srgbClr val="414856"/>
                </a:solidFill>
                <a:effectLst/>
                <a:latin typeface="roboto_bold"/>
              </a:rPr>
              <a:t>75 000 €</a:t>
            </a:r>
            <a:r>
              <a:rPr lang="fr-FR" b="0" i="0" dirty="0">
                <a:solidFill>
                  <a:srgbClr val="414856"/>
                </a:solidFill>
                <a:effectLst/>
                <a:latin typeface="roboto_regular"/>
              </a:rPr>
              <a:t> pour une personne physique (</a:t>
            </a:r>
            <a:r>
              <a:rPr lang="fr-FR" b="0" i="0" dirty="0">
                <a:solidFill>
                  <a:srgbClr val="414856"/>
                </a:solidFill>
                <a:effectLst/>
                <a:latin typeface="roboto_bold"/>
              </a:rPr>
              <a:t>375 000 €</a:t>
            </a:r>
            <a:r>
              <a:rPr lang="fr-FR" b="0" i="0" dirty="0">
                <a:solidFill>
                  <a:srgbClr val="414856"/>
                </a:solidFill>
                <a:effectLst/>
                <a:latin typeface="roboto_regular"/>
              </a:rPr>
              <a:t> pour une personne morale). Cette amende peut être doublée en cas de défaut de facturation, factures de complaisance et factures fictives.</a:t>
            </a:r>
          </a:p>
          <a:p>
            <a:pPr algn="l"/>
            <a:endParaRPr lang="fr-FR" b="0" i="0" dirty="0">
              <a:solidFill>
                <a:srgbClr val="414856"/>
              </a:solidFill>
              <a:effectLst/>
              <a:latin typeface="roboto_regular"/>
            </a:endParaRPr>
          </a:p>
          <a:p>
            <a:pPr algn="l"/>
            <a:endParaRPr lang="fr-FR" dirty="0">
              <a:solidFill>
                <a:srgbClr val="414856"/>
              </a:solidFill>
              <a:latin typeface="roboto_regular"/>
            </a:endParaRPr>
          </a:p>
          <a:p>
            <a:pPr algn="l"/>
            <a:r>
              <a:rPr lang="fr-FR" b="0" i="0" dirty="0">
                <a:solidFill>
                  <a:srgbClr val="414856"/>
                </a:solidFill>
                <a:effectLst/>
                <a:latin typeface="roboto_regular"/>
              </a:rPr>
              <a:t>À ces mentions obligatoires, s'ajoutent des mentions particulières dans certains cas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26880A0-D09A-47D5-ADBB-F04174F4A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954297"/>
              </p:ext>
            </p:extLst>
          </p:nvPr>
        </p:nvGraphicFramePr>
        <p:xfrm>
          <a:off x="506896" y="4378991"/>
          <a:ext cx="11016068" cy="1249680"/>
        </p:xfrm>
        <a:graphic>
          <a:graphicData uri="http://schemas.openxmlformats.org/drawingml/2006/table">
            <a:tbl>
              <a:tblPr/>
              <a:tblGrid>
                <a:gridCol w="5508034">
                  <a:extLst>
                    <a:ext uri="{9D8B030D-6E8A-4147-A177-3AD203B41FA5}">
                      <a16:colId xmlns:a16="http://schemas.microsoft.com/office/drawing/2014/main" val="3124173472"/>
                    </a:ext>
                  </a:extLst>
                </a:gridCol>
                <a:gridCol w="5508034">
                  <a:extLst>
                    <a:ext uri="{9D8B030D-6E8A-4147-A177-3AD203B41FA5}">
                      <a16:colId xmlns:a16="http://schemas.microsoft.com/office/drawing/2014/main" val="593428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fr-FR" i="1">
                          <a:solidFill>
                            <a:srgbClr val="414856"/>
                          </a:solidFill>
                          <a:effectLst/>
                        </a:rPr>
                        <a:t>Autoliquidation</a:t>
                      </a:r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 »</a:t>
                      </a:r>
                    </a:p>
                    <a:p>
                      <a:pPr fontAlgn="t"/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Indiquer clairement qu'il s'agit d'un « </a:t>
                      </a:r>
                      <a:r>
                        <a:rPr lang="fr-FR" i="1">
                          <a:solidFill>
                            <a:srgbClr val="414856"/>
                          </a:solidFill>
                          <a:effectLst/>
                        </a:rPr>
                        <a:t> montant hors taxe</a:t>
                      </a:r>
                      <a:r>
                        <a:rPr lang="fr-FR">
                          <a:solidFill>
                            <a:srgbClr val="414856"/>
                          </a:solidFill>
                          <a:effectLst/>
                        </a:rPr>
                        <a:t> »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 dirty="0">
                          <a:solidFill>
                            <a:srgbClr val="414856"/>
                          </a:solidFill>
                          <a:effectLst/>
                        </a:rPr>
                        <a:t>Si des travaux sont effectués par un sous-traitant du BTP pour le compte d'un donneur d'ordre assujetti à la TVA, le sous-traitant ne déclare plus la TVA et c'est l'entreprise principale qui la déclare (</a:t>
                      </a:r>
                      <a:r>
                        <a:rPr lang="fr-FR" u="sng" dirty="0" err="1">
                          <a:solidFill>
                            <a:srgbClr val="414856"/>
                          </a:solidFill>
                          <a:effectLst/>
                          <a:hlinkClick r:id="rId3"/>
                        </a:rPr>
                        <a:t>auto-liquidation</a:t>
                      </a:r>
                      <a:r>
                        <a:rPr lang="fr-FR" u="sng" dirty="0">
                          <a:solidFill>
                            <a:srgbClr val="414856"/>
                          </a:solidFill>
                          <a:effectLst/>
                          <a:hlinkClick r:id="rId3"/>
                        </a:rPr>
                        <a:t> de la TVA</a:t>
                      </a:r>
                      <a:r>
                        <a:rPr lang="fr-FR" dirty="0">
                          <a:solidFill>
                            <a:srgbClr val="414856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8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Exerçons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nous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AB3AA-03B3-4E7A-94A3-3EB3E0E9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Cas HA</a:t>
            </a:r>
          </a:p>
        </p:txBody>
      </p:sp>
    </p:spTree>
    <p:extLst>
      <p:ext uri="{BB962C8B-B14F-4D97-AF65-F5344CB8AC3E}">
        <p14:creationId xmlns:p14="http://schemas.microsoft.com/office/powerpoint/2010/main" val="518596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Les </a:t>
            </a:r>
            <a:r>
              <a:rPr lang="en-US" sz="3200" dirty="0" err="1"/>
              <a:t>écritures</a:t>
            </a:r>
            <a:r>
              <a:rPr lang="en-US" sz="3200" dirty="0"/>
              <a:t> et la TVA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Cas pratiques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HA – VENTE 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685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Exemple de facture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9BF48972-D5B8-45E7-B42C-BD25881C0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50105"/>
              </p:ext>
            </p:extLst>
          </p:nvPr>
        </p:nvGraphicFramePr>
        <p:xfrm>
          <a:off x="4207933" y="960618"/>
          <a:ext cx="7347538" cy="4937742"/>
        </p:xfrm>
        <a:graphic>
          <a:graphicData uri="http://schemas.openxmlformats.org/drawingml/2006/table">
            <a:tbl>
              <a:tblPr firstRow="1" bandRow="1"/>
              <a:tblGrid>
                <a:gridCol w="2470355">
                  <a:extLst>
                    <a:ext uri="{9D8B030D-6E8A-4147-A177-3AD203B41FA5}">
                      <a16:colId xmlns:a16="http://schemas.microsoft.com/office/drawing/2014/main" val="2254811468"/>
                    </a:ext>
                  </a:extLst>
                </a:gridCol>
                <a:gridCol w="1502883">
                  <a:extLst>
                    <a:ext uri="{9D8B030D-6E8A-4147-A177-3AD203B41FA5}">
                      <a16:colId xmlns:a16="http://schemas.microsoft.com/office/drawing/2014/main" val="2744424153"/>
                    </a:ext>
                  </a:extLst>
                </a:gridCol>
                <a:gridCol w="1687150">
                  <a:extLst>
                    <a:ext uri="{9D8B030D-6E8A-4147-A177-3AD203B41FA5}">
                      <a16:colId xmlns:a16="http://schemas.microsoft.com/office/drawing/2014/main" val="3583009457"/>
                    </a:ext>
                  </a:extLst>
                </a:gridCol>
                <a:gridCol w="1687150">
                  <a:extLst>
                    <a:ext uri="{9D8B030D-6E8A-4147-A177-3AD203B41FA5}">
                      <a16:colId xmlns:a16="http://schemas.microsoft.com/office/drawing/2014/main" val="2207058979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</a:t>
                      </a: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AIL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590018"/>
                  </a:ext>
                </a:extLst>
              </a:tr>
              <a:tr h="274319">
                <a:tc gridSpan="4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</a:t>
                      </a: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01/04/N</a:t>
                      </a: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Facture Doit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23577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</a:t>
                      </a: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BOCAL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30017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Désignation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Quantité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Prix Unitaire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6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37278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 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08046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5%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0902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8316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Solde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456,00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5233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43551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Rabais 10%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- 45,60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50789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49987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commercial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410,40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87019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08706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H.T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410,40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9684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6438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82,08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58493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78545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T.T.C à payer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6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492,48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220" marR="392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32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39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540" b="21540"/>
          <a:stretch/>
        </p:blipFill>
        <p:spPr>
          <a:xfrm>
            <a:off x="716280" y="2215808"/>
            <a:ext cx="5401937" cy="203636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8045042" y="1417320"/>
            <a:ext cx="364977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3200" dirty="0" err="1">
                <a:latin typeface="Arial" panose="020B0604020202020204" pitchFamily="34" charset="0"/>
                <a:cs typeface="Arial" panose="020B0604020202020204" pitchFamily="34" charset="0"/>
              </a:rPr>
              <a:t>ecritures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8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Exerçons nous – Cas HA -correction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28197CF5-4A66-4B20-AD59-453DC110C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698480"/>
              </p:ext>
            </p:extLst>
          </p:nvPr>
        </p:nvGraphicFramePr>
        <p:xfrm>
          <a:off x="1887522" y="1690687"/>
          <a:ext cx="7256477" cy="4668161"/>
        </p:xfrm>
        <a:graphic>
          <a:graphicData uri="http://schemas.openxmlformats.org/drawingml/2006/table">
            <a:tbl>
              <a:tblPr/>
              <a:tblGrid>
                <a:gridCol w="2790953">
                  <a:extLst>
                    <a:ext uri="{9D8B030D-6E8A-4147-A177-3AD203B41FA5}">
                      <a16:colId xmlns:a16="http://schemas.microsoft.com/office/drawing/2014/main" val="2720465278"/>
                    </a:ext>
                  </a:extLst>
                </a:gridCol>
                <a:gridCol w="1488508">
                  <a:extLst>
                    <a:ext uri="{9D8B030D-6E8A-4147-A177-3AD203B41FA5}">
                      <a16:colId xmlns:a16="http://schemas.microsoft.com/office/drawing/2014/main" val="1108711244"/>
                    </a:ext>
                  </a:extLst>
                </a:gridCol>
                <a:gridCol w="1488508">
                  <a:extLst>
                    <a:ext uri="{9D8B030D-6E8A-4147-A177-3AD203B41FA5}">
                      <a16:colId xmlns:a16="http://schemas.microsoft.com/office/drawing/2014/main" val="1605310317"/>
                    </a:ext>
                  </a:extLst>
                </a:gridCol>
                <a:gridCol w="1488508">
                  <a:extLst>
                    <a:ext uri="{9D8B030D-6E8A-4147-A177-3AD203B41FA5}">
                      <a16:colId xmlns:a16="http://schemas.microsoft.com/office/drawing/2014/main" val="2511751768"/>
                    </a:ext>
                  </a:extLst>
                </a:gridCol>
              </a:tblGrid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AIL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392377"/>
                  </a:ext>
                </a:extLst>
              </a:tr>
              <a:tr h="249737">
                <a:tc gridSpan="4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01/04/N     Facture Doit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24944"/>
                  </a:ext>
                </a:extLst>
              </a:tr>
              <a:tr h="422632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BOCAL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442308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Désignation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Quantité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Prix Unitaire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351151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 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348254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5%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37547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282142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Solde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456,00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228021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138805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Rabais 10%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- 45,60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202176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042858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commercial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410,40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8163604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741087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H.T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410,40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484402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27191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82,08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25737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700974"/>
                  </a:ext>
                </a:extLst>
              </a:tr>
              <a:tr h="24973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T.T.C à payer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492,48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52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924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94751B-4797-48DD-A7B0-4DB16F378D6D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HA - correction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7A75930-C904-4BA5-8DC2-25CEE70782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437952"/>
              </p:ext>
            </p:extLst>
          </p:nvPr>
        </p:nvGraphicFramePr>
        <p:xfrm>
          <a:off x="766691" y="2351770"/>
          <a:ext cx="10682565" cy="3714428"/>
        </p:xfrm>
        <a:graphic>
          <a:graphicData uri="http://schemas.openxmlformats.org/drawingml/2006/table">
            <a:tbl>
              <a:tblPr firstRow="1" bandRow="1"/>
              <a:tblGrid>
                <a:gridCol w="1368063">
                  <a:extLst>
                    <a:ext uri="{9D8B030D-6E8A-4147-A177-3AD203B41FA5}">
                      <a16:colId xmlns:a16="http://schemas.microsoft.com/office/drawing/2014/main" val="4057506043"/>
                    </a:ext>
                  </a:extLst>
                </a:gridCol>
                <a:gridCol w="985634">
                  <a:extLst>
                    <a:ext uri="{9D8B030D-6E8A-4147-A177-3AD203B41FA5}">
                      <a16:colId xmlns:a16="http://schemas.microsoft.com/office/drawing/2014/main" val="4190968552"/>
                    </a:ext>
                  </a:extLst>
                </a:gridCol>
                <a:gridCol w="1025019">
                  <a:extLst>
                    <a:ext uri="{9D8B030D-6E8A-4147-A177-3AD203B41FA5}">
                      <a16:colId xmlns:a16="http://schemas.microsoft.com/office/drawing/2014/main" val="323438338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3220055168"/>
                    </a:ext>
                  </a:extLst>
                </a:gridCol>
                <a:gridCol w="2438545">
                  <a:extLst>
                    <a:ext uri="{9D8B030D-6E8A-4147-A177-3AD203B41FA5}">
                      <a16:colId xmlns:a16="http://schemas.microsoft.com/office/drawing/2014/main" val="4086982334"/>
                    </a:ext>
                  </a:extLst>
                </a:gridCol>
                <a:gridCol w="1085825">
                  <a:extLst>
                    <a:ext uri="{9D8B030D-6E8A-4147-A177-3AD203B41FA5}">
                      <a16:colId xmlns:a16="http://schemas.microsoft.com/office/drawing/2014/main" val="4242193868"/>
                    </a:ext>
                  </a:extLst>
                </a:gridCol>
                <a:gridCol w="1557031">
                  <a:extLst>
                    <a:ext uri="{9D8B030D-6E8A-4147-A177-3AD203B41FA5}">
                      <a16:colId xmlns:a16="http://schemas.microsoft.com/office/drawing/2014/main" val="1590246463"/>
                    </a:ext>
                  </a:extLst>
                </a:gridCol>
                <a:gridCol w="1461612">
                  <a:extLst>
                    <a:ext uri="{9D8B030D-6E8A-4147-A177-3AD203B41FA5}">
                      <a16:colId xmlns:a16="http://schemas.microsoft.com/office/drawing/2014/main" val="861042829"/>
                    </a:ext>
                  </a:extLst>
                </a:gridCol>
              </a:tblGrid>
              <a:tr h="240684">
                <a:tc>
                  <a:txBody>
                    <a:bodyPr/>
                    <a:lstStyle/>
                    <a:p>
                      <a:pPr algn="ctr"/>
                      <a:r>
                        <a:rPr lang="fr-FR" sz="1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135834"/>
                  </a:ext>
                </a:extLst>
              </a:tr>
              <a:tr h="546028">
                <a:tc>
                  <a:txBody>
                    <a:bodyPr/>
                    <a:lstStyle/>
                    <a:p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33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33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3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01/04/N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516250"/>
                  </a:ext>
                </a:extLst>
              </a:tr>
              <a:tr h="546028">
                <a:tc>
                  <a:txBody>
                    <a:bodyPr/>
                    <a:lstStyle/>
                    <a:p>
                      <a:r>
                        <a:rPr lang="fr-FR" sz="3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601</a:t>
                      </a:r>
                      <a:endParaRPr lang="fr-FR" sz="3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Achat de matières premières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410 ,40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296881"/>
                  </a:ext>
                </a:extLst>
              </a:tr>
              <a:tr h="1048948">
                <a:tc>
                  <a:txBody>
                    <a:bodyPr/>
                    <a:lstStyle/>
                    <a:p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44566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3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déductible sur biens et services</a:t>
                      </a:r>
                      <a:endParaRPr lang="fr-FR" sz="33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82,08 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955426"/>
                  </a:ext>
                </a:extLst>
              </a:tr>
              <a:tr h="546028">
                <a:tc>
                  <a:txBody>
                    <a:bodyPr/>
                    <a:lstStyle/>
                    <a:p>
                      <a:pPr algn="ct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R="46990"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Fournisseurs AIL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492,48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996030"/>
                  </a:ext>
                </a:extLst>
              </a:tr>
              <a:tr h="546028">
                <a:tc>
                  <a:txBody>
                    <a:bodyPr/>
                    <a:lstStyle/>
                    <a:p>
                      <a:pPr algn="ct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N°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3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3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247394"/>
                  </a:ext>
                </a:extLst>
              </a:tr>
              <a:tr h="240684">
                <a:tc>
                  <a:txBody>
                    <a:bodyPr/>
                    <a:lstStyle/>
                    <a:p>
                      <a:pPr algn="ctr"/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388" marR="52388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2089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198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Les </a:t>
            </a:r>
            <a:r>
              <a:rPr lang="en-US" sz="4000" dirty="0" err="1"/>
              <a:t>écritures</a:t>
            </a: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Cas pratiques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Vente1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7819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536"/>
          </a:xfrm>
        </p:spPr>
        <p:txBody>
          <a:bodyPr/>
          <a:lstStyle/>
          <a:p>
            <a:r>
              <a:rPr lang="fr-FR" dirty="0"/>
              <a:t>Factures 05/04 – 08/04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F2815B00-360C-44B8-B762-E288FAA787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5991774"/>
              </p:ext>
            </p:extLst>
          </p:nvPr>
        </p:nvGraphicFramePr>
        <p:xfrm>
          <a:off x="152400" y="1522647"/>
          <a:ext cx="6079433" cy="5235958"/>
        </p:xfrm>
        <a:graphic>
          <a:graphicData uri="http://schemas.openxmlformats.org/drawingml/2006/table">
            <a:tbl>
              <a:tblPr/>
              <a:tblGrid>
                <a:gridCol w="1197590">
                  <a:extLst>
                    <a:ext uri="{9D8B030D-6E8A-4147-A177-3AD203B41FA5}">
                      <a16:colId xmlns:a16="http://schemas.microsoft.com/office/drawing/2014/main" val="3219355933"/>
                    </a:ext>
                  </a:extLst>
                </a:gridCol>
                <a:gridCol w="1197590">
                  <a:extLst>
                    <a:ext uri="{9D8B030D-6E8A-4147-A177-3AD203B41FA5}">
                      <a16:colId xmlns:a16="http://schemas.microsoft.com/office/drawing/2014/main" val="771949295"/>
                    </a:ext>
                  </a:extLst>
                </a:gridCol>
                <a:gridCol w="91483">
                  <a:extLst>
                    <a:ext uri="{9D8B030D-6E8A-4147-A177-3AD203B41FA5}">
                      <a16:colId xmlns:a16="http://schemas.microsoft.com/office/drawing/2014/main" val="2527452275"/>
                    </a:ext>
                  </a:extLst>
                </a:gridCol>
                <a:gridCol w="1197590">
                  <a:extLst>
                    <a:ext uri="{9D8B030D-6E8A-4147-A177-3AD203B41FA5}">
                      <a16:colId xmlns:a16="http://schemas.microsoft.com/office/drawing/2014/main" val="476251583"/>
                    </a:ext>
                  </a:extLst>
                </a:gridCol>
                <a:gridCol w="1197590">
                  <a:extLst>
                    <a:ext uri="{9D8B030D-6E8A-4147-A177-3AD203B41FA5}">
                      <a16:colId xmlns:a16="http://schemas.microsoft.com/office/drawing/2014/main" val="2506286777"/>
                    </a:ext>
                  </a:extLst>
                </a:gridCol>
                <a:gridCol w="1197590">
                  <a:extLst>
                    <a:ext uri="{9D8B030D-6E8A-4147-A177-3AD203B41FA5}">
                      <a16:colId xmlns:a16="http://schemas.microsoft.com/office/drawing/2014/main" val="4206572938"/>
                    </a:ext>
                  </a:extLst>
                </a:gridCol>
              </a:tblGrid>
              <a:tr h="373997">
                <a:tc gridSpan="3"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HIGH</a:t>
                      </a:r>
                      <a:endParaRPr lang="fr-FR" sz="10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380086"/>
                  </a:ext>
                </a:extLst>
              </a:tr>
              <a:tr h="373997"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05/04/N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53327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CFOU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325911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Doit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011434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Désignation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Quantité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Prix unitaire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2825212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2 090,00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25 080,00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75303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15%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- 3 762,00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88286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548064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commercial = Net H.T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21 318,00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605665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1224592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+ 4 263,60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226350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009815"/>
                  </a:ext>
                </a:extLst>
              </a:tr>
              <a:tr h="373997">
                <a:tc gridSpan="3"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T.T.C à payer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25 581,60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81669"/>
                  </a:ext>
                </a:extLst>
              </a:tr>
              <a:tr h="373997"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Paiement à 30 jours fin de mois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764068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D46C06A-F446-4379-B147-3AA7F8596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19186"/>
              </p:ext>
            </p:extLst>
          </p:nvPr>
        </p:nvGraphicFramePr>
        <p:xfrm>
          <a:off x="6400800" y="1522647"/>
          <a:ext cx="5638801" cy="5335354"/>
        </p:xfrm>
        <a:graphic>
          <a:graphicData uri="http://schemas.openxmlformats.org/drawingml/2006/table">
            <a:tbl>
              <a:tblPr/>
              <a:tblGrid>
                <a:gridCol w="1858374">
                  <a:extLst>
                    <a:ext uri="{9D8B030D-6E8A-4147-A177-3AD203B41FA5}">
                      <a16:colId xmlns:a16="http://schemas.microsoft.com/office/drawing/2014/main" val="1794412211"/>
                    </a:ext>
                  </a:extLst>
                </a:gridCol>
                <a:gridCol w="400030">
                  <a:extLst>
                    <a:ext uri="{9D8B030D-6E8A-4147-A177-3AD203B41FA5}">
                      <a16:colId xmlns:a16="http://schemas.microsoft.com/office/drawing/2014/main" val="1237561035"/>
                    </a:ext>
                  </a:extLst>
                </a:gridCol>
                <a:gridCol w="400030">
                  <a:extLst>
                    <a:ext uri="{9D8B030D-6E8A-4147-A177-3AD203B41FA5}">
                      <a16:colId xmlns:a16="http://schemas.microsoft.com/office/drawing/2014/main" val="2671568619"/>
                    </a:ext>
                  </a:extLst>
                </a:gridCol>
                <a:gridCol w="400030">
                  <a:extLst>
                    <a:ext uri="{9D8B030D-6E8A-4147-A177-3AD203B41FA5}">
                      <a16:colId xmlns:a16="http://schemas.microsoft.com/office/drawing/2014/main" val="2449046084"/>
                    </a:ext>
                  </a:extLst>
                </a:gridCol>
                <a:gridCol w="400030">
                  <a:extLst>
                    <a:ext uri="{9D8B030D-6E8A-4147-A177-3AD203B41FA5}">
                      <a16:colId xmlns:a16="http://schemas.microsoft.com/office/drawing/2014/main" val="1644683726"/>
                    </a:ext>
                  </a:extLst>
                </a:gridCol>
                <a:gridCol w="400030">
                  <a:extLst>
                    <a:ext uri="{9D8B030D-6E8A-4147-A177-3AD203B41FA5}">
                      <a16:colId xmlns:a16="http://schemas.microsoft.com/office/drawing/2014/main" val="2614973419"/>
                    </a:ext>
                  </a:extLst>
                </a:gridCol>
                <a:gridCol w="400030">
                  <a:extLst>
                    <a:ext uri="{9D8B030D-6E8A-4147-A177-3AD203B41FA5}">
                      <a16:colId xmlns:a16="http://schemas.microsoft.com/office/drawing/2014/main" val="1990581449"/>
                    </a:ext>
                  </a:extLst>
                </a:gridCol>
                <a:gridCol w="1380247">
                  <a:extLst>
                    <a:ext uri="{9D8B030D-6E8A-4147-A177-3AD203B41FA5}">
                      <a16:colId xmlns:a16="http://schemas.microsoft.com/office/drawing/2014/main" val="958074543"/>
                    </a:ext>
                  </a:extLst>
                </a:gridCol>
              </a:tblGrid>
              <a:tr h="345758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HIGH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519496"/>
                  </a:ext>
                </a:extLst>
              </a:tr>
              <a:tr h="345758">
                <a:tc gridSpan="8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08/04/N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196221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CSUN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647394"/>
                  </a:ext>
                </a:extLst>
              </a:tr>
              <a:tr h="345758">
                <a:tc gridSpan="8"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Doit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77497"/>
                  </a:ext>
                </a:extLst>
              </a:tr>
              <a:tr h="494742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Désignation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Quantité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Prix unitaire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362277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320,00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4 800,00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4929287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Rabais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- 150,00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229669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129433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Solde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4 650,00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398631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10%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- 465,00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23997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396417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commercial = Net H.T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4 185,00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0405653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+ 837,00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610967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334929"/>
                  </a:ext>
                </a:extLst>
              </a:tr>
              <a:tr h="345758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T.T.C à payer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5 022,00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935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182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536"/>
          </a:xfrm>
        </p:spPr>
        <p:txBody>
          <a:bodyPr/>
          <a:lstStyle/>
          <a:p>
            <a:r>
              <a:rPr lang="fr-FR" dirty="0"/>
              <a:t>Factures avril – 10 au 24 / avril 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E3D353A5-D217-4E5D-9E6B-6FBB1EE8B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821596"/>
              </p:ext>
            </p:extLst>
          </p:nvPr>
        </p:nvGraphicFramePr>
        <p:xfrm>
          <a:off x="174321" y="1361661"/>
          <a:ext cx="3647662" cy="3644179"/>
        </p:xfrm>
        <a:graphic>
          <a:graphicData uri="http://schemas.openxmlformats.org/drawingml/2006/table">
            <a:tbl>
              <a:tblPr/>
              <a:tblGrid>
                <a:gridCol w="1640354">
                  <a:extLst>
                    <a:ext uri="{9D8B030D-6E8A-4147-A177-3AD203B41FA5}">
                      <a16:colId xmlns:a16="http://schemas.microsoft.com/office/drawing/2014/main" val="1950225093"/>
                    </a:ext>
                  </a:extLst>
                </a:gridCol>
                <a:gridCol w="899765">
                  <a:extLst>
                    <a:ext uri="{9D8B030D-6E8A-4147-A177-3AD203B41FA5}">
                      <a16:colId xmlns:a16="http://schemas.microsoft.com/office/drawing/2014/main" val="3062782495"/>
                    </a:ext>
                  </a:extLst>
                </a:gridCol>
                <a:gridCol w="1107543">
                  <a:extLst>
                    <a:ext uri="{9D8B030D-6E8A-4147-A177-3AD203B41FA5}">
                      <a16:colId xmlns:a16="http://schemas.microsoft.com/office/drawing/2014/main" val="1237869799"/>
                    </a:ext>
                  </a:extLst>
                </a:gridCol>
              </a:tblGrid>
              <a:tr h="331289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HIGH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084080"/>
                  </a:ext>
                </a:extLst>
              </a:tr>
              <a:tr h="331289">
                <a:tc gridSpan="3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10/04/N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06374"/>
                  </a:ext>
                </a:extLst>
              </a:tr>
              <a:tr h="331289"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CMOX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5476"/>
                  </a:ext>
                </a:extLst>
              </a:tr>
              <a:tr h="331289">
                <a:tc gridSpan="3"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Doit F1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500382"/>
                  </a:ext>
                </a:extLst>
              </a:tr>
              <a:tr h="331289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 (1)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r">
                        <a:buFont typeface="+mj-lt"/>
                        <a:buAutoNum type="arabicPeriod" startAt="9"/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002964"/>
                  </a:ext>
                </a:extLst>
              </a:tr>
              <a:tr h="331289">
                <a:tc gridSpan="2">
                  <a:txBody>
                    <a:bodyPr/>
                    <a:lstStyle/>
                    <a:p>
                      <a:pPr marL="342900" lvl="0" indent="-342900" algn="l">
                        <a:buFont typeface="Calibri" panose="020F0502020204030204" pitchFamily="34" charset="0"/>
                        <a:buChar char="-"/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selon conditions 20 %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1 830,00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416523"/>
                  </a:ext>
                </a:extLst>
              </a:tr>
              <a:tr h="331289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814108"/>
                  </a:ext>
                </a:extLst>
              </a:tr>
              <a:tr h="331289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H.T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7 320,00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8982357"/>
                  </a:ext>
                </a:extLst>
              </a:tr>
              <a:tr h="331289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1 464 ,00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457276"/>
                  </a:ext>
                </a:extLst>
              </a:tr>
              <a:tr h="331289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972780"/>
                  </a:ext>
                </a:extLst>
              </a:tr>
              <a:tr h="331289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T.T.C à payer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8 784,00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015691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85F6702-FDE4-47A0-9113-8DC4311CF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205823"/>
              </p:ext>
            </p:extLst>
          </p:nvPr>
        </p:nvGraphicFramePr>
        <p:xfrm>
          <a:off x="4002916" y="1381537"/>
          <a:ext cx="4186168" cy="3624302"/>
        </p:xfrm>
        <a:graphic>
          <a:graphicData uri="http://schemas.openxmlformats.org/drawingml/2006/table">
            <a:tbl>
              <a:tblPr/>
              <a:tblGrid>
                <a:gridCol w="1712263">
                  <a:extLst>
                    <a:ext uri="{9D8B030D-6E8A-4147-A177-3AD203B41FA5}">
                      <a16:colId xmlns:a16="http://schemas.microsoft.com/office/drawing/2014/main" val="4146580793"/>
                    </a:ext>
                  </a:extLst>
                </a:gridCol>
                <a:gridCol w="824635">
                  <a:extLst>
                    <a:ext uri="{9D8B030D-6E8A-4147-A177-3AD203B41FA5}">
                      <a16:colId xmlns:a16="http://schemas.microsoft.com/office/drawing/2014/main" val="1224566599"/>
                    </a:ext>
                  </a:extLst>
                </a:gridCol>
                <a:gridCol w="824635">
                  <a:extLst>
                    <a:ext uri="{9D8B030D-6E8A-4147-A177-3AD203B41FA5}">
                      <a16:colId xmlns:a16="http://schemas.microsoft.com/office/drawing/2014/main" val="676885877"/>
                    </a:ext>
                  </a:extLst>
                </a:gridCol>
                <a:gridCol w="824635">
                  <a:extLst>
                    <a:ext uri="{9D8B030D-6E8A-4147-A177-3AD203B41FA5}">
                      <a16:colId xmlns:a16="http://schemas.microsoft.com/office/drawing/2014/main" val="1855725688"/>
                    </a:ext>
                  </a:extLst>
                </a:gridCol>
              </a:tblGrid>
              <a:tr h="299002">
                <a:tc>
                  <a:txBody>
                    <a:bodyPr/>
                    <a:lstStyle/>
                    <a:p>
                      <a:pPr algn="ctr"/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HIGH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0072"/>
                  </a:ext>
                </a:extLst>
              </a:tr>
              <a:tr h="299002">
                <a:tc gridSpan="4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12/04/N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747464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CFOU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255561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A00412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666180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Désignation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Quantité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Prix unitaire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Montant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589340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 (1 * 2 090,00)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2 090,00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2 090,00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286226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15%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- 313,50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851410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9370599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commercial = Net H.T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1 776,50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715473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+ 355,30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0423608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668863"/>
                  </a:ext>
                </a:extLst>
              </a:tr>
              <a:tr h="299002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T.T.C en votre faveur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2131,80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929674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39C88741-5267-4FA2-AA52-932B0634D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17117"/>
              </p:ext>
            </p:extLst>
          </p:nvPr>
        </p:nvGraphicFramePr>
        <p:xfrm>
          <a:off x="8370018" y="1381537"/>
          <a:ext cx="3647661" cy="3624302"/>
        </p:xfrm>
        <a:graphic>
          <a:graphicData uri="http://schemas.openxmlformats.org/drawingml/2006/table">
            <a:tbl>
              <a:tblPr/>
              <a:tblGrid>
                <a:gridCol w="2106248">
                  <a:extLst>
                    <a:ext uri="{9D8B030D-6E8A-4147-A177-3AD203B41FA5}">
                      <a16:colId xmlns:a16="http://schemas.microsoft.com/office/drawing/2014/main" val="4181722042"/>
                    </a:ext>
                  </a:extLst>
                </a:gridCol>
                <a:gridCol w="325249">
                  <a:extLst>
                    <a:ext uri="{9D8B030D-6E8A-4147-A177-3AD203B41FA5}">
                      <a16:colId xmlns:a16="http://schemas.microsoft.com/office/drawing/2014/main" val="2983734681"/>
                    </a:ext>
                  </a:extLst>
                </a:gridCol>
                <a:gridCol w="1216164">
                  <a:extLst>
                    <a:ext uri="{9D8B030D-6E8A-4147-A177-3AD203B41FA5}">
                      <a16:colId xmlns:a16="http://schemas.microsoft.com/office/drawing/2014/main" val="3700514577"/>
                    </a:ext>
                  </a:extLst>
                </a:gridCol>
              </a:tblGrid>
              <a:tr h="329482">
                <a:tc>
                  <a:txBody>
                    <a:bodyPr/>
                    <a:lstStyle/>
                    <a:p>
                      <a:pPr algn="l"/>
                      <a:r>
                        <a:rPr lang="fr-FR" sz="11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HIGH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840308"/>
                  </a:ext>
                </a:extLst>
              </a:tr>
              <a:tr h="329482">
                <a:tc gridSpan="3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24/04/N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06700"/>
                  </a:ext>
                </a:extLst>
              </a:tr>
              <a:tr h="329482">
                <a:tc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CMOX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76841"/>
                  </a:ext>
                </a:extLst>
              </a:tr>
              <a:tr h="329482">
                <a:tc gridSpan="3">
                  <a:txBody>
                    <a:bodyPr/>
                    <a:lstStyle/>
                    <a:p>
                      <a:pPr algn="ctr"/>
                      <a:r>
                        <a:rPr lang="fr-FR" sz="1100" b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Doit F2</a:t>
                      </a:r>
                      <a:endParaRPr lang="fr-FR" sz="1000" b="1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090318"/>
                  </a:ext>
                </a:extLst>
              </a:tr>
              <a:tr h="329482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 (2)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lvl="0" indent="-342900" algn="r">
                        <a:buFont typeface="+mj-lt"/>
                        <a:buAutoNum type="arabicPeriod" startAt="2"/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925,00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653159"/>
                  </a:ext>
                </a:extLst>
              </a:tr>
              <a:tr h="329482">
                <a:tc gridSpan="2">
                  <a:txBody>
                    <a:bodyPr/>
                    <a:lstStyle/>
                    <a:p>
                      <a:pPr algn="l"/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selon conditions 25 %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731,25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031688"/>
                  </a:ext>
                </a:extLst>
              </a:tr>
              <a:tr h="329482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58182"/>
                  </a:ext>
                </a:extLst>
              </a:tr>
              <a:tr h="329482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H.T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2 193,75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831949"/>
                  </a:ext>
                </a:extLst>
              </a:tr>
              <a:tr h="329482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20 %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438,75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247448"/>
                  </a:ext>
                </a:extLst>
              </a:tr>
              <a:tr h="329482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765429"/>
                  </a:ext>
                </a:extLst>
              </a:tr>
              <a:tr h="329482">
                <a:tc gridSpan="2"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T.T.C à payer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2 632,50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946680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0CD87A97-CB5C-4428-866E-41CD9018796B}"/>
              </a:ext>
            </a:extLst>
          </p:cNvPr>
          <p:cNvSpPr txBox="1"/>
          <p:nvPr/>
        </p:nvSpPr>
        <p:spPr>
          <a:xfrm>
            <a:off x="174321" y="5496339"/>
            <a:ext cx="60976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Both"/>
            </a:pPr>
            <a:r>
              <a:rPr lang="fr-FR" sz="11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12*75 + 12*175 + 5*850 + 50*20 + 2*450 = 9 150 € HT</a:t>
            </a:r>
            <a:endParaRPr lang="fr-F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471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6435B9A9-5D3A-475B-822D-7D0FAE516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350670"/>
              </p:ext>
            </p:extLst>
          </p:nvPr>
        </p:nvGraphicFramePr>
        <p:xfrm>
          <a:off x="407503" y="191995"/>
          <a:ext cx="11529387" cy="6530902"/>
        </p:xfrm>
        <a:graphic>
          <a:graphicData uri="http://schemas.openxmlformats.org/drawingml/2006/table">
            <a:tbl>
              <a:tblPr/>
              <a:tblGrid>
                <a:gridCol w="2295940">
                  <a:extLst>
                    <a:ext uri="{9D8B030D-6E8A-4147-A177-3AD203B41FA5}">
                      <a16:colId xmlns:a16="http://schemas.microsoft.com/office/drawing/2014/main" val="763732846"/>
                    </a:ext>
                  </a:extLst>
                </a:gridCol>
                <a:gridCol w="1368623">
                  <a:extLst>
                    <a:ext uri="{9D8B030D-6E8A-4147-A177-3AD203B41FA5}">
                      <a16:colId xmlns:a16="http://schemas.microsoft.com/office/drawing/2014/main" val="27476838"/>
                    </a:ext>
                  </a:extLst>
                </a:gridCol>
                <a:gridCol w="260738">
                  <a:extLst>
                    <a:ext uri="{9D8B030D-6E8A-4147-A177-3AD203B41FA5}">
                      <a16:colId xmlns:a16="http://schemas.microsoft.com/office/drawing/2014/main" val="2974849288"/>
                    </a:ext>
                  </a:extLst>
                </a:gridCol>
                <a:gridCol w="260738">
                  <a:extLst>
                    <a:ext uri="{9D8B030D-6E8A-4147-A177-3AD203B41FA5}">
                      <a16:colId xmlns:a16="http://schemas.microsoft.com/office/drawing/2014/main" val="1741559436"/>
                    </a:ext>
                  </a:extLst>
                </a:gridCol>
                <a:gridCol w="260738">
                  <a:extLst>
                    <a:ext uri="{9D8B030D-6E8A-4147-A177-3AD203B41FA5}">
                      <a16:colId xmlns:a16="http://schemas.microsoft.com/office/drawing/2014/main" val="3825039463"/>
                    </a:ext>
                  </a:extLst>
                </a:gridCol>
                <a:gridCol w="260738">
                  <a:extLst>
                    <a:ext uri="{9D8B030D-6E8A-4147-A177-3AD203B41FA5}">
                      <a16:colId xmlns:a16="http://schemas.microsoft.com/office/drawing/2014/main" val="4141073211"/>
                    </a:ext>
                  </a:extLst>
                </a:gridCol>
                <a:gridCol w="260738">
                  <a:extLst>
                    <a:ext uri="{9D8B030D-6E8A-4147-A177-3AD203B41FA5}">
                      <a16:colId xmlns:a16="http://schemas.microsoft.com/office/drawing/2014/main" val="931390986"/>
                    </a:ext>
                  </a:extLst>
                </a:gridCol>
                <a:gridCol w="260738">
                  <a:extLst>
                    <a:ext uri="{9D8B030D-6E8A-4147-A177-3AD203B41FA5}">
                      <a16:colId xmlns:a16="http://schemas.microsoft.com/office/drawing/2014/main" val="966219436"/>
                    </a:ext>
                  </a:extLst>
                </a:gridCol>
                <a:gridCol w="260738">
                  <a:extLst>
                    <a:ext uri="{9D8B030D-6E8A-4147-A177-3AD203B41FA5}">
                      <a16:colId xmlns:a16="http://schemas.microsoft.com/office/drawing/2014/main" val="821127690"/>
                    </a:ext>
                  </a:extLst>
                </a:gridCol>
                <a:gridCol w="712289">
                  <a:extLst>
                    <a:ext uri="{9D8B030D-6E8A-4147-A177-3AD203B41FA5}">
                      <a16:colId xmlns:a16="http://schemas.microsoft.com/office/drawing/2014/main" val="4278775609"/>
                    </a:ext>
                  </a:extLst>
                </a:gridCol>
                <a:gridCol w="2981739">
                  <a:extLst>
                    <a:ext uri="{9D8B030D-6E8A-4147-A177-3AD203B41FA5}">
                      <a16:colId xmlns:a16="http://schemas.microsoft.com/office/drawing/2014/main" val="581648808"/>
                    </a:ext>
                  </a:extLst>
                </a:gridCol>
                <a:gridCol w="2345630">
                  <a:extLst>
                    <a:ext uri="{9D8B030D-6E8A-4147-A177-3AD203B41FA5}">
                      <a16:colId xmlns:a16="http://schemas.microsoft.com/office/drawing/2014/main" val="4085943532"/>
                    </a:ext>
                  </a:extLst>
                </a:gridCol>
              </a:tblGrid>
              <a:tr h="156467"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047080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fr-FR" sz="16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05/04/N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70959"/>
                  </a:ext>
                </a:extLst>
              </a:tr>
              <a:tr h="312935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 C FOU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25 581,60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855584"/>
                  </a:ext>
                </a:extLst>
              </a:tr>
              <a:tr h="46940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T.V.A collectée</a:t>
                      </a:r>
                      <a:endParaRPr lang="fr-F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4 263,60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487738"/>
                  </a:ext>
                </a:extLst>
              </a:tr>
              <a:tr h="46940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707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Vente de marchandises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21 318,00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598247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N°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167002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855331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/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049709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fr-FR" sz="16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08/04/N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8196"/>
                  </a:ext>
                </a:extLst>
              </a:tr>
              <a:tr h="312935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dirty="0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 C SUN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5 022,00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06834"/>
                  </a:ext>
                </a:extLst>
              </a:tr>
              <a:tr h="46940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7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T.V.A collectée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837,00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48625"/>
                  </a:ext>
                </a:extLst>
              </a:tr>
              <a:tr h="46940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707</a:t>
                      </a:r>
                      <a:endParaRPr lang="fr-FR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7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Vente de marchandises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4 185,00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3211113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7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N°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72828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/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494032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/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09701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fr-FR" sz="16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10/04/N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761524"/>
                  </a:ext>
                </a:extLst>
              </a:tr>
              <a:tr h="312935">
                <a:tc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6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 C MOX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8 784,00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838844"/>
                  </a:ext>
                </a:extLst>
              </a:tr>
              <a:tr h="46940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7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T.V.A collectée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1 464 ,00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588277"/>
                  </a:ext>
                </a:extLst>
              </a:tr>
              <a:tr h="46940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707</a:t>
                      </a:r>
                      <a:endParaRPr lang="fr-FR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7">
                  <a:txBody>
                    <a:bodyPr/>
                    <a:lstStyle/>
                    <a:p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Vente de marchandises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7 320 ,00</a:t>
                      </a:r>
                      <a:endParaRPr lang="fr-FR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874009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/>
                    </a:p>
                  </a:txBody>
                  <a:tcPr marL="32049" marR="320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7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N°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169293"/>
                  </a:ext>
                </a:extLst>
              </a:tr>
              <a:tr h="156467"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dirty="0"/>
                    </a:p>
                  </a:txBody>
                  <a:tcPr marL="32049" marR="32049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049" marR="32049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247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262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62327D-CC9C-4792-B7E8-29C31DAC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 retour de marchandises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9EEEBF-E3F2-440C-8618-5C1FFADB88D0}"/>
              </a:ext>
            </a:extLst>
          </p:cNvPr>
          <p:cNvSpPr txBox="1"/>
          <p:nvPr/>
        </p:nvSpPr>
        <p:spPr>
          <a:xfrm>
            <a:off x="4474462" y="630936"/>
            <a:ext cx="7074409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  <a:effectLst/>
              </a:rPr>
              <a:t>Il s’agit ici d’un retour de marchandises.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  <a:effectLst/>
              </a:rPr>
              <a:t>Les conditions de la facture originale sont conservées.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CE403B7-C723-4D1B-893F-C88CD8881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247792"/>
              </p:ext>
            </p:extLst>
          </p:nvPr>
        </p:nvGraphicFramePr>
        <p:xfrm>
          <a:off x="1951280" y="2971800"/>
          <a:ext cx="8277250" cy="3278492"/>
        </p:xfrm>
        <a:graphic>
          <a:graphicData uri="http://schemas.openxmlformats.org/drawingml/2006/table">
            <a:tbl>
              <a:tblPr firstRow="1" bandRow="1"/>
              <a:tblGrid>
                <a:gridCol w="982267">
                  <a:extLst>
                    <a:ext uri="{9D8B030D-6E8A-4147-A177-3AD203B41FA5}">
                      <a16:colId xmlns:a16="http://schemas.microsoft.com/office/drawing/2014/main" val="180800165"/>
                    </a:ext>
                  </a:extLst>
                </a:gridCol>
                <a:gridCol w="1575790">
                  <a:extLst>
                    <a:ext uri="{9D8B030D-6E8A-4147-A177-3AD203B41FA5}">
                      <a16:colId xmlns:a16="http://schemas.microsoft.com/office/drawing/2014/main" val="2821340233"/>
                    </a:ext>
                  </a:extLst>
                </a:gridCol>
                <a:gridCol w="1082896">
                  <a:extLst>
                    <a:ext uri="{9D8B030D-6E8A-4147-A177-3AD203B41FA5}">
                      <a16:colId xmlns:a16="http://schemas.microsoft.com/office/drawing/2014/main" val="2338418691"/>
                    </a:ext>
                  </a:extLst>
                </a:gridCol>
                <a:gridCol w="863510">
                  <a:extLst>
                    <a:ext uri="{9D8B030D-6E8A-4147-A177-3AD203B41FA5}">
                      <a16:colId xmlns:a16="http://schemas.microsoft.com/office/drawing/2014/main" val="3750399393"/>
                    </a:ext>
                  </a:extLst>
                </a:gridCol>
                <a:gridCol w="1120963">
                  <a:extLst>
                    <a:ext uri="{9D8B030D-6E8A-4147-A177-3AD203B41FA5}">
                      <a16:colId xmlns:a16="http://schemas.microsoft.com/office/drawing/2014/main" val="1425024916"/>
                    </a:ext>
                  </a:extLst>
                </a:gridCol>
                <a:gridCol w="387422">
                  <a:extLst>
                    <a:ext uri="{9D8B030D-6E8A-4147-A177-3AD203B41FA5}">
                      <a16:colId xmlns:a16="http://schemas.microsoft.com/office/drawing/2014/main" val="4016624068"/>
                    </a:ext>
                  </a:extLst>
                </a:gridCol>
                <a:gridCol w="1056845">
                  <a:extLst>
                    <a:ext uri="{9D8B030D-6E8A-4147-A177-3AD203B41FA5}">
                      <a16:colId xmlns:a16="http://schemas.microsoft.com/office/drawing/2014/main" val="1743213385"/>
                    </a:ext>
                  </a:extLst>
                </a:gridCol>
                <a:gridCol w="1207557">
                  <a:extLst>
                    <a:ext uri="{9D8B030D-6E8A-4147-A177-3AD203B41FA5}">
                      <a16:colId xmlns:a16="http://schemas.microsoft.com/office/drawing/2014/main" val="3792698088"/>
                    </a:ext>
                  </a:extLst>
                </a:gridCol>
              </a:tblGrid>
              <a:tr h="393777">
                <a:tc>
                  <a:txBody>
                    <a:bodyPr/>
                    <a:lstStyle/>
                    <a:p>
                      <a:pPr algn="ct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077409"/>
                  </a:ext>
                </a:extLst>
              </a:tr>
              <a:tr h="393777">
                <a:tc>
                  <a:txBody>
                    <a:bodyPr/>
                    <a:lstStyle/>
                    <a:p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23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12/04/N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124503"/>
                  </a:ext>
                </a:extLst>
              </a:tr>
              <a:tr h="751756">
                <a:tc>
                  <a:txBody>
                    <a:bodyPr/>
                    <a:lstStyle/>
                    <a:p>
                      <a:r>
                        <a:rPr lang="fr-FR" sz="23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fr-FR" sz="23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7*</a:t>
                      </a:r>
                      <a:endParaRPr lang="fr-FR" sz="2300" dirty="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Vente de marchandises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1 776,50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53700"/>
                  </a:ext>
                </a:extLst>
              </a:tr>
              <a:tr h="751756">
                <a:tc>
                  <a:txBody>
                    <a:bodyPr/>
                    <a:lstStyle/>
                    <a:p>
                      <a:r>
                        <a:rPr lang="fr-FR" sz="23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 sz="2300"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collectée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+ 355,30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959750"/>
                  </a:ext>
                </a:extLst>
              </a:tr>
              <a:tr h="393777"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411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Client CFOU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2131,80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9907856"/>
                  </a:ext>
                </a:extLst>
              </a:tr>
              <a:tr h="393777">
                <a:tc>
                  <a:txBody>
                    <a:bodyPr/>
                    <a:lstStyle/>
                    <a:p>
                      <a:pPr algn="ct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23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</a:t>
                      </a:r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N° A00412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3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7788607"/>
                  </a:ext>
                </a:extLst>
              </a:tr>
              <a:tr h="199872"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3504" marR="43504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609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487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Les </a:t>
            </a:r>
            <a:r>
              <a:rPr lang="en-US" sz="4000" dirty="0" err="1"/>
              <a:t>écritures</a:t>
            </a: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Cas pratiques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000" dirty="0"/>
              <a:t>Cas RRR1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3699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4713-AF21-4543-94FE-A96FEBAA2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0065"/>
          </a:xfrm>
        </p:spPr>
        <p:txBody>
          <a:bodyPr>
            <a:normAutofit fontScale="90000"/>
          </a:bodyPr>
          <a:lstStyle/>
          <a:p>
            <a:r>
              <a:rPr lang="fr-FR" dirty="0"/>
              <a:t>Correction RRR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45F626AC-1F44-4757-B4FD-077685C39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73400"/>
              </p:ext>
            </p:extLst>
          </p:nvPr>
        </p:nvGraphicFramePr>
        <p:xfrm>
          <a:off x="407504" y="1361662"/>
          <a:ext cx="5367130" cy="4572000"/>
        </p:xfrm>
        <a:graphic>
          <a:graphicData uri="http://schemas.openxmlformats.org/drawingml/2006/table">
            <a:tbl>
              <a:tblPr/>
              <a:tblGrid>
                <a:gridCol w="3146169">
                  <a:extLst>
                    <a:ext uri="{9D8B030D-6E8A-4147-A177-3AD203B41FA5}">
                      <a16:colId xmlns:a16="http://schemas.microsoft.com/office/drawing/2014/main" val="2193574691"/>
                    </a:ext>
                  </a:extLst>
                </a:gridCol>
                <a:gridCol w="2220961">
                  <a:extLst>
                    <a:ext uri="{9D8B030D-6E8A-4147-A177-3AD203B41FA5}">
                      <a16:colId xmlns:a16="http://schemas.microsoft.com/office/drawing/2014/main" val="1328386562"/>
                    </a:ext>
                  </a:extLst>
                </a:gridCol>
              </a:tblGrid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SAINTLOUP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574444"/>
                  </a:ext>
                </a:extLst>
              </a:tr>
              <a:tr h="296849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04/01/N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411817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DIX-VINS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775157"/>
                  </a:ext>
                </a:extLst>
              </a:tr>
              <a:tr h="296849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20F15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441848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4 950,00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178843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15%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742,50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627039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787810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commercial H.T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4 207,50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484999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+ 841,50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46022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037383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T.T.C à payer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5 049,00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70384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750611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Acompte 10 %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504,90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83233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887708"/>
                  </a:ext>
                </a:extLst>
              </a:tr>
              <a:tr h="296849">
                <a:tc>
                  <a:txBody>
                    <a:bodyPr/>
                    <a:lstStyle/>
                    <a:p>
                      <a:pPr algn="l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Restant dû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4 544,10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78396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386674B8-23E5-4776-9065-5B640B3F8F6F}"/>
              </a:ext>
            </a:extLst>
          </p:cNvPr>
          <p:cNvSpPr txBox="1"/>
          <p:nvPr/>
        </p:nvSpPr>
        <p:spPr>
          <a:xfrm>
            <a:off x="685800" y="6061987"/>
            <a:ext cx="99316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1844675" algn="l"/>
              </a:tabLst>
            </a:pPr>
            <a:r>
              <a:rPr lang="fr-F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Concernant la facture d’avoir, elle concerne le retour de 216 bouteilles, soit 18 cartons de 12 bouteilles (ou 40 % du volume total de la commande)</a:t>
            </a:r>
            <a:endParaRPr lang="fr-F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45AFCB1D-0726-4004-BD1A-A1FB07D0A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193603"/>
              </p:ext>
            </p:extLst>
          </p:nvPr>
        </p:nvGraphicFramePr>
        <p:xfrm>
          <a:off x="6096000" y="1291266"/>
          <a:ext cx="5989983" cy="4642396"/>
        </p:xfrm>
        <a:graphic>
          <a:graphicData uri="http://schemas.openxmlformats.org/drawingml/2006/table">
            <a:tbl>
              <a:tblPr/>
              <a:tblGrid>
                <a:gridCol w="3507702">
                  <a:extLst>
                    <a:ext uri="{9D8B030D-6E8A-4147-A177-3AD203B41FA5}">
                      <a16:colId xmlns:a16="http://schemas.microsoft.com/office/drawing/2014/main" val="2749476516"/>
                    </a:ext>
                  </a:extLst>
                </a:gridCol>
                <a:gridCol w="2482281">
                  <a:extLst>
                    <a:ext uri="{9D8B030D-6E8A-4147-A177-3AD203B41FA5}">
                      <a16:colId xmlns:a16="http://schemas.microsoft.com/office/drawing/2014/main" val="601506998"/>
                    </a:ext>
                  </a:extLst>
                </a:gridCol>
              </a:tblGrid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SAINTLOUP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764784"/>
                  </a:ext>
                </a:extLst>
              </a:tr>
              <a:tr h="422036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19/01/N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224508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DIX-VINS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096690"/>
                  </a:ext>
                </a:extLst>
              </a:tr>
              <a:tr h="422036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20A60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59016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Retour 18 cartons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1 980,00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3141582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 Remise 15%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297,00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784152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9773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H.T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1 683,00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795023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+ 336,60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357281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499866"/>
                  </a:ext>
                </a:extLst>
              </a:tr>
              <a:tr h="422036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votre faveur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2019,60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16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034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A997B-66BC-4EE8-AE60-BABCAC88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fr-FR" dirty="0"/>
              <a:t>RRR1 - Corrigé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ABC54-2180-4F73-9948-B6849C5F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86" y="5275537"/>
            <a:ext cx="10515600" cy="1373741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Concernant la facture d’avoir, elle concerne les 60 % restants soit 324 bouteilles (27 cartons)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Ce qui représente un brut de 4 950 * 60 % = 2 970 € HT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et donc un rabais de 2 970 * 20 % = 594 € HT</a:t>
            </a:r>
            <a:endParaRPr lang="fr-F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862D9251-85CF-41C3-A48F-6E8A80B66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93692"/>
              </p:ext>
            </p:extLst>
          </p:nvPr>
        </p:nvGraphicFramePr>
        <p:xfrm>
          <a:off x="606286" y="914400"/>
          <a:ext cx="10416209" cy="3955770"/>
        </p:xfrm>
        <a:graphic>
          <a:graphicData uri="http://schemas.openxmlformats.org/drawingml/2006/table">
            <a:tbl>
              <a:tblPr/>
              <a:tblGrid>
                <a:gridCol w="6105897">
                  <a:extLst>
                    <a:ext uri="{9D8B030D-6E8A-4147-A177-3AD203B41FA5}">
                      <a16:colId xmlns:a16="http://schemas.microsoft.com/office/drawing/2014/main" val="3247257220"/>
                    </a:ext>
                  </a:extLst>
                </a:gridCol>
                <a:gridCol w="4310312">
                  <a:extLst>
                    <a:ext uri="{9D8B030D-6E8A-4147-A177-3AD203B41FA5}">
                      <a16:colId xmlns:a16="http://schemas.microsoft.com/office/drawing/2014/main" val="1156990957"/>
                    </a:ext>
                  </a:extLst>
                </a:gridCol>
              </a:tblGrid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SAINTLOUP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314761"/>
                  </a:ext>
                </a:extLst>
              </a:tr>
              <a:tr h="395577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 : 23/01/N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844447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Société DIX-VINS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340519"/>
                  </a:ext>
                </a:extLst>
              </a:tr>
              <a:tr h="395577">
                <a:tc gridSpan="2">
                  <a:txBody>
                    <a:bodyPr/>
                    <a:lstStyle/>
                    <a:p>
                      <a:pPr algn="ct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20A75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07677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594,00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6535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544156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 H.T 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594,00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972003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T.V.A 20  %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+ 118,80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02754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078372"/>
                  </a:ext>
                </a:extLst>
              </a:tr>
              <a:tr h="395577">
                <a:tc>
                  <a:txBody>
                    <a:bodyPr/>
                    <a:lstStyle/>
                    <a:p>
                      <a:pPr>
                        <a:tabLst>
                          <a:tab pos="228600" algn="l"/>
                        </a:tabLst>
                      </a:pPr>
                      <a:r>
                        <a:rPr lang="fr-FR" sz="20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En votre faveur</a:t>
                      </a:r>
                      <a:endParaRPr lang="fr-F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tabLst>
                          <a:tab pos="228600" algn="l"/>
                        </a:tabLs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712,80</a:t>
                      </a:r>
                      <a:endParaRPr lang="fr-F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28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>
            <a:extLst>
              <a:ext uri="{FF2B5EF4-FFF2-40B4-BE49-F238E27FC236}">
                <a16:creationId xmlns:a16="http://schemas.microsoft.com/office/drawing/2014/main" id="{03549B7A-066D-4011-88EB-5129437E0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4332"/>
              </p:ext>
            </p:extLst>
          </p:nvPr>
        </p:nvGraphicFramePr>
        <p:xfrm>
          <a:off x="2943498" y="62785"/>
          <a:ext cx="5276578" cy="672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78817" imgH="8262657" progId="Word.Document.12">
                  <p:embed/>
                </p:oleObj>
              </mc:Choice>
              <mc:Fallback>
                <p:oleObj name="Document" r:id="rId2" imgW="6478817" imgH="8262657" progId="Word.Document.12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03549B7A-066D-4011-88EB-5129437E0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3498" y="62785"/>
                        <a:ext cx="5276578" cy="672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9441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CFB80B-948C-4DCD-B125-E01D1DE2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Chez ST LOUP                          Chez DIX VINS</a:t>
            </a:r>
          </a:p>
        </p:txBody>
      </p:sp>
      <p:graphicFrame>
        <p:nvGraphicFramePr>
          <p:cNvPr id="9" name="Espace réservé du contenu 8">
            <a:extLst>
              <a:ext uri="{FF2B5EF4-FFF2-40B4-BE49-F238E27FC236}">
                <a16:creationId xmlns:a16="http://schemas.microsoft.com/office/drawing/2014/main" id="{1E747829-FA88-4678-8487-2DB53727F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7551638"/>
              </p:ext>
            </p:extLst>
          </p:nvPr>
        </p:nvGraphicFramePr>
        <p:xfrm>
          <a:off x="149638" y="2102325"/>
          <a:ext cx="6079117" cy="2346957"/>
        </p:xfrm>
        <a:graphic>
          <a:graphicData uri="http://schemas.openxmlformats.org/drawingml/2006/table">
            <a:tbl>
              <a:tblPr/>
              <a:tblGrid>
                <a:gridCol w="868334">
                  <a:extLst>
                    <a:ext uri="{9D8B030D-6E8A-4147-A177-3AD203B41FA5}">
                      <a16:colId xmlns:a16="http://schemas.microsoft.com/office/drawing/2014/main" val="4230665547"/>
                    </a:ext>
                  </a:extLst>
                </a:gridCol>
                <a:gridCol w="890734">
                  <a:extLst>
                    <a:ext uri="{9D8B030D-6E8A-4147-A177-3AD203B41FA5}">
                      <a16:colId xmlns:a16="http://schemas.microsoft.com/office/drawing/2014/main" val="1347895173"/>
                    </a:ext>
                  </a:extLst>
                </a:gridCol>
                <a:gridCol w="1253748">
                  <a:extLst>
                    <a:ext uri="{9D8B030D-6E8A-4147-A177-3AD203B41FA5}">
                      <a16:colId xmlns:a16="http://schemas.microsoft.com/office/drawing/2014/main" val="2098929571"/>
                    </a:ext>
                  </a:extLst>
                </a:gridCol>
                <a:gridCol w="72589">
                  <a:extLst>
                    <a:ext uri="{9D8B030D-6E8A-4147-A177-3AD203B41FA5}">
                      <a16:colId xmlns:a16="http://schemas.microsoft.com/office/drawing/2014/main" val="1664922160"/>
                    </a:ext>
                  </a:extLst>
                </a:gridCol>
                <a:gridCol w="1191819">
                  <a:extLst>
                    <a:ext uri="{9D8B030D-6E8A-4147-A177-3AD203B41FA5}">
                      <a16:colId xmlns:a16="http://schemas.microsoft.com/office/drawing/2014/main" val="3057593382"/>
                    </a:ext>
                  </a:extLst>
                </a:gridCol>
                <a:gridCol w="316895">
                  <a:extLst>
                    <a:ext uri="{9D8B030D-6E8A-4147-A177-3AD203B41FA5}">
                      <a16:colId xmlns:a16="http://schemas.microsoft.com/office/drawing/2014/main" val="1854090856"/>
                    </a:ext>
                  </a:extLst>
                </a:gridCol>
                <a:gridCol w="742499">
                  <a:extLst>
                    <a:ext uri="{9D8B030D-6E8A-4147-A177-3AD203B41FA5}">
                      <a16:colId xmlns:a16="http://schemas.microsoft.com/office/drawing/2014/main" val="973298524"/>
                    </a:ext>
                  </a:extLst>
                </a:gridCol>
                <a:gridCol w="742499">
                  <a:extLst>
                    <a:ext uri="{9D8B030D-6E8A-4147-A177-3AD203B41FA5}">
                      <a16:colId xmlns:a16="http://schemas.microsoft.com/office/drawing/2014/main" val="1070290769"/>
                    </a:ext>
                  </a:extLst>
                </a:gridCol>
              </a:tblGrid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01242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665705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Client DIX-VINS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4 544,10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82132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504,90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78973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T.V.A collectée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841,50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85268"/>
                  </a:ext>
                </a:extLst>
              </a:tr>
              <a:tr h="521546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707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Vente de marchandises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4 207,50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743703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N° 20F15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216036"/>
                  </a:ext>
                </a:extLst>
              </a:tr>
              <a:tr h="260773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399416"/>
                  </a:ext>
                </a:extLst>
              </a:tr>
            </a:tbl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53ACA630-92D7-4FD8-BDC2-8C5BCED2D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29442"/>
              </p:ext>
            </p:extLst>
          </p:nvPr>
        </p:nvGraphicFramePr>
        <p:xfrm>
          <a:off x="70125" y="4662644"/>
          <a:ext cx="6025874" cy="1688457"/>
        </p:xfrm>
        <a:graphic>
          <a:graphicData uri="http://schemas.openxmlformats.org/drawingml/2006/table">
            <a:tbl>
              <a:tblPr/>
              <a:tblGrid>
                <a:gridCol w="889880">
                  <a:extLst>
                    <a:ext uri="{9D8B030D-6E8A-4147-A177-3AD203B41FA5}">
                      <a16:colId xmlns:a16="http://schemas.microsoft.com/office/drawing/2014/main" val="321466716"/>
                    </a:ext>
                  </a:extLst>
                </a:gridCol>
                <a:gridCol w="889880">
                  <a:extLst>
                    <a:ext uri="{9D8B030D-6E8A-4147-A177-3AD203B41FA5}">
                      <a16:colId xmlns:a16="http://schemas.microsoft.com/office/drawing/2014/main" val="2044548150"/>
                    </a:ext>
                  </a:extLst>
                </a:gridCol>
                <a:gridCol w="1340395">
                  <a:extLst>
                    <a:ext uri="{9D8B030D-6E8A-4147-A177-3AD203B41FA5}">
                      <a16:colId xmlns:a16="http://schemas.microsoft.com/office/drawing/2014/main" val="1981046562"/>
                    </a:ext>
                  </a:extLst>
                </a:gridCol>
                <a:gridCol w="1213832">
                  <a:extLst>
                    <a:ext uri="{9D8B030D-6E8A-4147-A177-3AD203B41FA5}">
                      <a16:colId xmlns:a16="http://schemas.microsoft.com/office/drawing/2014/main" val="3343697284"/>
                    </a:ext>
                  </a:extLst>
                </a:gridCol>
                <a:gridCol w="209847">
                  <a:extLst>
                    <a:ext uri="{9D8B030D-6E8A-4147-A177-3AD203B41FA5}">
                      <a16:colId xmlns:a16="http://schemas.microsoft.com/office/drawing/2014/main" val="3976682366"/>
                    </a:ext>
                  </a:extLst>
                </a:gridCol>
                <a:gridCol w="734462">
                  <a:extLst>
                    <a:ext uri="{9D8B030D-6E8A-4147-A177-3AD203B41FA5}">
                      <a16:colId xmlns:a16="http://schemas.microsoft.com/office/drawing/2014/main" val="110034224"/>
                    </a:ext>
                  </a:extLst>
                </a:gridCol>
                <a:gridCol w="747578">
                  <a:extLst>
                    <a:ext uri="{9D8B030D-6E8A-4147-A177-3AD203B41FA5}">
                      <a16:colId xmlns:a16="http://schemas.microsoft.com/office/drawing/2014/main" val="3673764092"/>
                    </a:ext>
                  </a:extLst>
                </a:gridCol>
              </a:tblGrid>
              <a:tr h="24120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40497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781003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707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Vente de marchandises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1683,00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324114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collectée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336,60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49784"/>
                  </a:ext>
                </a:extLst>
              </a:tr>
              <a:tr h="482417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411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Client DIX-VINS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2019,60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858226"/>
                  </a:ext>
                </a:extLst>
              </a:tr>
              <a:tr h="24120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20A60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400036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C42D3E78-840F-4ECE-9036-7C20CD6B8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54965" y="13411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Chez SAINTLOUP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B371AD77-3665-4473-867C-0A5F047F0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8354"/>
              </p:ext>
            </p:extLst>
          </p:nvPr>
        </p:nvGraphicFramePr>
        <p:xfrm>
          <a:off x="6292021" y="2102325"/>
          <a:ext cx="5899979" cy="2346960"/>
        </p:xfrm>
        <a:graphic>
          <a:graphicData uri="http://schemas.openxmlformats.org/drawingml/2006/table">
            <a:tbl>
              <a:tblPr/>
              <a:tblGrid>
                <a:gridCol w="839886">
                  <a:extLst>
                    <a:ext uri="{9D8B030D-6E8A-4147-A177-3AD203B41FA5}">
                      <a16:colId xmlns:a16="http://schemas.microsoft.com/office/drawing/2014/main" val="3581822002"/>
                    </a:ext>
                  </a:extLst>
                </a:gridCol>
                <a:gridCol w="862877">
                  <a:extLst>
                    <a:ext uri="{9D8B030D-6E8A-4147-A177-3AD203B41FA5}">
                      <a16:colId xmlns:a16="http://schemas.microsoft.com/office/drawing/2014/main" val="446234207"/>
                    </a:ext>
                  </a:extLst>
                </a:gridCol>
                <a:gridCol w="1217992">
                  <a:extLst>
                    <a:ext uri="{9D8B030D-6E8A-4147-A177-3AD203B41FA5}">
                      <a16:colId xmlns:a16="http://schemas.microsoft.com/office/drawing/2014/main" val="3464989384"/>
                    </a:ext>
                  </a:extLst>
                </a:gridCol>
                <a:gridCol w="76991">
                  <a:extLst>
                    <a:ext uri="{9D8B030D-6E8A-4147-A177-3AD203B41FA5}">
                      <a16:colId xmlns:a16="http://schemas.microsoft.com/office/drawing/2014/main" val="3598231975"/>
                    </a:ext>
                  </a:extLst>
                </a:gridCol>
                <a:gridCol w="1157316">
                  <a:extLst>
                    <a:ext uri="{9D8B030D-6E8A-4147-A177-3AD203B41FA5}">
                      <a16:colId xmlns:a16="http://schemas.microsoft.com/office/drawing/2014/main" val="2552270902"/>
                    </a:ext>
                  </a:extLst>
                </a:gridCol>
                <a:gridCol w="306574">
                  <a:extLst>
                    <a:ext uri="{9D8B030D-6E8A-4147-A177-3AD203B41FA5}">
                      <a16:colId xmlns:a16="http://schemas.microsoft.com/office/drawing/2014/main" val="3016604502"/>
                    </a:ext>
                  </a:extLst>
                </a:gridCol>
                <a:gridCol w="713423">
                  <a:extLst>
                    <a:ext uri="{9D8B030D-6E8A-4147-A177-3AD203B41FA5}">
                      <a16:colId xmlns:a16="http://schemas.microsoft.com/office/drawing/2014/main" val="1391897057"/>
                    </a:ext>
                  </a:extLst>
                </a:gridCol>
                <a:gridCol w="724920">
                  <a:extLst>
                    <a:ext uri="{9D8B030D-6E8A-4147-A177-3AD203B41FA5}">
                      <a16:colId xmlns:a16="http://schemas.microsoft.com/office/drawing/2014/main" val="3872919728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625481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04/01/N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0228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607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Achats de marchandises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4 207,50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10322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44566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TVA Déductible sur biens et services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841,50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19926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Fournisseur SAINTLOUP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4 544,10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891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512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Banque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504,90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21948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20F15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40085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44910"/>
                  </a:ext>
                </a:extLst>
              </a:tr>
            </a:tbl>
          </a:graphicData>
        </a:graphic>
      </p:graphicFrame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7F4B5347-7984-4237-AA38-6B1089BED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09570"/>
              </p:ext>
            </p:extLst>
          </p:nvPr>
        </p:nvGraphicFramePr>
        <p:xfrm>
          <a:off x="6228754" y="4662645"/>
          <a:ext cx="5751529" cy="1706880"/>
        </p:xfrm>
        <a:graphic>
          <a:graphicData uri="http://schemas.openxmlformats.org/drawingml/2006/table">
            <a:tbl>
              <a:tblPr/>
              <a:tblGrid>
                <a:gridCol w="821995">
                  <a:extLst>
                    <a:ext uri="{9D8B030D-6E8A-4147-A177-3AD203B41FA5}">
                      <a16:colId xmlns:a16="http://schemas.microsoft.com/office/drawing/2014/main" val="3166479279"/>
                    </a:ext>
                  </a:extLst>
                </a:gridCol>
                <a:gridCol w="841938">
                  <a:extLst>
                    <a:ext uri="{9D8B030D-6E8A-4147-A177-3AD203B41FA5}">
                      <a16:colId xmlns:a16="http://schemas.microsoft.com/office/drawing/2014/main" val="1310589009"/>
                    </a:ext>
                  </a:extLst>
                </a:gridCol>
                <a:gridCol w="1186566">
                  <a:extLst>
                    <a:ext uri="{9D8B030D-6E8A-4147-A177-3AD203B41FA5}">
                      <a16:colId xmlns:a16="http://schemas.microsoft.com/office/drawing/2014/main" val="174716583"/>
                    </a:ext>
                  </a:extLst>
                </a:gridCol>
                <a:gridCol w="69850">
                  <a:extLst>
                    <a:ext uri="{9D8B030D-6E8A-4147-A177-3AD203B41FA5}">
                      <a16:colId xmlns:a16="http://schemas.microsoft.com/office/drawing/2014/main" val="2089451430"/>
                    </a:ext>
                  </a:extLst>
                </a:gridCol>
                <a:gridCol w="1127986">
                  <a:extLst>
                    <a:ext uri="{9D8B030D-6E8A-4147-A177-3AD203B41FA5}">
                      <a16:colId xmlns:a16="http://schemas.microsoft.com/office/drawing/2014/main" val="687431697"/>
                    </a:ext>
                  </a:extLst>
                </a:gridCol>
                <a:gridCol w="299134">
                  <a:extLst>
                    <a:ext uri="{9D8B030D-6E8A-4147-A177-3AD203B41FA5}">
                      <a16:colId xmlns:a16="http://schemas.microsoft.com/office/drawing/2014/main" val="601400147"/>
                    </a:ext>
                  </a:extLst>
                </a:gridCol>
                <a:gridCol w="696733">
                  <a:extLst>
                    <a:ext uri="{9D8B030D-6E8A-4147-A177-3AD203B41FA5}">
                      <a16:colId xmlns:a16="http://schemas.microsoft.com/office/drawing/2014/main" val="270108623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3034486015"/>
                    </a:ext>
                  </a:extLst>
                </a:gridCol>
              </a:tblGrid>
              <a:tr h="20434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32988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28218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 SAINTLOUP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2019,60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23562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607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Achats de </a:t>
                      </a:r>
                      <a:r>
                        <a:rPr lang="fr-FR" sz="14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march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1683,00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762251"/>
                  </a:ext>
                </a:extLst>
              </a:tr>
              <a:tr h="40869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44566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TVA Déductible sur B 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336,60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072024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N° 20A60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215237"/>
                  </a:ext>
                </a:extLst>
              </a:tr>
              <a:tr h="204348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9860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50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5164A463-B201-4E44-BC57-FF454DE7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65" y="204181"/>
            <a:ext cx="10766469" cy="889124"/>
          </a:xfrm>
          <a:prstGeom prst="rect">
            <a:avLst/>
          </a:prstGeom>
        </p:spPr>
      </p:pic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DEC20EB-3E45-48F3-BF9C-FB014B1CD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571795"/>
              </p:ext>
            </p:extLst>
          </p:nvPr>
        </p:nvGraphicFramePr>
        <p:xfrm>
          <a:off x="5935183" y="1728333"/>
          <a:ext cx="5858010" cy="1813472"/>
        </p:xfrm>
        <a:graphic>
          <a:graphicData uri="http://schemas.openxmlformats.org/drawingml/2006/table">
            <a:tbl>
              <a:tblPr/>
              <a:tblGrid>
                <a:gridCol w="861023">
                  <a:extLst>
                    <a:ext uri="{9D8B030D-6E8A-4147-A177-3AD203B41FA5}">
                      <a16:colId xmlns:a16="http://schemas.microsoft.com/office/drawing/2014/main" val="3528309171"/>
                    </a:ext>
                  </a:extLst>
                </a:gridCol>
                <a:gridCol w="862931">
                  <a:extLst>
                    <a:ext uri="{9D8B030D-6E8A-4147-A177-3AD203B41FA5}">
                      <a16:colId xmlns:a16="http://schemas.microsoft.com/office/drawing/2014/main" val="209563378"/>
                    </a:ext>
                  </a:extLst>
                </a:gridCol>
                <a:gridCol w="1297894">
                  <a:extLst>
                    <a:ext uri="{9D8B030D-6E8A-4147-A177-3AD203B41FA5}">
                      <a16:colId xmlns:a16="http://schemas.microsoft.com/office/drawing/2014/main" val="3313392832"/>
                    </a:ext>
                  </a:extLst>
                </a:gridCol>
                <a:gridCol w="1175163">
                  <a:extLst>
                    <a:ext uri="{9D8B030D-6E8A-4147-A177-3AD203B41FA5}">
                      <a16:colId xmlns:a16="http://schemas.microsoft.com/office/drawing/2014/main" val="325264630"/>
                    </a:ext>
                  </a:extLst>
                </a:gridCol>
                <a:gridCol w="227020">
                  <a:extLst>
                    <a:ext uri="{9D8B030D-6E8A-4147-A177-3AD203B41FA5}">
                      <a16:colId xmlns:a16="http://schemas.microsoft.com/office/drawing/2014/main" val="2361198814"/>
                    </a:ext>
                  </a:extLst>
                </a:gridCol>
                <a:gridCol w="713492">
                  <a:extLst>
                    <a:ext uri="{9D8B030D-6E8A-4147-A177-3AD203B41FA5}">
                      <a16:colId xmlns:a16="http://schemas.microsoft.com/office/drawing/2014/main" val="1935997682"/>
                    </a:ext>
                  </a:extLst>
                </a:gridCol>
                <a:gridCol w="720487">
                  <a:extLst>
                    <a:ext uri="{9D8B030D-6E8A-4147-A177-3AD203B41FA5}">
                      <a16:colId xmlns:a16="http://schemas.microsoft.com/office/drawing/2014/main" val="2146430090"/>
                    </a:ext>
                  </a:extLst>
                </a:gridCol>
              </a:tblGrid>
              <a:tr h="226684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518559"/>
                  </a:ext>
                </a:extLst>
              </a:tr>
              <a:tr h="226684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24/01/N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233522"/>
                  </a:ext>
                </a:extLst>
              </a:tr>
              <a:tr h="226684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 SAINTLOUP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712,80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913703"/>
                  </a:ext>
                </a:extLst>
              </a:tr>
              <a:tr h="453368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44566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TVA Déductible sur biens et services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594,00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881353"/>
                  </a:ext>
                </a:extLst>
              </a:tr>
              <a:tr h="453368"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609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RRR Obtenus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118,80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307942"/>
                  </a:ext>
                </a:extLst>
              </a:tr>
              <a:tr h="226684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Avoir N° 20A60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101348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03A891D-18A8-4F79-8035-4AF184220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4601"/>
              </p:ext>
            </p:extLst>
          </p:nvPr>
        </p:nvGraphicFramePr>
        <p:xfrm>
          <a:off x="5935183" y="4075043"/>
          <a:ext cx="6256817" cy="2417830"/>
        </p:xfrm>
        <a:graphic>
          <a:graphicData uri="http://schemas.openxmlformats.org/drawingml/2006/table">
            <a:tbl>
              <a:tblPr/>
              <a:tblGrid>
                <a:gridCol w="918566">
                  <a:extLst>
                    <a:ext uri="{9D8B030D-6E8A-4147-A177-3AD203B41FA5}">
                      <a16:colId xmlns:a16="http://schemas.microsoft.com/office/drawing/2014/main" val="3279777692"/>
                    </a:ext>
                  </a:extLst>
                </a:gridCol>
                <a:gridCol w="918566">
                  <a:extLst>
                    <a:ext uri="{9D8B030D-6E8A-4147-A177-3AD203B41FA5}">
                      <a16:colId xmlns:a16="http://schemas.microsoft.com/office/drawing/2014/main" val="4257459473"/>
                    </a:ext>
                  </a:extLst>
                </a:gridCol>
                <a:gridCol w="1317942">
                  <a:extLst>
                    <a:ext uri="{9D8B030D-6E8A-4147-A177-3AD203B41FA5}">
                      <a16:colId xmlns:a16="http://schemas.microsoft.com/office/drawing/2014/main" val="3091071803"/>
                    </a:ext>
                  </a:extLst>
                </a:gridCol>
                <a:gridCol w="74606">
                  <a:extLst>
                    <a:ext uri="{9D8B030D-6E8A-4147-A177-3AD203B41FA5}">
                      <a16:colId xmlns:a16="http://schemas.microsoft.com/office/drawing/2014/main" val="3648534532"/>
                    </a:ext>
                  </a:extLst>
                </a:gridCol>
                <a:gridCol w="1252958">
                  <a:extLst>
                    <a:ext uri="{9D8B030D-6E8A-4147-A177-3AD203B41FA5}">
                      <a16:colId xmlns:a16="http://schemas.microsoft.com/office/drawing/2014/main" val="1588271041"/>
                    </a:ext>
                  </a:extLst>
                </a:gridCol>
                <a:gridCol w="235565">
                  <a:extLst>
                    <a:ext uri="{9D8B030D-6E8A-4147-A177-3AD203B41FA5}">
                      <a16:colId xmlns:a16="http://schemas.microsoft.com/office/drawing/2014/main" val="1283483106"/>
                    </a:ext>
                  </a:extLst>
                </a:gridCol>
                <a:gridCol w="766938">
                  <a:extLst>
                    <a:ext uri="{9D8B030D-6E8A-4147-A177-3AD203B41FA5}">
                      <a16:colId xmlns:a16="http://schemas.microsoft.com/office/drawing/2014/main" val="4186390966"/>
                    </a:ext>
                  </a:extLst>
                </a:gridCol>
                <a:gridCol w="771676">
                  <a:extLst>
                    <a:ext uri="{9D8B030D-6E8A-4147-A177-3AD203B41FA5}">
                      <a16:colId xmlns:a16="http://schemas.microsoft.com/office/drawing/2014/main" val="1029276861"/>
                    </a:ext>
                  </a:extLst>
                </a:gridCol>
              </a:tblGrid>
              <a:tr h="345404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36064"/>
                  </a:ext>
                </a:extLst>
              </a:tr>
              <a:tr h="345404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28/02/N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87649"/>
                  </a:ext>
                </a:extLst>
              </a:tr>
              <a:tr h="345404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Fournisseurs SAINTLOUP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1 811,70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1970067"/>
                  </a:ext>
                </a:extLst>
              </a:tr>
              <a:tr h="690810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Banque (4528,95 - 2012,87 - 710,42)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1 811,70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251783"/>
                  </a:ext>
                </a:extLst>
              </a:tr>
              <a:tr h="34540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Reglement du solde 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0331672"/>
                  </a:ext>
                </a:extLst>
              </a:tr>
              <a:tr h="345404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806990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37B8EB3-3F8D-4B5F-80F8-A5F6DC26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18338"/>
              </p:ext>
            </p:extLst>
          </p:nvPr>
        </p:nvGraphicFramePr>
        <p:xfrm>
          <a:off x="246266" y="1728333"/>
          <a:ext cx="5518429" cy="2108169"/>
        </p:xfrm>
        <a:graphic>
          <a:graphicData uri="http://schemas.openxmlformats.org/drawingml/2006/table">
            <a:tbl>
              <a:tblPr/>
              <a:tblGrid>
                <a:gridCol w="483216">
                  <a:extLst>
                    <a:ext uri="{9D8B030D-6E8A-4147-A177-3AD203B41FA5}">
                      <a16:colId xmlns:a16="http://schemas.microsoft.com/office/drawing/2014/main" val="399757990"/>
                    </a:ext>
                  </a:extLst>
                </a:gridCol>
                <a:gridCol w="861049">
                  <a:extLst>
                    <a:ext uri="{9D8B030D-6E8A-4147-A177-3AD203B41FA5}">
                      <a16:colId xmlns:a16="http://schemas.microsoft.com/office/drawing/2014/main" val="3314532417"/>
                    </a:ext>
                  </a:extLst>
                </a:gridCol>
                <a:gridCol w="1213875">
                  <a:extLst>
                    <a:ext uri="{9D8B030D-6E8A-4147-A177-3AD203B41FA5}">
                      <a16:colId xmlns:a16="http://schemas.microsoft.com/office/drawing/2014/main" val="2755327201"/>
                    </a:ext>
                  </a:extLst>
                </a:gridCol>
                <a:gridCol w="70170">
                  <a:extLst>
                    <a:ext uri="{9D8B030D-6E8A-4147-A177-3AD203B41FA5}">
                      <a16:colId xmlns:a16="http://schemas.microsoft.com/office/drawing/2014/main" val="3427743722"/>
                    </a:ext>
                  </a:extLst>
                </a:gridCol>
                <a:gridCol w="1153373">
                  <a:extLst>
                    <a:ext uri="{9D8B030D-6E8A-4147-A177-3AD203B41FA5}">
                      <a16:colId xmlns:a16="http://schemas.microsoft.com/office/drawing/2014/main" val="700201794"/>
                    </a:ext>
                  </a:extLst>
                </a:gridCol>
                <a:gridCol w="306334">
                  <a:extLst>
                    <a:ext uri="{9D8B030D-6E8A-4147-A177-3AD203B41FA5}">
                      <a16:colId xmlns:a16="http://schemas.microsoft.com/office/drawing/2014/main" val="469222902"/>
                    </a:ext>
                  </a:extLst>
                </a:gridCol>
                <a:gridCol w="715206">
                  <a:extLst>
                    <a:ext uri="{9D8B030D-6E8A-4147-A177-3AD203B41FA5}">
                      <a16:colId xmlns:a16="http://schemas.microsoft.com/office/drawing/2014/main" val="4044556528"/>
                    </a:ext>
                  </a:extLst>
                </a:gridCol>
                <a:gridCol w="715206">
                  <a:extLst>
                    <a:ext uri="{9D8B030D-6E8A-4147-A177-3AD203B41FA5}">
                      <a16:colId xmlns:a16="http://schemas.microsoft.com/office/drawing/2014/main" val="2572641239"/>
                    </a:ext>
                  </a:extLst>
                </a:gridCol>
              </a:tblGrid>
              <a:tr h="234241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151079"/>
                  </a:ext>
                </a:extLst>
              </a:tr>
              <a:tr h="234241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fr-FR" sz="1400" i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23/01/N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29464"/>
                  </a:ext>
                </a:extLst>
              </a:tr>
              <a:tr h="234241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</a:t>
                      </a:r>
                      <a:r>
                        <a:rPr lang="fr-FR" sz="140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RRR Accordés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594,00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888303"/>
                  </a:ext>
                </a:extLst>
              </a:tr>
              <a:tr h="468482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collectée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118,80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006189"/>
                  </a:ext>
                </a:extLst>
              </a:tr>
              <a:tr h="468482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411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Client DIX-VINS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712,80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301752"/>
                  </a:ext>
                </a:extLst>
              </a:tr>
              <a:tr h="234241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Facture N°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469273"/>
                  </a:ext>
                </a:extLst>
              </a:tr>
              <a:tr h="234241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943462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63F81F5-128B-4897-B5F8-13508D013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61252"/>
              </p:ext>
            </p:extLst>
          </p:nvPr>
        </p:nvGraphicFramePr>
        <p:xfrm>
          <a:off x="159026" y="4351232"/>
          <a:ext cx="5665304" cy="1753184"/>
        </p:xfrm>
        <a:graphic>
          <a:graphicData uri="http://schemas.openxmlformats.org/drawingml/2006/table">
            <a:tbl>
              <a:tblPr/>
              <a:tblGrid>
                <a:gridCol w="655983">
                  <a:extLst>
                    <a:ext uri="{9D8B030D-6E8A-4147-A177-3AD203B41FA5}">
                      <a16:colId xmlns:a16="http://schemas.microsoft.com/office/drawing/2014/main" val="3038054674"/>
                    </a:ext>
                  </a:extLst>
                </a:gridCol>
                <a:gridCol w="606287">
                  <a:extLst>
                    <a:ext uri="{9D8B030D-6E8A-4147-A177-3AD203B41FA5}">
                      <a16:colId xmlns:a16="http://schemas.microsoft.com/office/drawing/2014/main" val="92981738"/>
                    </a:ext>
                  </a:extLst>
                </a:gridCol>
                <a:gridCol w="2677277">
                  <a:extLst>
                    <a:ext uri="{9D8B030D-6E8A-4147-A177-3AD203B41FA5}">
                      <a16:colId xmlns:a16="http://schemas.microsoft.com/office/drawing/2014/main" val="4148595657"/>
                    </a:ext>
                  </a:extLst>
                </a:gridCol>
                <a:gridCol w="215010">
                  <a:extLst>
                    <a:ext uri="{9D8B030D-6E8A-4147-A177-3AD203B41FA5}">
                      <a16:colId xmlns:a16="http://schemas.microsoft.com/office/drawing/2014/main" val="1446920283"/>
                    </a:ext>
                  </a:extLst>
                </a:gridCol>
                <a:gridCol w="764704">
                  <a:extLst>
                    <a:ext uri="{9D8B030D-6E8A-4147-A177-3AD203B41FA5}">
                      <a16:colId xmlns:a16="http://schemas.microsoft.com/office/drawing/2014/main" val="1216711788"/>
                    </a:ext>
                  </a:extLst>
                </a:gridCol>
                <a:gridCol w="746043">
                  <a:extLst>
                    <a:ext uri="{9D8B030D-6E8A-4147-A177-3AD203B41FA5}">
                      <a16:colId xmlns:a16="http://schemas.microsoft.com/office/drawing/2014/main" val="2502724384"/>
                    </a:ext>
                  </a:extLst>
                </a:gridCol>
              </a:tblGrid>
              <a:tr h="350637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i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28/02/N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531922"/>
                  </a:ext>
                </a:extLst>
              </a:tr>
              <a:tr h="701273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 (4544,10 – 2019,60 -712,80)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1 811,70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30783"/>
                  </a:ext>
                </a:extLst>
              </a:tr>
              <a:tr h="350637"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411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	Client DIX-VINS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1 811,70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112954"/>
                  </a:ext>
                </a:extLst>
              </a:tr>
              <a:tr h="35063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Reglement du solde 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68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281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579" r="557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1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t 2">
            <a:extLst>
              <a:ext uri="{FF2B5EF4-FFF2-40B4-BE49-F238E27FC236}">
                <a16:creationId xmlns:a16="http://schemas.microsoft.com/office/drawing/2014/main" id="{D1BABF3C-2D4C-44EE-953C-2D26242FA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204555"/>
              </p:ext>
            </p:extLst>
          </p:nvPr>
        </p:nvGraphicFramePr>
        <p:xfrm>
          <a:off x="3100251" y="-10549"/>
          <a:ext cx="5018225" cy="671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78817" imgH="8675952" progId="Word.Document.12">
                  <p:embed/>
                </p:oleObj>
              </mc:Choice>
              <mc:Fallback>
                <p:oleObj name="Document" r:id="rId2" imgW="6478817" imgH="8675952" progId="Word.Document.12">
                  <p:embed/>
                  <p:pic>
                    <p:nvPicPr>
                      <p:cNvPr id="3" name="Objet 2">
                        <a:extLst>
                          <a:ext uri="{FF2B5EF4-FFF2-40B4-BE49-F238E27FC236}">
                            <a16:creationId xmlns:a16="http://schemas.microsoft.com/office/drawing/2014/main" id="{D1BABF3C-2D4C-44EE-953C-2D26242FA0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0251" y="-10549"/>
                        <a:ext cx="5018225" cy="671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895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>
            <a:extLst>
              <a:ext uri="{FF2B5EF4-FFF2-40B4-BE49-F238E27FC236}">
                <a16:creationId xmlns:a16="http://schemas.microsoft.com/office/drawing/2014/main" id="{26A5003C-883F-46D1-92B2-A39F71106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252167"/>
              </p:ext>
            </p:extLst>
          </p:nvPr>
        </p:nvGraphicFramePr>
        <p:xfrm>
          <a:off x="1915887" y="142125"/>
          <a:ext cx="8338528" cy="6554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78817" imgH="5092383" progId="Word.Document.12">
                  <p:embed/>
                </p:oleObj>
              </mc:Choice>
              <mc:Fallback>
                <p:oleObj name="Document" r:id="rId2" imgW="6478817" imgH="5092383" progId="Word.Document.12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26A5003C-883F-46D1-92B2-A39F711064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5887" y="142125"/>
                        <a:ext cx="8338528" cy="65547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316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540" b="21540"/>
          <a:stretch/>
        </p:blipFill>
        <p:spPr>
          <a:xfrm>
            <a:off x="716280" y="2215808"/>
            <a:ext cx="5401937" cy="203636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8045042" y="1417320"/>
            <a:ext cx="3649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La TVA -  vocabulaire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56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817643" y="6177935"/>
            <a:ext cx="2231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</a:pPr>
            <a:endParaRPr lang="fr-F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fr-F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Diagramme 3"/>
          <p:cNvGraphicFramePr/>
          <p:nvPr/>
        </p:nvGraphicFramePr>
        <p:xfrm>
          <a:off x="1847528" y="476672"/>
          <a:ext cx="8568952" cy="5916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195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5817643" y="6177935"/>
            <a:ext cx="22313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algn="just" fontAlgn="base">
              <a:spcBef>
                <a:spcPct val="0"/>
              </a:spcBef>
              <a:spcAft>
                <a:spcPct val="0"/>
              </a:spcAft>
            </a:pPr>
            <a:endParaRPr lang="fr-F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1100" dirty="0">
                <a:solidFill>
                  <a:prstClr val="black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lang="fr-FR" sz="11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Diagramme 4"/>
          <p:cNvGraphicFramePr/>
          <p:nvPr/>
        </p:nvGraphicFramePr>
        <p:xfrm>
          <a:off x="1703512" y="476672"/>
          <a:ext cx="511256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me 7"/>
          <p:cNvGraphicFramePr/>
          <p:nvPr/>
        </p:nvGraphicFramePr>
        <p:xfrm>
          <a:off x="6888088" y="476672"/>
          <a:ext cx="3672408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0677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3352</Words>
  <Application>Microsoft Office PowerPoint</Application>
  <PresentationFormat>Grand écran</PresentationFormat>
  <Paragraphs>1231</Paragraphs>
  <Slides>42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roboto_bold</vt:lpstr>
      <vt:lpstr>roboto_regular</vt:lpstr>
      <vt:lpstr>Times New Roman</vt:lpstr>
      <vt:lpstr>Tw Cen MT</vt:lpstr>
      <vt:lpstr>Verdana</vt:lpstr>
      <vt:lpstr>Thème Office</vt:lpstr>
      <vt:lpstr>1_Thème Office</vt:lpstr>
      <vt:lpstr>2_Thème Office</vt:lpstr>
      <vt:lpstr>Document</vt:lpstr>
      <vt:lpstr>Université de Montpellier </vt:lpstr>
      <vt:lpstr>Programme prévisionnel</vt:lpstr>
      <vt:lpstr> </vt:lpstr>
      <vt:lpstr>Présentation PowerPoint</vt:lpstr>
      <vt:lpstr>Présentation PowerPoint</vt:lpstr>
      <vt:lpstr>Présentation PowerPoint</vt:lpstr>
      <vt:lpstr> </vt:lpstr>
      <vt:lpstr>Présentation PowerPoint</vt:lpstr>
      <vt:lpstr>Présentation PowerPoint</vt:lpstr>
      <vt:lpstr>Principe TVA</vt:lpstr>
      <vt:lpstr> </vt:lpstr>
      <vt:lpstr>Comptabilisation - principes</vt:lpstr>
      <vt:lpstr>Règles  - TVA</vt:lpstr>
      <vt:lpstr>Comptabilisation – exemple – entreprise API</vt:lpstr>
      <vt:lpstr>Comptabilisation – exemple – entreprise BETA</vt:lpstr>
      <vt:lpstr>TVA logique </vt:lpstr>
      <vt:lpstr>Comptabilisation – exemple – entreprise ATLAS</vt:lpstr>
      <vt:lpstr>Comptabilisation – exemple – entreprise BON</vt:lpstr>
      <vt:lpstr>TVA logique </vt:lpstr>
      <vt:lpstr>facture – formalisme </vt:lpstr>
      <vt:lpstr>facture – formalisme </vt:lpstr>
      <vt:lpstr>facture – formalisme </vt:lpstr>
      <vt:lpstr>facture – formalisme </vt:lpstr>
      <vt:lpstr>facture – formalisme </vt:lpstr>
      <vt:lpstr>facture – formalisme </vt:lpstr>
      <vt:lpstr>facture – formalisme </vt:lpstr>
      <vt:lpstr>Exerçons nous</vt:lpstr>
      <vt:lpstr> </vt:lpstr>
      <vt:lpstr>Exemple de facture</vt:lpstr>
      <vt:lpstr>Exerçons nous – Cas HA -correction</vt:lpstr>
      <vt:lpstr>Présentation PowerPoint</vt:lpstr>
      <vt:lpstr> </vt:lpstr>
      <vt:lpstr>Factures 05/04 – 08/04</vt:lpstr>
      <vt:lpstr>Factures avril – 10 au 24 / avril </vt:lpstr>
      <vt:lpstr>Présentation PowerPoint</vt:lpstr>
      <vt:lpstr>Le retour de marchandises</vt:lpstr>
      <vt:lpstr> </vt:lpstr>
      <vt:lpstr>Correction RRR 1</vt:lpstr>
      <vt:lpstr>RRR1 - Corrigé</vt:lpstr>
      <vt:lpstr>Chez ST LOUP                          Chez DIX VINS</vt:lpstr>
      <vt:lpstr>Présentation PowerPoint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Février 2021 ATHENA SECURITE</dc:title>
  <dc:creator>christophe CHUECOS-FONT</dc:creator>
  <cp:lastModifiedBy>christophe CHUECOS-FONT</cp:lastModifiedBy>
  <cp:revision>4</cp:revision>
  <dcterms:created xsi:type="dcterms:W3CDTF">2021-02-02T18:32:53Z</dcterms:created>
  <dcterms:modified xsi:type="dcterms:W3CDTF">2021-05-05T08:48:15Z</dcterms:modified>
</cp:coreProperties>
</file>