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72" r:id="rId2"/>
  </p:sldMasterIdLst>
  <p:notesMasterIdLst>
    <p:notesMasterId r:id="rId47"/>
  </p:notesMasterIdLst>
  <p:sldIdLst>
    <p:sldId id="256" r:id="rId3"/>
    <p:sldId id="276" r:id="rId4"/>
    <p:sldId id="751" r:id="rId5"/>
    <p:sldId id="978" r:id="rId6"/>
    <p:sldId id="979" r:id="rId7"/>
    <p:sldId id="904" r:id="rId8"/>
    <p:sldId id="974" r:id="rId9"/>
    <p:sldId id="976" r:id="rId10"/>
    <p:sldId id="977" r:id="rId11"/>
    <p:sldId id="953" r:id="rId12"/>
    <p:sldId id="867" r:id="rId13"/>
    <p:sldId id="980" r:id="rId14"/>
    <p:sldId id="981" r:id="rId15"/>
    <p:sldId id="982" r:id="rId16"/>
    <p:sldId id="983" r:id="rId17"/>
    <p:sldId id="984" r:id="rId18"/>
    <p:sldId id="985" r:id="rId19"/>
    <p:sldId id="1007" r:id="rId20"/>
    <p:sldId id="987" r:id="rId21"/>
    <p:sldId id="973" r:id="rId22"/>
    <p:sldId id="938" r:id="rId23"/>
    <p:sldId id="990" r:id="rId24"/>
    <p:sldId id="991" r:id="rId25"/>
    <p:sldId id="989" r:id="rId26"/>
    <p:sldId id="942" r:id="rId27"/>
    <p:sldId id="995" r:id="rId28"/>
    <p:sldId id="992" r:id="rId29"/>
    <p:sldId id="994" r:id="rId30"/>
    <p:sldId id="997" r:id="rId31"/>
    <p:sldId id="996" r:id="rId32"/>
    <p:sldId id="998" r:id="rId33"/>
    <p:sldId id="999" r:id="rId34"/>
    <p:sldId id="1000" r:id="rId35"/>
    <p:sldId id="952" r:id="rId36"/>
    <p:sldId id="1001" r:id="rId37"/>
    <p:sldId id="993" r:id="rId38"/>
    <p:sldId id="1003" r:id="rId39"/>
    <p:sldId id="1004" r:id="rId40"/>
    <p:sldId id="1005" r:id="rId41"/>
    <p:sldId id="1006" r:id="rId42"/>
    <p:sldId id="1002" r:id="rId43"/>
    <p:sldId id="1008" r:id="rId44"/>
    <p:sldId id="1009" r:id="rId45"/>
    <p:sldId id="839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gidadmin" initials="c" lastIdx="1" clrIdx="0">
    <p:extLst>
      <p:ext uri="{19B8F6BF-5375-455C-9EA6-DF929625EA0E}">
        <p15:presenceInfo xmlns:p15="http://schemas.microsoft.com/office/powerpoint/2012/main" userId="cegidadmin" providerId="None"/>
      </p:ext>
    </p:extLst>
  </p:cmAuthor>
  <p:cmAuthor id="2" name="christophe CHUECOS-FONT" initials="cCF" lastIdx="2" clrIdx="1">
    <p:extLst>
      <p:ext uri="{19B8F6BF-5375-455C-9EA6-DF929625EA0E}">
        <p15:presenceInfo xmlns:p15="http://schemas.microsoft.com/office/powerpoint/2012/main" userId="christophe CHUECOS-FO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E4E2D6-9A7E-4B14-964E-47552D211785}" v="85" dt="2021-04-16T15:38:14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 CHUECOS-FONT" userId="7e57acaa-4bc6-4644-8edc-0ecdded28594" providerId="ADAL" clId="{AEC8F169-53EF-477E-AA87-6479700505CB}"/>
    <pc:docChg chg="undo custSel addSld delSld modSld sldOrd">
      <pc:chgData name="christophe CHUECOS-FONT" userId="7e57acaa-4bc6-4644-8edc-0ecdded28594" providerId="ADAL" clId="{AEC8F169-53EF-477E-AA87-6479700505CB}" dt="2021-03-26T12:12:34.739" v="2012" actId="27636"/>
      <pc:docMkLst>
        <pc:docMk/>
      </pc:docMkLst>
      <pc:sldChg chg="modSp mod">
        <pc:chgData name="christophe CHUECOS-FONT" userId="7e57acaa-4bc6-4644-8edc-0ecdded28594" providerId="ADAL" clId="{AEC8F169-53EF-477E-AA87-6479700505CB}" dt="2021-03-26T12:12:34.739" v="2012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AEC8F169-53EF-477E-AA87-6479700505CB}" dt="2021-03-26T12:12:34.739" v="2012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AEC8F169-53EF-477E-AA87-6479700505CB}" dt="2021-03-24T15:50:43.175" v="63" actId="207"/>
        <pc:sldMkLst>
          <pc:docMk/>
          <pc:sldMk cId="251691404" sldId="276"/>
        </pc:sldMkLst>
        <pc:graphicFrameChg chg="mod modGraphic">
          <ac:chgData name="christophe CHUECOS-FONT" userId="7e57acaa-4bc6-4644-8edc-0ecdded28594" providerId="ADAL" clId="{AEC8F169-53EF-477E-AA87-6479700505CB}" dt="2021-03-24T15:50:43.175" v="63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1271957293" sldId="338"/>
        </pc:sldMkLst>
      </pc:sldChg>
      <pc:sldChg chg="ord">
        <pc:chgData name="christophe CHUECOS-FONT" userId="7e57acaa-4bc6-4644-8edc-0ecdded28594" providerId="ADAL" clId="{AEC8F169-53EF-477E-AA87-6479700505CB}" dt="2021-03-24T15:52:04.958" v="68"/>
        <pc:sldMkLst>
          <pc:docMk/>
          <pc:sldMk cId="2720677423" sldId="342"/>
        </pc:sldMkLst>
      </pc:sldChg>
      <pc:sldChg chg="modSp mod">
        <pc:chgData name="christophe CHUECOS-FONT" userId="7e57acaa-4bc6-4644-8edc-0ecdded28594" providerId="ADAL" clId="{AEC8F169-53EF-477E-AA87-6479700505CB}" dt="2021-03-24T15:59:18.286" v="541" actId="20577"/>
        <pc:sldMkLst>
          <pc:docMk/>
          <pc:sldMk cId="2343994896" sldId="867"/>
        </pc:sldMkLst>
        <pc:spChg chg="mod">
          <ac:chgData name="christophe CHUECOS-FONT" userId="7e57acaa-4bc6-4644-8edc-0ecdded28594" providerId="ADAL" clId="{AEC8F169-53EF-477E-AA87-6479700505CB}" dt="2021-03-24T15:59:18.286" v="541" actId="20577"/>
          <ac:spMkLst>
            <pc:docMk/>
            <pc:sldMk cId="2343994896" sldId="867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4246420157" sldId="868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3567505306" sldId="869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916156587" sldId="870"/>
        </pc:sldMkLst>
      </pc:sldChg>
      <pc:sldChg chg="del">
        <pc:chgData name="christophe CHUECOS-FONT" userId="7e57acaa-4bc6-4644-8edc-0ecdded28594" providerId="ADAL" clId="{AEC8F169-53EF-477E-AA87-6479700505CB}" dt="2021-03-24T15:50:56.315" v="64" actId="47"/>
        <pc:sldMkLst>
          <pc:docMk/>
          <pc:sldMk cId="2390975454" sldId="87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1420163618" sldId="874"/>
        </pc:sldMkLst>
      </pc:sldChg>
      <pc:sldChg chg="addSp delSp modSp del mod">
        <pc:chgData name="christophe CHUECOS-FONT" userId="7e57acaa-4bc6-4644-8edc-0ecdded28594" providerId="ADAL" clId="{AEC8F169-53EF-477E-AA87-6479700505CB}" dt="2021-03-24T16:27:10.865" v="606" actId="47"/>
        <pc:sldMkLst>
          <pc:docMk/>
          <pc:sldMk cId="1272505437" sldId="875"/>
        </pc:sldMkLst>
        <pc:spChg chg="add del mod">
          <ac:chgData name="christophe CHUECOS-FONT" userId="7e57acaa-4bc6-4644-8edc-0ecdded28594" providerId="ADAL" clId="{AEC8F169-53EF-477E-AA87-6479700505CB}" dt="2021-03-24T16:05:58.608" v="574" actId="27636"/>
          <ac:spMkLst>
            <pc:docMk/>
            <pc:sldMk cId="1272505437" sldId="875"/>
            <ac:spMk id="2" creationId="{AEFCB68E-E041-4E46-A233-3C2208DA32CB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7" creationId="{7474A46D-EC03-451B-8937-EB17AC694879}"/>
          </ac:spMkLst>
        </pc:spChg>
        <pc:spChg chg="add del mod">
          <ac:chgData name="christophe CHUECOS-FONT" userId="7e57acaa-4bc6-4644-8edc-0ecdded28594" providerId="ADAL" clId="{AEC8F169-53EF-477E-AA87-6479700505CB}" dt="2021-03-24T16:05:43.099" v="572" actId="21"/>
          <ac:spMkLst>
            <pc:docMk/>
            <pc:sldMk cId="1272505437" sldId="875"/>
            <ac:spMk id="9" creationId="{51C7B3E8-0B4D-4DE7-B85D-BF987A04E337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7" creationId="{100EDD19-6802-4EC3-95CE-CFFAB042CFD6}"/>
          </ac:spMkLst>
        </pc:spChg>
        <pc:spChg chg="add del mod">
          <ac:chgData name="christophe CHUECOS-FONT" userId="7e57acaa-4bc6-4644-8edc-0ecdded28594" providerId="ADAL" clId="{AEC8F169-53EF-477E-AA87-6479700505CB}" dt="2021-03-24T16:05:58.577" v="573" actId="255"/>
          <ac:spMkLst>
            <pc:docMk/>
            <pc:sldMk cId="1272505437" sldId="875"/>
            <ac:spMk id="19" creationId="{DB17E863-922E-4C26-BD64-E8FD41D28661}"/>
          </ac:spMkLst>
        </pc:spChg>
        <pc:graphicFrameChg chg="add del mod">
          <ac:chgData name="christophe CHUECOS-FONT" userId="7e57acaa-4bc6-4644-8edc-0ecdded28594" providerId="ADAL" clId="{AEC8F169-53EF-477E-AA87-6479700505CB}" dt="2021-03-24T16:04:37.401" v="545" actId="478"/>
          <ac:graphicFrameMkLst>
            <pc:docMk/>
            <pc:sldMk cId="1272505437" sldId="875"/>
            <ac:graphicFrameMk id="4" creationId="{79E6EB5D-C087-4EEF-98A7-C4EBFBBFAC6F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4T16:05:43.099" v="572" actId="21"/>
          <ac:graphicFrameMkLst>
            <pc:docMk/>
            <pc:sldMk cId="1272505437" sldId="875"/>
            <ac:graphicFrameMk id="5" creationId="{3B2EE863-69EE-470E-A078-DDF1D7866279}"/>
          </ac:graphicFrameMkLst>
        </pc:graphicFrameChg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120194084" sldId="87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555506515" sldId="881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14439185" sldId="882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956738131" sldId="883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564049889" sldId="884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500649885" sldId="885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2772397083" sldId="886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010406189" sldId="887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4292866186" sldId="888"/>
        </pc:sldMkLst>
      </pc:sldChg>
      <pc:sldChg chg="del">
        <pc:chgData name="christophe CHUECOS-FONT" userId="7e57acaa-4bc6-4644-8edc-0ecdded28594" providerId="ADAL" clId="{AEC8F169-53EF-477E-AA87-6479700505CB}" dt="2021-03-24T15:51:03.011" v="65" actId="47"/>
        <pc:sldMkLst>
          <pc:docMk/>
          <pc:sldMk cId="3854511998" sldId="889"/>
        </pc:sldMkLst>
      </pc:sldChg>
      <pc:sldChg chg="del">
        <pc:chgData name="christophe CHUECOS-FONT" userId="7e57acaa-4bc6-4644-8edc-0ecdded28594" providerId="ADAL" clId="{AEC8F169-53EF-477E-AA87-6479700505CB}" dt="2021-03-24T18:05:55.052" v="1292" actId="47"/>
        <pc:sldMkLst>
          <pc:docMk/>
          <pc:sldMk cId="2561881984" sldId="890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62758596" sldId="89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92509618" sldId="892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833177139" sldId="893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28439896" sldId="895"/>
        </pc:sldMkLst>
      </pc:sldChg>
      <pc:sldChg chg="del">
        <pc:chgData name="christophe CHUECOS-FONT" userId="7e57acaa-4bc6-4644-8edc-0ecdded28594" providerId="ADAL" clId="{AEC8F169-53EF-477E-AA87-6479700505CB}" dt="2021-03-24T18:05:57.600" v="1293" actId="47"/>
        <pc:sldMkLst>
          <pc:docMk/>
          <pc:sldMk cId="2970499838" sldId="896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210478480" sldId="897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1288409538" sldId="898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763403550" sldId="899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456064155" sldId="901"/>
        </pc:sldMkLst>
      </pc:sldChg>
      <pc:sldChg chg="del">
        <pc:chgData name="christophe CHUECOS-FONT" userId="7e57acaa-4bc6-4644-8edc-0ecdded28594" providerId="ADAL" clId="{AEC8F169-53EF-477E-AA87-6479700505CB}" dt="2021-03-24T15:51:46.422" v="66" actId="47"/>
        <pc:sldMkLst>
          <pc:docMk/>
          <pc:sldMk cId="3566007874" sldId="902"/>
        </pc:sldMkLst>
      </pc:sldChg>
      <pc:sldChg chg="modSp mod ord">
        <pc:chgData name="christophe CHUECOS-FONT" userId="7e57acaa-4bc6-4644-8edc-0ecdded28594" providerId="ADAL" clId="{AEC8F169-53EF-477E-AA87-6479700505CB}" dt="2021-03-26T12:05:37.018" v="1960"/>
        <pc:sldMkLst>
          <pc:docMk/>
          <pc:sldMk cId="518596460" sldId="903"/>
        </pc:sldMkLst>
        <pc:spChg chg="mod">
          <ac:chgData name="christophe CHUECOS-FONT" userId="7e57acaa-4bc6-4644-8edc-0ecdded28594" providerId="ADAL" clId="{AEC8F169-53EF-477E-AA87-6479700505CB}" dt="2021-03-26T10:42:42.730" v="1326" actId="6549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AEC8F169-53EF-477E-AA87-6479700505CB}" dt="2021-03-26T10:42:39.267" v="1325" actId="20577"/>
          <ac:spMkLst>
            <pc:docMk/>
            <pc:sldMk cId="518596460" sldId="903"/>
            <ac:spMk id="3" creationId="{6E6AB3AA-03B3-4E7A-94A3-3EB3E0E9D005}"/>
          </ac:spMkLst>
        </pc:spChg>
      </pc:sldChg>
      <pc:sldChg chg="modSp mod">
        <pc:chgData name="christophe CHUECOS-FONT" userId="7e57acaa-4bc6-4644-8edc-0ecdded28594" providerId="ADAL" clId="{AEC8F169-53EF-477E-AA87-6479700505CB}" dt="2021-03-26T10:42:27.630" v="1316" actId="20577"/>
        <pc:sldMkLst>
          <pc:docMk/>
          <pc:sldMk cId="2856685236" sldId="904"/>
        </pc:sldMkLst>
        <pc:spChg chg="mod">
          <ac:chgData name="christophe CHUECOS-FONT" userId="7e57acaa-4bc6-4644-8edc-0ecdded28594" providerId="ADAL" clId="{AEC8F169-53EF-477E-AA87-6479700505CB}" dt="2021-03-26T10:42:27.630" v="1316" actId="20577"/>
          <ac:spMkLst>
            <pc:docMk/>
            <pc:sldMk cId="2856685236" sldId="904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6:08.212" v="148" actId="20577"/>
        <pc:sldMkLst>
          <pc:docMk/>
          <pc:sldMk cId="963568808" sldId="905"/>
        </pc:sldMkLst>
        <pc:spChg chg="mod">
          <ac:chgData name="christophe CHUECOS-FONT" userId="7e57acaa-4bc6-4644-8edc-0ecdded28594" providerId="ADAL" clId="{AEC8F169-53EF-477E-AA87-6479700505CB}" dt="2021-03-24T15:56:08.212" v="148" actId="20577"/>
          <ac:spMkLst>
            <pc:docMk/>
            <pc:sldMk cId="963568808" sldId="905"/>
            <ac:spMk id="5" creationId="{DFEA2082-E7DE-4453-8158-54F380B94285}"/>
          </ac:spMkLst>
        </pc:spChg>
      </pc:sldChg>
      <pc:sldChg chg="modSp mod ord">
        <pc:chgData name="christophe CHUECOS-FONT" userId="7e57acaa-4bc6-4644-8edc-0ecdded28594" providerId="ADAL" clId="{AEC8F169-53EF-477E-AA87-6479700505CB}" dt="2021-03-24T15:57:06.465" v="292" actId="20577"/>
        <pc:sldMkLst>
          <pc:docMk/>
          <pc:sldMk cId="2413877595" sldId="906"/>
        </pc:sldMkLst>
        <pc:spChg chg="mod">
          <ac:chgData name="christophe CHUECOS-FONT" userId="7e57acaa-4bc6-4644-8edc-0ecdded28594" providerId="ADAL" clId="{AEC8F169-53EF-477E-AA87-6479700505CB}" dt="2021-03-24T15:57:06.465" v="292" actId="20577"/>
          <ac:spMkLst>
            <pc:docMk/>
            <pc:sldMk cId="2413877595" sldId="906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AEC8F169-53EF-477E-AA87-6479700505CB}" dt="2021-03-26T10:42:47.154" v="1327" actId="47"/>
        <pc:sldMkLst>
          <pc:docMk/>
          <pc:sldMk cId="606901911" sldId="907"/>
        </pc:sldMkLst>
      </pc:sldChg>
      <pc:sldChg chg="addSp delSp modSp mod setBg">
        <pc:chgData name="christophe CHUECOS-FONT" userId="7e57acaa-4bc6-4644-8edc-0ecdded28594" providerId="ADAL" clId="{AEC8F169-53EF-477E-AA87-6479700505CB}" dt="2021-03-26T11:24:33.867" v="1570" actId="26606"/>
        <pc:sldMkLst>
          <pc:docMk/>
          <pc:sldMk cId="3810924798" sldId="908"/>
        </pc:sldMkLst>
        <pc:spChg chg="mod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2:10.612" v="1335"/>
          <ac:spMkLst>
            <pc:docMk/>
            <pc:sldMk cId="3810924798" sldId="908"/>
            <ac:spMk id="4" creationId="{B3280688-2F61-454E-A709-72F5457646C7}"/>
          </ac:spMkLst>
        </pc:spChg>
        <pc:spChg chg="add del mod">
          <ac:chgData name="christophe CHUECOS-FONT" userId="7e57acaa-4bc6-4644-8edc-0ecdded28594" providerId="ADAL" clId="{AEC8F169-53EF-477E-AA87-6479700505CB}" dt="2021-03-26T11:12:26.826" v="1337"/>
          <ac:spMkLst>
            <pc:docMk/>
            <pc:sldMk cId="3810924798" sldId="908"/>
            <ac:spMk id="8" creationId="{5854B5F1-0E87-4605-90B3-DE0FD917AB2D}"/>
          </ac:spMkLst>
        </pc:spChg>
        <pc:spChg chg="add del">
          <ac:chgData name="christophe CHUECOS-FONT" userId="7e57acaa-4bc6-4644-8edc-0ecdded28594" providerId="ADAL" clId="{AEC8F169-53EF-477E-AA87-6479700505CB}" dt="2021-03-26T11:24:33.867" v="1570" actId="26606"/>
          <ac:spMkLst>
            <pc:docMk/>
            <pc:sldMk cId="3810924798" sldId="908"/>
            <ac:spMk id="14" creationId="{D12DDE76-C203-4047-9998-63900085B5E8}"/>
          </ac:spMkLst>
        </pc:spChg>
        <pc:graphicFrameChg chg="del mod">
          <ac:chgData name="christophe CHUECOS-FONT" userId="7e57acaa-4bc6-4644-8edc-0ecdded28594" providerId="ADAL" clId="{AEC8F169-53EF-477E-AA87-6479700505CB}" dt="2021-03-26T11:12:06.246" v="1334" actId="21"/>
          <ac:graphicFrameMkLst>
            <pc:docMk/>
            <pc:sldMk cId="3810924798" sldId="908"/>
            <ac:graphicFrameMk id="5" creationId="{43C069CA-369C-4FE3-84C1-BB47F63F8528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4:33.867" v="1570" actId="26606"/>
          <ac:graphicFrameMkLst>
            <pc:docMk/>
            <pc:sldMk cId="3810924798" sldId="908"/>
            <ac:graphicFrameMk id="9" creationId="{28197CF5-4A66-4B20-AD59-453DC110C409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6T11:12:13.678" v="1336" actId="478"/>
          <ac:picMkLst>
            <pc:docMk/>
            <pc:sldMk cId="3810924798" sldId="908"/>
            <ac:picMk id="6" creationId="{544F78A7-7590-4A58-977C-A1AE62728009}"/>
          </ac:picMkLst>
        </pc:picChg>
      </pc:sldChg>
      <pc:sldChg chg="addSp delSp modSp mod setBg delCm">
        <pc:chgData name="christophe CHUECOS-FONT" userId="7e57acaa-4bc6-4644-8edc-0ecdded28594" providerId="ADAL" clId="{AEC8F169-53EF-477E-AA87-6479700505CB}" dt="2021-03-26T11:23:14.967" v="1558" actId="26606"/>
        <pc:sldMkLst>
          <pc:docMk/>
          <pc:sldMk cId="1480198139" sldId="909"/>
        </pc:sldMkLst>
        <pc:spChg chg="add del mod">
          <ac:chgData name="christophe CHUECOS-FONT" userId="7e57acaa-4bc6-4644-8edc-0ecdded28594" providerId="ADAL" clId="{AEC8F169-53EF-477E-AA87-6479700505CB}" dt="2021-03-26T11:15:06.063" v="1439"/>
          <ac:spMkLst>
            <pc:docMk/>
            <pc:sldMk cId="1480198139" sldId="909"/>
            <ac:spMk id="3" creationId="{147E1F0C-F017-4B02-B32E-08CCC3A44879}"/>
          </ac:spMkLst>
        </pc:spChg>
        <pc:spChg chg="add mo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5" creationId="{0C94751B-4797-48DD-A7B0-4DB16F378D6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7" creationId="{BACC6370-2D7E-4714-9D71-7542949D7D5D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9" creationId="{F68B3F68-107C-434F-AA38-110D5EA91B85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4" creationId="{AAD0DBB9-1A4B-4391-81D4-CB19F9AB918A}"/>
          </ac:spMkLst>
        </pc:spChg>
        <pc:spChg chg="add">
          <ac:chgData name="christophe CHUECOS-FONT" userId="7e57acaa-4bc6-4644-8edc-0ecdded28594" providerId="ADAL" clId="{AEC8F169-53EF-477E-AA87-6479700505CB}" dt="2021-03-26T11:23:14.967" v="1558" actId="26606"/>
          <ac:spMkLst>
            <pc:docMk/>
            <pc:sldMk cId="1480198139" sldId="909"/>
            <ac:spMk id="16" creationId="{063BBA22-50EA-4C4D-BE05-F1CE4E63AA56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3:14.967" v="1558" actId="26606"/>
          <ac:graphicFrameMkLst>
            <pc:docMk/>
            <pc:sldMk cId="1480198139" sldId="909"/>
            <ac:graphicFrameMk id="4" creationId="{87A75930-C904-4BA5-8DC2-25CEE7078240}"/>
          </ac:graphicFrameMkLst>
        </pc:graphicFrameChg>
        <pc:graphicFrameChg chg="del mod modGraphic">
          <ac:chgData name="christophe CHUECOS-FONT" userId="7e57acaa-4bc6-4644-8edc-0ecdded28594" providerId="ADAL" clId="{AEC8F169-53EF-477E-AA87-6479700505CB}" dt="2021-03-26T11:14:54.180" v="1437" actId="21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mod">
        <pc:chgData name="christophe CHUECOS-FONT" userId="7e57acaa-4bc6-4644-8edc-0ecdded28594" providerId="ADAL" clId="{AEC8F169-53EF-477E-AA87-6479700505CB}" dt="2021-03-26T11:15:35.319" v="1442" actId="20577"/>
        <pc:sldMkLst>
          <pc:docMk/>
          <pc:sldMk cId="4043781952" sldId="910"/>
        </pc:sldMkLst>
        <pc:spChg chg="mod">
          <ac:chgData name="christophe CHUECOS-FONT" userId="7e57acaa-4bc6-4644-8edc-0ecdded28594" providerId="ADAL" clId="{AEC8F169-53EF-477E-AA87-6479700505CB}" dt="2021-03-26T11:15:35.319" v="1442" actId="20577"/>
          <ac:spMkLst>
            <pc:docMk/>
            <pc:sldMk cId="4043781952" sldId="910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AEC8F169-53EF-477E-AA87-6479700505CB}" dt="2021-03-24T15:52:25.952" v="98" actId="6549"/>
        <pc:sldMkLst>
          <pc:docMk/>
          <pc:sldMk cId="3315866881" sldId="911"/>
        </pc:sldMkLst>
        <pc:spChg chg="mod">
          <ac:chgData name="christophe CHUECOS-FONT" userId="7e57acaa-4bc6-4644-8edc-0ecdded28594" providerId="ADAL" clId="{AEC8F169-53EF-477E-AA87-6479700505CB}" dt="2021-03-24T15:52:25.952" v="98" actId="6549"/>
          <ac:spMkLst>
            <pc:docMk/>
            <pc:sldMk cId="3315866881" sldId="911"/>
            <ac:spMk id="5" creationId="{DFEA2082-E7DE-4453-8158-54F380B94285}"/>
          </ac:spMkLst>
        </pc:spChg>
      </pc:sldChg>
      <pc:sldChg chg="modSp add mod">
        <pc:chgData name="christophe CHUECOS-FONT" userId="7e57acaa-4bc6-4644-8edc-0ecdded28594" providerId="ADAL" clId="{AEC8F169-53EF-477E-AA87-6479700505CB}" dt="2021-03-24T18:03:07.184" v="1083" actId="20577"/>
        <pc:sldMkLst>
          <pc:docMk/>
          <pc:sldMk cId="1509860493" sldId="912"/>
        </pc:sldMkLst>
        <pc:spChg chg="mod">
          <ac:chgData name="christophe CHUECOS-FONT" userId="7e57acaa-4bc6-4644-8edc-0ecdded28594" providerId="ADAL" clId="{AEC8F169-53EF-477E-AA87-6479700505CB}" dt="2021-03-24T17:58:17.955" v="784" actId="20577"/>
          <ac:spMkLst>
            <pc:docMk/>
            <pc:sldMk cId="1509860493" sldId="912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8:03:07.184" v="1083" actId="20577"/>
          <ac:spMkLst>
            <pc:docMk/>
            <pc:sldMk cId="1509860493" sldId="912"/>
            <ac:spMk id="3" creationId="{9FA71A85-160A-4CFF-9241-BA71D421B86B}"/>
          </ac:spMkLst>
        </pc:spChg>
      </pc:sldChg>
      <pc:sldChg chg="add del ord">
        <pc:chgData name="christophe CHUECOS-FONT" userId="7e57acaa-4bc6-4644-8edc-0ecdded28594" providerId="ADAL" clId="{AEC8F169-53EF-477E-AA87-6479700505CB}" dt="2021-03-24T15:55:57.538" v="133" actId="47"/>
        <pc:sldMkLst>
          <pc:docMk/>
          <pc:sldMk cId="2649786644" sldId="912"/>
        </pc:sldMkLst>
      </pc:sldChg>
      <pc:sldChg chg="addSp delSp modSp new mod ord">
        <pc:chgData name="christophe CHUECOS-FONT" userId="7e57acaa-4bc6-4644-8edc-0ecdded28594" providerId="ADAL" clId="{AEC8F169-53EF-477E-AA87-6479700505CB}" dt="2021-03-26T12:10:21.250" v="2000"/>
        <pc:sldMkLst>
          <pc:docMk/>
          <pc:sldMk cId="959441881" sldId="913"/>
        </pc:sldMkLst>
        <pc:spChg chg="del">
          <ac:chgData name="christophe CHUECOS-FONT" userId="7e57acaa-4bc6-4644-8edc-0ecdded28594" providerId="ADAL" clId="{AEC8F169-53EF-477E-AA87-6479700505CB}" dt="2021-03-24T16:06:12.494" v="576" actId="21"/>
          <ac:spMkLst>
            <pc:docMk/>
            <pc:sldMk cId="959441881" sldId="913"/>
            <ac:spMk id="2" creationId="{C24A9760-766E-474B-9BCD-8672980309A5}"/>
          </ac:spMkLst>
        </pc:spChg>
        <pc:spChg chg="del">
          <ac:chgData name="christophe CHUECOS-FONT" userId="7e57acaa-4bc6-4644-8edc-0ecdded28594" providerId="ADAL" clId="{AEC8F169-53EF-477E-AA87-6479700505CB}" dt="2021-03-24T16:06:21.248" v="577"/>
          <ac:spMkLst>
            <pc:docMk/>
            <pc:sldMk cId="959441881" sldId="913"/>
            <ac:spMk id="3" creationId="{53152A8F-D783-49B8-963B-862BC02C8978}"/>
          </ac:spMkLst>
        </pc:spChg>
        <pc:spChg chg="add del mod">
          <ac:chgData name="christophe CHUECOS-FONT" userId="7e57acaa-4bc6-4644-8edc-0ecdded28594" providerId="ADAL" clId="{AEC8F169-53EF-477E-AA87-6479700505CB}" dt="2021-03-24T16:24:58.629" v="588" actId="21"/>
          <ac:spMkLst>
            <pc:docMk/>
            <pc:sldMk cId="959441881" sldId="913"/>
            <ac:spMk id="6" creationId="{B32834A5-4CF3-4679-BF67-C824754CCFED}"/>
          </ac:spMkLst>
        </pc:spChg>
        <pc:graphicFrameChg chg="add del mod modGraphic">
          <ac:chgData name="christophe CHUECOS-FONT" userId="7e57acaa-4bc6-4644-8edc-0ecdded28594" providerId="ADAL" clId="{AEC8F169-53EF-477E-AA87-6479700505CB}" dt="2021-03-24T16:06:55.773" v="586"/>
          <ac:graphicFrameMkLst>
            <pc:docMk/>
            <pc:sldMk cId="959441881" sldId="913"/>
            <ac:graphicFrameMk id="7" creationId="{1FE6527B-2F07-467E-B6A6-E03766F069E7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5:13.862" v="591" actId="14100"/>
          <ac:graphicFrameMkLst>
            <pc:docMk/>
            <pc:sldMk cId="959441881" sldId="913"/>
            <ac:graphicFrameMk id="8" creationId="{03549B7A-066D-4011-88EB-5129437E0AC2}"/>
          </ac:graphicFrameMkLst>
        </pc:graphicFrameChg>
        <pc:picChg chg="add del mod">
          <ac:chgData name="christophe CHUECOS-FONT" userId="7e57acaa-4bc6-4644-8edc-0ecdded28594" providerId="ADAL" clId="{AEC8F169-53EF-477E-AA87-6479700505CB}" dt="2021-03-24T16:06:29.730" v="580" actId="21"/>
          <ac:picMkLst>
            <pc:docMk/>
            <pc:sldMk cId="959441881" sldId="913"/>
            <ac:picMk id="4" creationId="{FC563A73-BB60-4873-AD33-C25DE48C7F44}"/>
          </ac:picMkLst>
        </pc:picChg>
      </pc:sldChg>
      <pc:sldChg chg="addSp delSp modSp add mod ord">
        <pc:chgData name="christophe CHUECOS-FONT" userId="7e57acaa-4bc6-4644-8edc-0ecdded28594" providerId="ADAL" clId="{AEC8F169-53EF-477E-AA87-6479700505CB}" dt="2021-03-26T12:10:28.736" v="2002"/>
        <pc:sldMkLst>
          <pc:docMk/>
          <pc:sldMk cId="3118954032" sldId="914"/>
        </pc:sldMkLst>
        <pc:graphicFrameChg chg="add del mod modGraphic">
          <ac:chgData name="christophe CHUECOS-FONT" userId="7e57acaa-4bc6-4644-8edc-0ecdded28594" providerId="ADAL" clId="{AEC8F169-53EF-477E-AA87-6479700505CB}" dt="2021-03-24T16:25:58.313" v="597" actId="478"/>
          <ac:graphicFrameMkLst>
            <pc:docMk/>
            <pc:sldMk cId="3118954032" sldId="914"/>
            <ac:graphicFrameMk id="2" creationId="{D8AE8A75-7E51-417A-AB6C-DCF0F250C68E}"/>
          </ac:graphicFrameMkLst>
        </pc:graphicFrameChg>
        <pc:graphicFrameChg chg="add mod">
          <ac:chgData name="christophe CHUECOS-FONT" userId="7e57acaa-4bc6-4644-8edc-0ecdded28594" providerId="ADAL" clId="{AEC8F169-53EF-477E-AA87-6479700505CB}" dt="2021-03-24T16:26:14.922" v="600" actId="14100"/>
          <ac:graphicFrameMkLst>
            <pc:docMk/>
            <pc:sldMk cId="3118954032" sldId="914"/>
            <ac:graphicFrameMk id="3" creationId="{D1BABF3C-2D4C-44EE-953C-2D26242FA08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5:50.207" v="594" actId="478"/>
          <ac:graphicFrameMkLst>
            <pc:docMk/>
            <pc:sldMk cId="3118954032" sldId="914"/>
            <ac:graphicFrameMk id="8" creationId="{03549B7A-066D-4011-88EB-5129437E0AC2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10:33.787" v="2004"/>
        <pc:sldMkLst>
          <pc:docMk/>
          <pc:sldMk cId="3283168960" sldId="915"/>
        </pc:sldMkLst>
        <pc:graphicFrameChg chg="add mod">
          <ac:chgData name="christophe CHUECOS-FONT" userId="7e57acaa-4bc6-4644-8edc-0ecdded28594" providerId="ADAL" clId="{AEC8F169-53EF-477E-AA87-6479700505CB}" dt="2021-03-24T16:26:59.733" v="605" actId="14100"/>
          <ac:graphicFrameMkLst>
            <pc:docMk/>
            <pc:sldMk cId="3283168960" sldId="915"/>
            <ac:graphicFrameMk id="2" creationId="{26A5003C-883F-46D1-92B2-A39F7110646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4T16:26:25.754" v="602" actId="478"/>
          <ac:graphicFrameMkLst>
            <pc:docMk/>
            <pc:sldMk cId="3283168960" sldId="915"/>
            <ac:graphicFrameMk id="3" creationId="{D1BABF3C-2D4C-44EE-953C-2D26242FA087}"/>
          </ac:graphicFrameMkLst>
        </pc:graphicFrameChg>
      </pc:sldChg>
      <pc:sldChg chg="addSp modSp add mod ord">
        <pc:chgData name="christophe CHUECOS-FONT" userId="7e57acaa-4bc6-4644-8edc-0ecdded28594" providerId="ADAL" clId="{AEC8F169-53EF-477E-AA87-6479700505CB}" dt="2021-03-24T17:53:31.703" v="627" actId="5793"/>
        <pc:sldMkLst>
          <pc:docMk/>
          <pc:sldMk cId="615629420" sldId="916"/>
        </pc:sldMkLst>
        <pc:spChg chg="mod">
          <ac:chgData name="christophe CHUECOS-FONT" userId="7e57acaa-4bc6-4644-8edc-0ecdded28594" providerId="ADAL" clId="{AEC8F169-53EF-477E-AA87-6479700505CB}" dt="2021-03-24T17:53:31.703" v="627" actId="5793"/>
          <ac:spMkLst>
            <pc:docMk/>
            <pc:sldMk cId="615629420" sldId="91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4T16:33:22.646" v="613" actId="6549"/>
          <ac:spMkLst>
            <pc:docMk/>
            <pc:sldMk cId="615629420" sldId="916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4T17:53:23.531" v="619" actId="12385"/>
          <ac:graphicFrameMkLst>
            <pc:docMk/>
            <pc:sldMk cId="615629420" sldId="916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2:55.805" v="1080" actId="20577"/>
        <pc:sldMkLst>
          <pc:docMk/>
          <pc:sldMk cId="2574895675" sldId="917"/>
        </pc:sldMkLst>
        <pc:spChg chg="mod">
          <ac:chgData name="christophe CHUECOS-FONT" userId="7e57acaa-4bc6-4644-8edc-0ecdded28594" providerId="ADAL" clId="{AEC8F169-53EF-477E-AA87-6479700505CB}" dt="2021-03-24T18:02:55.805" v="1080" actId="20577"/>
          <ac:spMkLst>
            <pc:docMk/>
            <pc:sldMk cId="2574895675" sldId="917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7:56:15.455" v="719" actId="20577"/>
          <ac:graphicFrameMkLst>
            <pc:docMk/>
            <pc:sldMk cId="2574895675" sldId="917"/>
            <ac:graphicFrameMk id="4" creationId="{8B7C3765-CF61-4673-9715-52D9DB708ADA}"/>
          </ac:graphicFrameMkLst>
        </pc:graphicFrameChg>
      </pc:sldChg>
      <pc:sldChg chg="modSp add mod">
        <pc:chgData name="christophe CHUECOS-FONT" userId="7e57acaa-4bc6-4644-8edc-0ecdded28594" providerId="ADAL" clId="{AEC8F169-53EF-477E-AA87-6479700505CB}" dt="2021-03-24T18:03:02.687" v="1082" actId="20577"/>
        <pc:sldMkLst>
          <pc:docMk/>
          <pc:sldMk cId="3194066504" sldId="918"/>
        </pc:sldMkLst>
        <pc:spChg chg="mod">
          <ac:chgData name="christophe CHUECOS-FONT" userId="7e57acaa-4bc6-4644-8edc-0ecdded28594" providerId="ADAL" clId="{AEC8F169-53EF-477E-AA87-6479700505CB}" dt="2021-03-24T17:56:46.294" v="725" actId="14100"/>
          <ac:spMkLst>
            <pc:docMk/>
            <pc:sldMk cId="3194066504" sldId="918"/>
            <ac:spMk id="2" creationId="{AEFCB68E-E041-4E46-A233-3C2208DA32CB}"/>
          </ac:spMkLst>
        </pc:spChg>
        <pc:graphicFrameChg chg="mod modGraphic">
          <ac:chgData name="christophe CHUECOS-FONT" userId="7e57acaa-4bc6-4644-8edc-0ecdded28594" providerId="ADAL" clId="{AEC8F169-53EF-477E-AA87-6479700505CB}" dt="2021-03-24T18:03:02.687" v="1082" actId="20577"/>
          <ac:graphicFrameMkLst>
            <pc:docMk/>
            <pc:sldMk cId="3194066504" sldId="918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3:26.725" v="1099" actId="20577"/>
        <pc:sldMkLst>
          <pc:docMk/>
          <pc:sldMk cId="2190585729" sldId="919"/>
        </pc:sldMkLst>
        <pc:spChg chg="mod">
          <ac:chgData name="christophe CHUECOS-FONT" userId="7e57acaa-4bc6-4644-8edc-0ecdded28594" providerId="ADAL" clId="{AEC8F169-53EF-477E-AA87-6479700505CB}" dt="2021-03-24T18:03:17.186" v="1092" actId="6549"/>
          <ac:spMkLst>
            <pc:docMk/>
            <pc:sldMk cId="2190585729" sldId="919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3:26.725" v="1099" actId="20577"/>
          <ac:graphicFrameMkLst>
            <pc:docMk/>
            <pc:sldMk cId="2190585729" sldId="919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4:11.729" v="1146" actId="20577"/>
        <pc:sldMkLst>
          <pc:docMk/>
          <pc:sldMk cId="104529388" sldId="920"/>
        </pc:sldMkLst>
        <pc:spChg chg="mod">
          <ac:chgData name="christophe CHUECOS-FONT" userId="7e57acaa-4bc6-4644-8edc-0ecdded28594" providerId="ADAL" clId="{AEC8F169-53EF-477E-AA87-6479700505CB}" dt="2021-03-24T18:02:50.282" v="1079" actId="27636"/>
          <ac:spMkLst>
            <pc:docMk/>
            <pc:sldMk cId="104529388" sldId="920"/>
            <ac:spMk id="2" creationId="{AEFCB68E-E041-4E46-A233-3C2208DA32CB}"/>
          </ac:spMkLst>
        </pc:spChg>
        <pc:graphicFrameChg chg="modGraphic">
          <ac:chgData name="christophe CHUECOS-FONT" userId="7e57acaa-4bc6-4644-8edc-0ecdded28594" providerId="ADAL" clId="{AEC8F169-53EF-477E-AA87-6479700505CB}" dt="2021-03-24T18:04:11.729" v="1146" actId="20577"/>
          <ac:graphicFrameMkLst>
            <pc:docMk/>
            <pc:sldMk cId="104529388" sldId="920"/>
            <ac:graphicFrameMk id="4" creationId="{8B7C3765-CF61-4673-9715-52D9DB708ADA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4T18:05:47.650" v="1291" actId="20577"/>
        <pc:sldMkLst>
          <pc:docMk/>
          <pc:sldMk cId="1524639244" sldId="921"/>
        </pc:sldMkLst>
        <pc:spChg chg="mod">
          <ac:chgData name="christophe CHUECOS-FONT" userId="7e57acaa-4bc6-4644-8edc-0ecdded28594" providerId="ADAL" clId="{AEC8F169-53EF-477E-AA87-6479700505CB}" dt="2021-03-24T18:05:47.650" v="1291" actId="20577"/>
          <ac:spMkLst>
            <pc:docMk/>
            <pc:sldMk cId="1524639244" sldId="921"/>
            <ac:spMk id="3" creationId="{9FA71A85-160A-4CFF-9241-BA71D421B86B}"/>
          </ac:spMkLst>
        </pc:spChg>
      </pc:sldChg>
      <pc:sldChg chg="addSp delSp modSp add mod ord setBg">
        <pc:chgData name="christophe CHUECOS-FONT" userId="7e57acaa-4bc6-4644-8edc-0ecdded28594" providerId="ADAL" clId="{AEC8F169-53EF-477E-AA87-6479700505CB}" dt="2021-03-26T11:24:42.452" v="1571" actId="26606"/>
        <pc:sldMkLst>
          <pc:docMk/>
          <pc:sldMk cId="1716390056" sldId="922"/>
        </pc:sldMkLst>
        <pc:spChg chg="mo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3:44.225" v="1358"/>
          <ac:spMkLst>
            <pc:docMk/>
            <pc:sldMk cId="1716390056" sldId="922"/>
            <ac:spMk id="4" creationId="{0D0175D9-7734-4988-9225-21F35DEF1E20}"/>
          </ac:spMkLst>
        </pc:spChg>
        <pc:spChg chg="add">
          <ac:chgData name="christophe CHUECOS-FONT" userId="7e57acaa-4bc6-4644-8edc-0ecdded28594" providerId="ADAL" clId="{AEC8F169-53EF-477E-AA87-6479700505CB}" dt="2021-03-26T11:24:42.452" v="1571" actId="26606"/>
          <ac:spMkLst>
            <pc:docMk/>
            <pc:sldMk cId="1716390056" sldId="922"/>
            <ac:spMk id="7" creationId="{D12DDE76-C203-4047-9998-63900085B5E8}"/>
          </ac:spMkLst>
        </pc:spChg>
        <pc:spChg chg="add del">
          <ac:chgData name="christophe CHUECOS-FONT" userId="7e57acaa-4bc6-4644-8edc-0ecdded28594" providerId="ADAL" clId="{AEC8F169-53EF-477E-AA87-6479700505CB}" dt="2021-03-26T11:24:18.664" v="1568" actId="26606"/>
          <ac:spMkLst>
            <pc:docMk/>
            <pc:sldMk cId="1716390056" sldId="922"/>
            <ac:spMk id="10" creationId="{96918796-2918-40D6-BE3A-4600C47FCD42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4:42.452" v="1571" actId="26606"/>
          <ac:graphicFrameMkLst>
            <pc:docMk/>
            <pc:sldMk cId="1716390056" sldId="922"/>
            <ac:graphicFrameMk id="5" creationId="{9BF48972-D5B8-45E7-B42C-BD25881C0337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3:41.281" v="1357" actId="478"/>
          <ac:graphicFrameMkLst>
            <pc:docMk/>
            <pc:sldMk cId="1716390056" sldId="922"/>
            <ac:graphicFrameMk id="9" creationId="{28197CF5-4A66-4B20-AD59-453DC110C409}"/>
          </ac:graphicFrameMkLst>
        </pc:graphicFrameChg>
      </pc:sldChg>
      <pc:sldChg chg="addSp modSp add mod">
        <pc:chgData name="christophe CHUECOS-FONT" userId="7e57acaa-4bc6-4644-8edc-0ecdded28594" providerId="ADAL" clId="{AEC8F169-53EF-477E-AA87-6479700505CB}" dt="2021-03-26T12:04:33.974" v="1951" actId="14100"/>
        <pc:sldMkLst>
          <pc:docMk/>
          <pc:sldMk cId="1401124455" sldId="923"/>
        </pc:sldMkLst>
        <pc:spChg chg="mod">
          <ac:chgData name="christophe CHUECOS-FONT" userId="7e57acaa-4bc6-4644-8edc-0ecdded28594" providerId="ADAL" clId="{AEC8F169-53EF-477E-AA87-6479700505CB}" dt="2021-03-26T12:03:43.077" v="1944" actId="20577"/>
          <ac:spMkLst>
            <pc:docMk/>
            <pc:sldMk cId="1401124455" sldId="923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AEC8F169-53EF-477E-AA87-6479700505CB}" dt="2021-03-26T12:04:33.974" v="1951" actId="14100"/>
          <ac:spMkLst>
            <pc:docMk/>
            <pc:sldMk cId="1401124455" sldId="923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3:38.372" v="1938" actId="14100"/>
          <ac:graphicFrameMkLst>
            <pc:docMk/>
            <pc:sldMk cId="1401124455" sldId="923"/>
            <ac:graphicFrameMk id="4" creationId="{EF0C9E3E-CA63-4010-B8D8-7587302885EA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18:11.596" v="1477" actId="20577"/>
        <pc:sldMkLst>
          <pc:docMk/>
          <pc:sldMk cId="3048182326" sldId="924"/>
        </pc:sldMkLst>
        <pc:spChg chg="mod">
          <ac:chgData name="christophe CHUECOS-FONT" userId="7e57acaa-4bc6-4644-8edc-0ecdded28594" providerId="ADAL" clId="{AEC8F169-53EF-477E-AA87-6479700505CB}" dt="2021-03-26T11:18:11.596" v="1477" actId="20577"/>
          <ac:spMkLst>
            <pc:docMk/>
            <pc:sldMk cId="3048182326" sldId="924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6:56.407" v="1448"/>
          <ac:spMkLst>
            <pc:docMk/>
            <pc:sldMk cId="3048182326" sldId="924"/>
            <ac:spMk id="4" creationId="{4435F714-6ED2-4F30-BDE3-781432B3A9B5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16:43.538" v="1447" actId="21"/>
          <ac:graphicFrameMkLst>
            <pc:docMk/>
            <pc:sldMk cId="3048182326" sldId="924"/>
            <ac:graphicFrameMk id="5" creationId="{9BF48972-D5B8-45E7-B42C-BD25881C0337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47.859" v="1463" actId="14100"/>
          <ac:graphicFrameMkLst>
            <pc:docMk/>
            <pc:sldMk cId="3048182326" sldId="924"/>
            <ac:graphicFrameMk id="6" creationId="{F2815B00-360C-44B8-B762-E288FAA7878C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17:56.258" v="1466" actId="14100"/>
          <ac:graphicFrameMkLst>
            <pc:docMk/>
            <pc:sldMk cId="3048182326" sldId="924"/>
            <ac:graphicFrameMk id="7" creationId="{7D46C06A-F446-4379-B147-3AA7F8596C61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1:22:03.450" v="1530" actId="20577"/>
        <pc:sldMkLst>
          <pc:docMk/>
          <pc:sldMk cId="365847107" sldId="925"/>
        </pc:sldMkLst>
        <pc:spChg chg="mod">
          <ac:chgData name="christophe CHUECOS-FONT" userId="7e57acaa-4bc6-4644-8edc-0ecdded28594" providerId="ADAL" clId="{AEC8F169-53EF-477E-AA87-6479700505CB}" dt="2021-03-26T11:22:03.450" v="1530" actId="20577"/>
          <ac:spMkLst>
            <pc:docMk/>
            <pc:sldMk cId="365847107" sldId="925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19:02.923" v="1483"/>
          <ac:spMkLst>
            <pc:docMk/>
            <pc:sldMk cId="365847107" sldId="925"/>
            <ac:spMk id="4" creationId="{8B00AF06-D371-4FA6-AD77-63B81C61085F}"/>
          </ac:spMkLst>
        </pc:spChg>
        <pc:spChg chg="add mod">
          <ac:chgData name="christophe CHUECOS-FONT" userId="7e57acaa-4bc6-4644-8edc-0ecdded28594" providerId="ADAL" clId="{AEC8F169-53EF-477E-AA87-6479700505CB}" dt="2021-03-26T11:21:50.747" v="1510" actId="1076"/>
          <ac:spMkLst>
            <pc:docMk/>
            <pc:sldMk cId="365847107" sldId="925"/>
            <ac:spMk id="11" creationId="{0CD87A97-CB5C-4428-866E-41CD901879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20:29.753" v="1508" actId="14100"/>
          <ac:graphicFrameMkLst>
            <pc:docMk/>
            <pc:sldMk cId="365847107" sldId="925"/>
            <ac:graphicFrameMk id="5" creationId="{E3D353A5-D217-4E5D-9E6B-6FBB1EE8BFA3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18:50.814" v="1481" actId="21"/>
          <ac:graphicFrameMkLst>
            <pc:docMk/>
            <pc:sldMk cId="365847107" sldId="925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18:55.387" v="1482" actId="21"/>
          <ac:graphicFrameMkLst>
            <pc:docMk/>
            <pc:sldMk cId="365847107" sldId="925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3.913" v="1506" actId="1076"/>
          <ac:graphicFrameMkLst>
            <pc:docMk/>
            <pc:sldMk cId="365847107" sldId="925"/>
            <ac:graphicFrameMk id="8" creationId="{E85F6702-FDE4-47A0-9113-8DC4311CF553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0:18.473" v="1507" actId="1076"/>
          <ac:graphicFrameMkLst>
            <pc:docMk/>
            <pc:sldMk cId="365847107" sldId="925"/>
            <ac:graphicFrameMk id="9" creationId="{39C88741-5267-4FA2-AA52-932B0634D138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1:27:34.749" v="1636" actId="255"/>
        <pc:sldMkLst>
          <pc:docMk/>
          <pc:sldMk cId="4193262036" sldId="926"/>
        </pc:sldMkLst>
        <pc:spChg chg="add del">
          <ac:chgData name="christophe CHUECOS-FONT" userId="7e57acaa-4bc6-4644-8edc-0ecdded28594" providerId="ADAL" clId="{AEC8F169-53EF-477E-AA87-6479700505CB}" dt="2021-03-26T11:25:07.375" v="1573" actId="22"/>
          <ac:spMkLst>
            <pc:docMk/>
            <pc:sldMk cId="4193262036" sldId="926"/>
            <ac:spMk id="5" creationId="{0F487055-DB48-42BC-934E-9648CB72D240}"/>
          </ac:spMkLst>
        </pc:spChg>
        <pc:spChg chg="add del mod">
          <ac:chgData name="christophe CHUECOS-FONT" userId="7e57acaa-4bc6-4644-8edc-0ecdded28594" providerId="ADAL" clId="{AEC8F169-53EF-477E-AA87-6479700505CB}" dt="2021-03-26T11:27:20.087" v="1634" actId="21"/>
          <ac:spMkLst>
            <pc:docMk/>
            <pc:sldMk cId="4193262036" sldId="926"/>
            <ac:spMk id="6" creationId="{372C388E-5506-4B6E-BCE7-09F78BABACA9}"/>
          </ac:spMkLst>
        </pc:spChg>
        <pc:spChg chg="add del mod">
          <ac:chgData name="christophe CHUECOS-FONT" userId="7e57acaa-4bc6-4644-8edc-0ecdded28594" providerId="ADAL" clId="{AEC8F169-53EF-477E-AA87-6479700505CB}" dt="2021-03-26T11:26:26.546" v="1625"/>
          <ac:spMkLst>
            <pc:docMk/>
            <pc:sldMk cId="4193262036" sldId="926"/>
            <ac:spMk id="8" creationId="{91BDBCF7-93FA-41A1-81B1-F8C1C25EFC28}"/>
          </ac:spMkLst>
        </pc:spChg>
        <pc:graphicFrameChg chg="del mod modGraphic">
          <ac:chgData name="christophe CHUECOS-FONT" userId="7e57acaa-4bc6-4644-8edc-0ecdded28594" providerId="ADAL" clId="{AEC8F169-53EF-477E-AA87-6479700505CB}" dt="2021-03-26T11:26:09.916" v="1624" actId="21"/>
          <ac:graphicFrameMkLst>
            <pc:docMk/>
            <pc:sldMk cId="4193262036" sldId="926"/>
            <ac:graphicFrameMk id="4" creationId="{87A75930-C904-4BA5-8DC2-25CEE7078240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27:34.749" v="1636" actId="255"/>
          <ac:graphicFrameMkLst>
            <pc:docMk/>
            <pc:sldMk cId="4193262036" sldId="926"/>
            <ac:graphicFrameMk id="9" creationId="{6435B9A9-5D3A-475B-822D-7D0FAE516D70}"/>
          </ac:graphicFrameMkLst>
        </pc:graphicFrameChg>
      </pc:sldChg>
      <pc:sldChg chg="addSp delSp modSp new mod setBg">
        <pc:chgData name="christophe CHUECOS-FONT" userId="7e57acaa-4bc6-4644-8edc-0ecdded28594" providerId="ADAL" clId="{AEC8F169-53EF-477E-AA87-6479700505CB}" dt="2021-03-26T11:29:51.331" v="1682" actId="20577"/>
        <pc:sldMkLst>
          <pc:docMk/>
          <pc:sldMk cId="792487541" sldId="927"/>
        </pc:sldMkLst>
        <pc:spChg chg="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2" creationId="{AA62327D-CC9C-4792-B7E8-29C31DAC8F00}"/>
          </ac:spMkLst>
        </pc:spChg>
        <pc:spChg chg="del">
          <ac:chgData name="christophe CHUECOS-FONT" userId="7e57acaa-4bc6-4644-8edc-0ecdded28594" providerId="ADAL" clId="{AEC8F169-53EF-477E-AA87-6479700505CB}" dt="2021-03-26T11:27:51.930" v="1638"/>
          <ac:spMkLst>
            <pc:docMk/>
            <pc:sldMk cId="792487541" sldId="927"/>
            <ac:spMk id="3" creationId="{AADDF749-2234-4B13-AD8B-7B6C0F99663D}"/>
          </ac:spMkLst>
        </pc:spChg>
        <pc:spChg chg="add mo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6" creationId="{279EEEBF-E3F2-440C-8618-5C1FFADB88D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1" creationId="{32AEEBC8-9D30-42EF-95F2-386C2653FBF0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3" creationId="{3529E97A-97C3-40EA-8A04-5C02398D568F}"/>
          </ac:spMkLst>
        </pc:spChg>
        <pc:spChg chg="add">
          <ac:chgData name="christophe CHUECOS-FONT" userId="7e57acaa-4bc6-4644-8edc-0ecdded28594" providerId="ADAL" clId="{AEC8F169-53EF-477E-AA87-6479700505CB}" dt="2021-03-26T11:29:42.474" v="1681" actId="26606"/>
          <ac:spMkLst>
            <pc:docMk/>
            <pc:sldMk cId="792487541" sldId="927"/>
            <ac:spMk id="15" creationId="{59FA8C2E-A5A7-4490-927A-7CD58343EDBB}"/>
          </ac:spMkLst>
        </pc:spChg>
        <pc:graphicFrameChg chg="add mod ord modGraphic">
          <ac:chgData name="christophe CHUECOS-FONT" userId="7e57acaa-4bc6-4644-8edc-0ecdded28594" providerId="ADAL" clId="{AEC8F169-53EF-477E-AA87-6479700505CB}" dt="2021-03-26T11:29:51.331" v="1682" actId="20577"/>
          <ac:graphicFrameMkLst>
            <pc:docMk/>
            <pc:sldMk cId="792487541" sldId="927"/>
            <ac:graphicFrameMk id="4" creationId="{4CE403B7-C723-4D1B-893F-C88CD88819A5}"/>
          </ac:graphicFrameMkLst>
        </pc:graphicFrameChg>
      </pc:sldChg>
      <pc:sldChg chg="modSp add mod ord">
        <pc:chgData name="christophe CHUECOS-FONT" userId="7e57acaa-4bc6-4644-8edc-0ecdded28594" providerId="ADAL" clId="{AEC8F169-53EF-477E-AA87-6479700505CB}" dt="2021-03-26T11:47:26.674" v="1693" actId="20577"/>
        <pc:sldMkLst>
          <pc:docMk/>
          <pc:sldMk cId="1603699342" sldId="928"/>
        </pc:sldMkLst>
        <pc:spChg chg="mod">
          <ac:chgData name="christophe CHUECOS-FONT" userId="7e57acaa-4bc6-4644-8edc-0ecdded28594" providerId="ADAL" clId="{AEC8F169-53EF-477E-AA87-6479700505CB}" dt="2021-03-26T11:47:26.674" v="1693" actId="20577"/>
          <ac:spMkLst>
            <pc:docMk/>
            <pc:sldMk cId="1603699342" sldId="928"/>
            <ac:spMk id="5" creationId="{DFEA2082-E7DE-4453-8158-54F380B94285}"/>
          </ac:spMkLst>
        </pc:spChg>
      </pc:sldChg>
      <pc:sldChg chg="addSp delSp modSp add mod ord">
        <pc:chgData name="christophe CHUECOS-FONT" userId="7e57acaa-4bc6-4644-8edc-0ecdded28594" providerId="ADAL" clId="{AEC8F169-53EF-477E-AA87-6479700505CB}" dt="2021-03-26T11:49:41.533" v="1734" actId="20577"/>
        <pc:sldMkLst>
          <pc:docMk/>
          <pc:sldMk cId="838034858" sldId="929"/>
        </pc:sldMkLst>
        <pc:spChg chg="mod">
          <ac:chgData name="christophe CHUECOS-FONT" userId="7e57acaa-4bc6-4644-8edc-0ecdded28594" providerId="ADAL" clId="{AEC8F169-53EF-477E-AA87-6479700505CB}" dt="2021-03-26T11:49:41.533" v="1734" actId="20577"/>
          <ac:spMkLst>
            <pc:docMk/>
            <pc:sldMk cId="838034858" sldId="92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AEC8F169-53EF-477E-AA87-6479700505CB}" dt="2021-03-26T11:47:53.932" v="1701"/>
          <ac:spMkLst>
            <pc:docMk/>
            <pc:sldMk cId="838034858" sldId="929"/>
            <ac:spMk id="4" creationId="{3133D820-6085-4470-85A7-9B9F5D43FE73}"/>
          </ac:spMkLst>
        </pc:spChg>
        <pc:spChg chg="add mod">
          <ac:chgData name="christophe CHUECOS-FONT" userId="7e57acaa-4bc6-4644-8edc-0ecdded28594" providerId="ADAL" clId="{AEC8F169-53EF-477E-AA87-6479700505CB}" dt="2021-03-26T11:48:46.751" v="1710" actId="255"/>
          <ac:spMkLst>
            <pc:docMk/>
            <pc:sldMk cId="838034858" sldId="929"/>
            <ac:spMk id="9" creationId="{386674B8-23E5-4776-9065-5B640B3F8F6F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48:19.924" v="1706" actId="255"/>
          <ac:graphicFrameMkLst>
            <pc:docMk/>
            <pc:sldMk cId="838034858" sldId="929"/>
            <ac:graphicFrameMk id="5" creationId="{45F626AC-1F44-4757-B4FD-077685C39AC0}"/>
          </ac:graphicFrameMkLst>
        </pc:graphicFrameChg>
        <pc:graphicFrameChg chg="del modGraphic">
          <ac:chgData name="christophe CHUECOS-FONT" userId="7e57acaa-4bc6-4644-8edc-0ecdded28594" providerId="ADAL" clId="{AEC8F169-53EF-477E-AA87-6479700505CB}" dt="2021-03-26T11:47:43.455" v="1699" actId="21"/>
          <ac:graphicFrameMkLst>
            <pc:docMk/>
            <pc:sldMk cId="838034858" sldId="929"/>
            <ac:graphicFrameMk id="6" creationId="{F2815B00-360C-44B8-B762-E288FAA7878C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1:47:46.129" v="1700" actId="21"/>
          <ac:graphicFrameMkLst>
            <pc:docMk/>
            <pc:sldMk cId="838034858" sldId="929"/>
            <ac:graphicFrameMk id="7" creationId="{7D46C06A-F446-4379-B147-3AA7F8596C6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49:21.578" v="1715" actId="255"/>
          <ac:graphicFrameMkLst>
            <pc:docMk/>
            <pc:sldMk cId="838034858" sldId="929"/>
            <ac:graphicFrameMk id="10" creationId="{45AFCB1D-0726-4004-BD1A-A1FB07D0A7B7}"/>
          </ac:graphicFrameMkLst>
        </pc:graphicFrameChg>
      </pc:sldChg>
      <pc:sldChg chg="addSp modSp new mod">
        <pc:chgData name="christophe CHUECOS-FONT" userId="7e57acaa-4bc6-4644-8edc-0ecdded28594" providerId="ADAL" clId="{AEC8F169-53EF-477E-AA87-6479700505CB}" dt="2021-03-26T11:50:52.133" v="1764" actId="20577"/>
        <pc:sldMkLst>
          <pc:docMk/>
          <pc:sldMk cId="2778287842" sldId="930"/>
        </pc:sldMkLst>
        <pc:spChg chg="mod">
          <ac:chgData name="christophe CHUECOS-FONT" userId="7e57acaa-4bc6-4644-8edc-0ecdded28594" providerId="ADAL" clId="{AEC8F169-53EF-477E-AA87-6479700505CB}" dt="2021-03-26T11:50:52.133" v="1764" actId="20577"/>
          <ac:spMkLst>
            <pc:docMk/>
            <pc:sldMk cId="2778287842" sldId="930"/>
            <ac:spMk id="2" creationId="{391A997B-66BC-4EE8-AE60-BABCAC88813D}"/>
          </ac:spMkLst>
        </pc:spChg>
        <pc:spChg chg="mod">
          <ac:chgData name="christophe CHUECOS-FONT" userId="7e57acaa-4bc6-4644-8edc-0ecdded28594" providerId="ADAL" clId="{AEC8F169-53EF-477E-AA87-6479700505CB}" dt="2021-03-26T11:50:36.117" v="1749" actId="27636"/>
          <ac:spMkLst>
            <pc:docMk/>
            <pc:sldMk cId="2778287842" sldId="930"/>
            <ac:spMk id="3" creationId="{14AABC54-2180-4F73-9948-B6849C5F71A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0:45.063" v="1750" actId="255"/>
          <ac:graphicFrameMkLst>
            <pc:docMk/>
            <pc:sldMk cId="2778287842" sldId="930"/>
            <ac:graphicFrameMk id="4" creationId="{862D9251-85CF-41C3-A48F-6E8A80B66710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4:42.955" v="1882" actId="6549"/>
        <pc:sldMkLst>
          <pc:docMk/>
          <pc:sldMk cId="3403650375" sldId="931"/>
        </pc:sldMkLst>
        <pc:spChg chg="mod">
          <ac:chgData name="christophe CHUECOS-FONT" userId="7e57acaa-4bc6-4644-8edc-0ecdded28594" providerId="ADAL" clId="{AEC8F169-53EF-477E-AA87-6479700505CB}" dt="2021-03-26T11:53:57.149" v="1851" actId="20577"/>
          <ac:spMkLst>
            <pc:docMk/>
            <pc:sldMk cId="3403650375" sldId="931"/>
            <ac:spMk id="2" creationId="{30CFB80B-948C-4DCD-B125-E01D1DE2DB4C}"/>
          </ac:spMkLst>
        </pc:spChg>
        <pc:spChg chg="add del">
          <ac:chgData name="christophe CHUECOS-FONT" userId="7e57acaa-4bc6-4644-8edc-0ecdded28594" providerId="ADAL" clId="{AEC8F169-53EF-477E-AA87-6479700505CB}" dt="2021-03-26T11:51:35.878" v="1770"/>
          <ac:spMkLst>
            <pc:docMk/>
            <pc:sldMk cId="3403650375" sldId="931"/>
            <ac:spMk id="3" creationId="{3108CF7B-9719-474E-86CA-D91D666CCB8C}"/>
          </ac:spMkLst>
        </pc:spChg>
        <pc:spChg chg="add del">
          <ac:chgData name="christophe CHUECOS-FONT" userId="7e57acaa-4bc6-4644-8edc-0ecdded28594" providerId="ADAL" clId="{AEC8F169-53EF-477E-AA87-6479700505CB}" dt="2021-03-26T11:51:22.469" v="1769"/>
          <ac:spMkLst>
            <pc:docMk/>
            <pc:sldMk cId="3403650375" sldId="931"/>
            <ac:spMk id="8" creationId="{B06B23A2-AB31-447D-8F99-D9669FD1C205}"/>
          </ac:spMkLst>
        </pc:spChg>
        <pc:spChg chg="add mod">
          <ac:chgData name="christophe CHUECOS-FONT" userId="7e57acaa-4bc6-4644-8edc-0ecdded28594" providerId="ADAL" clId="{AEC8F169-53EF-477E-AA87-6479700505CB}" dt="2021-03-26T11:51:41.858" v="1771" actId="1076"/>
          <ac:spMkLst>
            <pc:docMk/>
            <pc:sldMk cId="3403650375" sldId="931"/>
            <ac:spMk id="11" creationId="{C42D3E78-840F-4ECE-9036-7C20CD6B81EB}"/>
          </ac:spMkLst>
        </pc:spChg>
        <pc:spChg chg="add del mod">
          <ac:chgData name="christophe CHUECOS-FONT" userId="7e57acaa-4bc6-4644-8edc-0ecdded28594" providerId="ADAL" clId="{AEC8F169-53EF-477E-AA87-6479700505CB}" dt="2021-03-26T11:52:16.286" v="1776" actId="21"/>
          <ac:spMkLst>
            <pc:docMk/>
            <pc:sldMk cId="3403650375" sldId="931"/>
            <ac:spMk id="14" creationId="{1C156F43-4834-4CAE-AB3E-493BFFF8B3CE}"/>
          </ac:spMkLst>
        </pc:sp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4" creationId="{E885226C-D557-4CAF-9E8C-EF3864B2FE28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5" creationId="{7A33B6FB-79FC-4DC3-8837-9840EB016F1A}"/>
          </ac:graphicFrameMkLst>
        </pc:graphicFrameChg>
        <pc:graphicFrameChg chg="add del mod modGraphic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6" creationId="{F053B3B1-DF7D-4FCC-BB66-6B33873F614C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1:22.469" v="1769"/>
          <ac:graphicFrameMkLst>
            <pc:docMk/>
            <pc:sldMk cId="3403650375" sldId="931"/>
            <ac:graphicFrameMk id="7" creationId="{62C30E27-2727-42E5-8CCF-607B89546B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12.423" v="1853" actId="14100"/>
          <ac:graphicFrameMkLst>
            <pc:docMk/>
            <pc:sldMk cId="3403650375" sldId="931"/>
            <ac:graphicFrameMk id="9" creationId="{1E747829-FA88-4678-8487-2DB53727F5E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3:38.663" v="1796" actId="14100"/>
          <ac:graphicFrameMkLst>
            <pc:docMk/>
            <pc:sldMk cId="3403650375" sldId="931"/>
            <ac:graphicFrameMk id="10" creationId="{53ACA630-92D7-4FD8-BDC2-8C5BCED2DC5F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08.010" v="1852" actId="14100"/>
          <ac:graphicFrameMkLst>
            <pc:docMk/>
            <pc:sldMk cId="3403650375" sldId="931"/>
            <ac:graphicFrameMk id="12" creationId="{B371AD77-3665-4473-867C-0A5F047F0211}"/>
          </ac:graphicFrameMkLst>
        </pc:graphicFrameChg>
        <pc:graphicFrameChg chg="add del mod">
          <ac:chgData name="christophe CHUECOS-FONT" userId="7e57acaa-4bc6-4644-8edc-0ecdded28594" providerId="ADAL" clId="{AEC8F169-53EF-477E-AA87-6479700505CB}" dt="2021-03-26T11:52:16.286" v="1776" actId="21"/>
          <ac:graphicFrameMkLst>
            <pc:docMk/>
            <pc:sldMk cId="3403650375" sldId="931"/>
            <ac:graphicFrameMk id="13" creationId="{997058E9-154B-4EB9-A053-0F29EC30A7B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4:42.955" v="1882" actId="6549"/>
          <ac:graphicFrameMkLst>
            <pc:docMk/>
            <pc:sldMk cId="3403650375" sldId="931"/>
            <ac:graphicFrameMk id="15" creationId="{7F4B5347-7984-4237-AA38-6B1089BEDD49}"/>
          </ac:graphicFrameMkLst>
        </pc:graphicFrameChg>
      </pc:sldChg>
      <pc:sldChg chg="addSp delSp modSp new mod">
        <pc:chgData name="christophe CHUECOS-FONT" userId="7e57acaa-4bc6-4644-8edc-0ecdded28594" providerId="ADAL" clId="{AEC8F169-53EF-477E-AA87-6479700505CB}" dt="2021-03-26T11:58:58.031" v="1925" actId="14734"/>
        <pc:sldMkLst>
          <pc:docMk/>
          <pc:sldMk cId="908281077" sldId="932"/>
        </pc:sldMkLst>
        <pc:spChg chg="add del mod">
          <ac:chgData name="christophe CHUECOS-FONT" userId="7e57acaa-4bc6-4644-8edc-0ecdded28594" providerId="ADAL" clId="{AEC8F169-53EF-477E-AA87-6479700505CB}" dt="2021-03-26T11:58:01.780" v="1914" actId="21"/>
          <ac:spMkLst>
            <pc:docMk/>
            <pc:sldMk cId="908281077" sldId="932"/>
            <ac:spMk id="2" creationId="{F1FE80F6-6378-42DB-BBB8-CCDC7E6ADF9D}"/>
          </ac:spMkLst>
        </pc:spChg>
        <pc:spChg chg="del">
          <ac:chgData name="christophe CHUECOS-FONT" userId="7e57acaa-4bc6-4644-8edc-0ecdded28594" providerId="ADAL" clId="{AEC8F169-53EF-477E-AA87-6479700505CB}" dt="2021-03-26T11:55:10.439" v="1884"/>
          <ac:spMkLst>
            <pc:docMk/>
            <pc:sldMk cId="908281077" sldId="932"/>
            <ac:spMk id="3" creationId="{0D22CECA-B3B1-4778-965F-2363C457A0C0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1:58:15.907" v="1919" actId="1076"/>
          <ac:graphicFrameMkLst>
            <pc:docMk/>
            <pc:sldMk cId="908281077" sldId="932"/>
            <ac:graphicFrameMk id="4" creationId="{DDEC20EB-3E45-48F3-BF9C-FB014B1CDC8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7:15.117" v="1906" actId="14100"/>
          <ac:graphicFrameMkLst>
            <pc:docMk/>
            <pc:sldMk cId="908281077" sldId="932"/>
            <ac:graphicFrameMk id="5" creationId="{003A891D-18A8-4F79-8035-4AF184220B4D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11.086" v="1918" actId="1076"/>
          <ac:graphicFrameMkLst>
            <pc:docMk/>
            <pc:sldMk cId="908281077" sldId="932"/>
            <ac:graphicFrameMk id="6" creationId="{837B8EB3-3F8D-4B5F-80F8-A5F6DC2614B5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1:58:58.031" v="1925" actId="14734"/>
          <ac:graphicFrameMkLst>
            <pc:docMk/>
            <pc:sldMk cId="908281077" sldId="932"/>
            <ac:graphicFrameMk id="7" creationId="{963F81F5-128B-4897-B5F8-13508D013333}"/>
          </ac:graphicFrameMkLst>
        </pc:graphicFrameChg>
        <pc:picChg chg="add mod">
          <ac:chgData name="christophe CHUECOS-FONT" userId="7e57acaa-4bc6-4644-8edc-0ecdded28594" providerId="ADAL" clId="{AEC8F169-53EF-477E-AA87-6479700505CB}" dt="2021-03-26T11:58:09.047" v="1917" actId="14100"/>
          <ac:picMkLst>
            <pc:docMk/>
            <pc:sldMk cId="908281077" sldId="932"/>
            <ac:picMk id="8" creationId="{5164A463-B201-4E44-BC57-FF454DE7CC4E}"/>
          </ac:picMkLst>
        </pc:picChg>
      </pc:sldChg>
      <pc:sldChg chg="addSp delSp modSp add mod">
        <pc:chgData name="christophe CHUECOS-FONT" userId="7e57acaa-4bc6-4644-8edc-0ecdded28594" providerId="ADAL" clId="{AEC8F169-53EF-477E-AA87-6479700505CB}" dt="2021-03-26T12:05:26.172" v="1958" actId="14100"/>
        <pc:sldMkLst>
          <pc:docMk/>
          <pc:sldMk cId="388731633" sldId="933"/>
        </pc:sldMkLst>
        <pc:graphicFrameChg chg="del mod modGraphic">
          <ac:chgData name="christophe CHUECOS-FONT" userId="7e57acaa-4bc6-4644-8edc-0ecdded28594" providerId="ADAL" clId="{AEC8F169-53EF-477E-AA87-6479700505CB}" dt="2021-03-26T12:05:09.913" v="1955" actId="21"/>
          <ac:graphicFrameMkLst>
            <pc:docMk/>
            <pc:sldMk cId="388731633" sldId="933"/>
            <ac:graphicFrameMk id="4" creationId="{EF0C9E3E-CA63-4010-B8D8-7587302885EA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5:26.172" v="1958" actId="14100"/>
          <ac:graphicFrameMkLst>
            <pc:docMk/>
            <pc:sldMk cId="388731633" sldId="933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6:42.543" v="1970" actId="1076"/>
        <pc:sldMkLst>
          <pc:docMk/>
          <pc:sldMk cId="1994598111" sldId="934"/>
        </pc:sldMkLst>
        <pc:spChg chg="mod">
          <ac:chgData name="christophe CHUECOS-FONT" userId="7e57acaa-4bc6-4644-8edc-0ecdded28594" providerId="ADAL" clId="{AEC8F169-53EF-477E-AA87-6479700505CB}" dt="2021-03-26T12:06:42.543" v="1970" actId="1076"/>
          <ac:spMkLst>
            <pc:docMk/>
            <pc:sldMk cId="1994598111" sldId="934"/>
            <ac:spMk id="3" creationId="{9FA71A85-160A-4CFF-9241-BA71D421B86B}"/>
          </ac:spMkLst>
        </pc:spChg>
        <pc:graphicFrameChg chg="add mod modGraphic">
          <ac:chgData name="christophe CHUECOS-FONT" userId="7e57acaa-4bc6-4644-8edc-0ecdded28594" providerId="ADAL" clId="{AEC8F169-53EF-477E-AA87-6479700505CB}" dt="2021-03-26T12:06:38.970" v="1969" actId="1076"/>
          <ac:graphicFrameMkLst>
            <pc:docMk/>
            <pc:sldMk cId="1994598111" sldId="934"/>
            <ac:graphicFrameMk id="4" creationId="{C17C8142-82CE-49F7-8FAD-961B88248BB6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5:46.149" v="1962" actId="21"/>
          <ac:graphicFrameMkLst>
            <pc:docMk/>
            <pc:sldMk cId="1994598111" sldId="934"/>
            <ac:graphicFrameMk id="5" creationId="{36213E86-B02B-4398-B79E-9982F0B089DB}"/>
          </ac:graphicFrameMkLst>
        </pc:graphicFrameChg>
      </pc:sldChg>
      <pc:sldChg chg="addSp delSp modSp add mod ord">
        <pc:chgData name="christophe CHUECOS-FONT" userId="7e57acaa-4bc6-4644-8edc-0ecdded28594" providerId="ADAL" clId="{AEC8F169-53EF-477E-AA87-6479700505CB}" dt="2021-03-26T12:07:16.791" v="1978" actId="255"/>
        <pc:sldMkLst>
          <pc:docMk/>
          <pc:sldMk cId="3995244737" sldId="935"/>
        </pc:sldMkLst>
        <pc:graphicFrameChg chg="add mod modGraphic">
          <ac:chgData name="christophe CHUECOS-FONT" userId="7e57acaa-4bc6-4644-8edc-0ecdded28594" providerId="ADAL" clId="{AEC8F169-53EF-477E-AA87-6479700505CB}" dt="2021-03-26T12:07:16.791" v="1978" actId="255"/>
          <ac:graphicFrameMkLst>
            <pc:docMk/>
            <pc:sldMk cId="3995244737" sldId="935"/>
            <ac:graphicFrameMk id="4" creationId="{31341E29-4EF9-4CD4-A113-CE1BC1408EAE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6:52.494" v="1974" actId="21"/>
          <ac:graphicFrameMkLst>
            <pc:docMk/>
            <pc:sldMk cId="3995244737" sldId="935"/>
            <ac:graphicFrameMk id="5" creationId="{36213E86-B02B-4398-B79E-9982F0B089DB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7:44.786" v="1983" actId="14100"/>
        <pc:sldMkLst>
          <pc:docMk/>
          <pc:sldMk cId="1796677580" sldId="936"/>
        </pc:sldMkLst>
        <pc:graphicFrameChg chg="del">
          <ac:chgData name="christophe CHUECOS-FONT" userId="7e57acaa-4bc6-4644-8edc-0ecdded28594" providerId="ADAL" clId="{AEC8F169-53EF-477E-AA87-6479700505CB}" dt="2021-03-26T12:07:26.568" v="1980" actId="21"/>
          <ac:graphicFrameMkLst>
            <pc:docMk/>
            <pc:sldMk cId="1796677580" sldId="936"/>
            <ac:graphicFrameMk id="4" creationId="{31341E29-4EF9-4CD4-A113-CE1BC1408EAE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7:44.786" v="1983" actId="14100"/>
          <ac:graphicFrameMkLst>
            <pc:docMk/>
            <pc:sldMk cId="1796677580" sldId="936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8:16.157" v="1988" actId="14100"/>
        <pc:sldMkLst>
          <pc:docMk/>
          <pc:sldMk cId="3725550176" sldId="937"/>
        </pc:sldMkLst>
        <pc:graphicFrameChg chg="add mod modGraphic">
          <ac:chgData name="christophe CHUECOS-FONT" userId="7e57acaa-4bc6-4644-8edc-0ecdded28594" providerId="ADAL" clId="{AEC8F169-53EF-477E-AA87-6479700505CB}" dt="2021-03-26T12:08:16.157" v="1988" actId="14100"/>
          <ac:graphicFrameMkLst>
            <pc:docMk/>
            <pc:sldMk cId="3725550176" sldId="937"/>
            <ac:graphicFrameMk id="4" creationId="{BBE1DF13-B039-454A-A3E6-FCBDA8CCCC01}"/>
          </ac:graphicFrameMkLst>
        </pc:graphicFrameChg>
        <pc:graphicFrameChg chg="del">
          <ac:chgData name="christophe CHUECOS-FONT" userId="7e57acaa-4bc6-4644-8edc-0ecdded28594" providerId="ADAL" clId="{AEC8F169-53EF-477E-AA87-6479700505CB}" dt="2021-03-26T12:07:53.976" v="1985" actId="21"/>
          <ac:graphicFrameMkLst>
            <pc:docMk/>
            <pc:sldMk cId="3725550176" sldId="937"/>
            <ac:graphicFrameMk id="5" creationId="{5AA6B966-6CC4-4B87-97D1-3182CC969173}"/>
          </ac:graphicFrameMkLst>
        </pc:graphicFrameChg>
      </pc:sldChg>
      <pc:sldChg chg="addSp delSp modSp add mod">
        <pc:chgData name="christophe CHUECOS-FONT" userId="7e57acaa-4bc6-4644-8edc-0ecdded28594" providerId="ADAL" clId="{AEC8F169-53EF-477E-AA87-6479700505CB}" dt="2021-03-26T12:09:10.840" v="1998" actId="14100"/>
        <pc:sldMkLst>
          <pc:docMk/>
          <pc:sldMk cId="69180362" sldId="938"/>
        </pc:sldMkLst>
        <pc:spChg chg="add mod">
          <ac:chgData name="christophe CHUECOS-FONT" userId="7e57acaa-4bc6-4644-8edc-0ecdded28594" providerId="ADAL" clId="{AEC8F169-53EF-477E-AA87-6479700505CB}" dt="2021-03-26T12:08:51.807" v="1995" actId="20577"/>
          <ac:spMkLst>
            <pc:docMk/>
            <pc:sldMk cId="69180362" sldId="938"/>
            <ac:spMk id="8" creationId="{D10E6916-68A2-4418-A5BE-C012CAD7BB92}"/>
          </ac:spMkLst>
        </pc:spChg>
        <pc:graphicFrameChg chg="del">
          <ac:chgData name="christophe CHUECOS-FONT" userId="7e57acaa-4bc6-4644-8edc-0ecdded28594" providerId="ADAL" clId="{AEC8F169-53EF-477E-AA87-6479700505CB}" dt="2021-03-26T12:08:26.938" v="1990" actId="21"/>
          <ac:graphicFrameMkLst>
            <pc:docMk/>
            <pc:sldMk cId="69180362" sldId="938"/>
            <ac:graphicFrameMk id="4" creationId="{BBE1DF13-B039-454A-A3E6-FCBDA8CCCC01}"/>
          </ac:graphicFrameMkLst>
        </pc:graphicFrameChg>
        <pc:graphicFrameChg chg="add mod modGraphic">
          <ac:chgData name="christophe CHUECOS-FONT" userId="7e57acaa-4bc6-4644-8edc-0ecdded28594" providerId="ADAL" clId="{AEC8F169-53EF-477E-AA87-6479700505CB}" dt="2021-03-26T12:09:10.840" v="1998" actId="14100"/>
          <ac:graphicFrameMkLst>
            <pc:docMk/>
            <pc:sldMk cId="69180362" sldId="938"/>
            <ac:graphicFrameMk id="6" creationId="{426880A0-D09A-47D5-ADBB-F04174F4A43D}"/>
          </ac:graphicFrameMkLst>
        </pc:graphicFrameChg>
      </pc:sldChg>
    </pc:docChg>
  </pc:docChgLst>
  <pc:docChgLst>
    <pc:chgData name="christophe CHUECOS-FONT" userId="7e57acaa-4bc6-4644-8edc-0ecdded28594" providerId="ADAL" clId="{82E4E2D6-9A7E-4B14-964E-47552D211785}"/>
    <pc:docChg chg="undo custSel addSld delSld modSld sldOrd">
      <pc:chgData name="christophe CHUECOS-FONT" userId="7e57acaa-4bc6-4644-8edc-0ecdded28594" providerId="ADAL" clId="{82E4E2D6-9A7E-4B14-964E-47552D211785}" dt="2021-04-16T16:22:06.707" v="3048" actId="113"/>
      <pc:docMkLst>
        <pc:docMk/>
      </pc:docMkLst>
      <pc:sldChg chg="modSp mod">
        <pc:chgData name="christophe CHUECOS-FONT" userId="7e57acaa-4bc6-4644-8edc-0ecdded28594" providerId="ADAL" clId="{82E4E2D6-9A7E-4B14-964E-47552D211785}" dt="2021-04-16T15:04:25.108" v="3013" actId="20577"/>
        <pc:sldMkLst>
          <pc:docMk/>
          <pc:sldMk cId="3848639155" sldId="256"/>
        </pc:sldMkLst>
        <pc:spChg chg="mod">
          <ac:chgData name="christophe CHUECOS-FONT" userId="7e57acaa-4bc6-4644-8edc-0ecdded28594" providerId="ADAL" clId="{82E4E2D6-9A7E-4B14-964E-47552D211785}" dt="2021-04-16T15:04:25.108" v="3013" actId="20577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82E4E2D6-9A7E-4B14-964E-47552D211785}" dt="2021-04-16T10:36:24.392" v="72" actId="2057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82E4E2D6-9A7E-4B14-964E-47552D211785}" dt="2021-04-16T10:36:24.392" v="72" actId="2057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modSp mod ord">
        <pc:chgData name="christophe CHUECOS-FONT" userId="7e57acaa-4bc6-4644-8edc-0ecdded28594" providerId="ADAL" clId="{82E4E2D6-9A7E-4B14-964E-47552D211785}" dt="2021-04-16T11:46:18.063" v="860" actId="255"/>
        <pc:sldMkLst>
          <pc:docMk/>
          <pc:sldMk cId="2343994896" sldId="867"/>
        </pc:sldMkLst>
        <pc:spChg chg="mod">
          <ac:chgData name="christophe CHUECOS-FONT" userId="7e57acaa-4bc6-4644-8edc-0ecdded28594" providerId="ADAL" clId="{82E4E2D6-9A7E-4B14-964E-47552D211785}" dt="2021-04-16T11:45:07.335" v="836" actId="20577"/>
          <ac:spMkLst>
            <pc:docMk/>
            <pc:sldMk cId="2343994896" sldId="867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82E4E2D6-9A7E-4B14-964E-47552D211785}" dt="2021-04-16T11:46:18.063" v="860" actId="255"/>
          <ac:spMkLst>
            <pc:docMk/>
            <pc:sldMk cId="2343994896" sldId="867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82E4E2D6-9A7E-4B14-964E-47552D211785}" dt="2021-04-16T14:13:32.615" v="2975" actId="47"/>
        <pc:sldMkLst>
          <pc:docMk/>
          <pc:sldMk cId="518596460" sldId="903"/>
        </pc:sldMkLst>
      </pc:sldChg>
      <pc:sldChg chg="ord">
        <pc:chgData name="christophe CHUECOS-FONT" userId="7e57acaa-4bc6-4644-8edc-0ecdded28594" providerId="ADAL" clId="{82E4E2D6-9A7E-4B14-964E-47552D211785}" dt="2021-04-16T10:45:23.770" v="89"/>
        <pc:sldMkLst>
          <pc:docMk/>
          <pc:sldMk cId="2856685236" sldId="904"/>
        </pc:sldMkLst>
      </pc:sldChg>
      <pc:sldChg chg="del">
        <pc:chgData name="christophe CHUECOS-FONT" userId="7e57acaa-4bc6-4644-8edc-0ecdded28594" providerId="ADAL" clId="{82E4E2D6-9A7E-4B14-964E-47552D211785}" dt="2021-04-16T10:36:37.069" v="78" actId="47"/>
        <pc:sldMkLst>
          <pc:docMk/>
          <pc:sldMk cId="2413877595" sldId="906"/>
        </pc:sldMkLst>
      </pc:sldChg>
      <pc:sldChg chg="del">
        <pc:chgData name="christophe CHUECOS-FONT" userId="7e57acaa-4bc6-4644-8edc-0ecdded28594" providerId="ADAL" clId="{82E4E2D6-9A7E-4B14-964E-47552D211785}" dt="2021-04-16T10:36:30.254" v="73" actId="47"/>
        <pc:sldMkLst>
          <pc:docMk/>
          <pc:sldMk cId="1603699342" sldId="928"/>
        </pc:sldMkLst>
      </pc:sldChg>
      <pc:sldChg chg="del">
        <pc:chgData name="christophe CHUECOS-FONT" userId="7e57acaa-4bc6-4644-8edc-0ecdded28594" providerId="ADAL" clId="{82E4E2D6-9A7E-4B14-964E-47552D211785}" dt="2021-04-16T10:36:31.672" v="74" actId="47"/>
        <pc:sldMkLst>
          <pc:docMk/>
          <pc:sldMk cId="838034858" sldId="929"/>
        </pc:sldMkLst>
      </pc:sldChg>
      <pc:sldChg chg="del">
        <pc:chgData name="christophe CHUECOS-FONT" userId="7e57acaa-4bc6-4644-8edc-0ecdded28594" providerId="ADAL" clId="{82E4E2D6-9A7E-4B14-964E-47552D211785}" dt="2021-04-16T10:36:32.068" v="75" actId="47"/>
        <pc:sldMkLst>
          <pc:docMk/>
          <pc:sldMk cId="2778287842" sldId="930"/>
        </pc:sldMkLst>
      </pc:sldChg>
      <pc:sldChg chg="del">
        <pc:chgData name="christophe CHUECOS-FONT" userId="7e57acaa-4bc6-4644-8edc-0ecdded28594" providerId="ADAL" clId="{82E4E2D6-9A7E-4B14-964E-47552D211785}" dt="2021-04-16T10:36:32.421" v="76" actId="47"/>
        <pc:sldMkLst>
          <pc:docMk/>
          <pc:sldMk cId="3403650375" sldId="931"/>
        </pc:sldMkLst>
      </pc:sldChg>
      <pc:sldChg chg="del">
        <pc:chgData name="christophe CHUECOS-FONT" userId="7e57acaa-4bc6-4644-8edc-0ecdded28594" providerId="ADAL" clId="{82E4E2D6-9A7E-4B14-964E-47552D211785}" dt="2021-04-16T10:36:32.785" v="77" actId="47"/>
        <pc:sldMkLst>
          <pc:docMk/>
          <pc:sldMk cId="908281077" sldId="932"/>
        </pc:sldMkLst>
      </pc:sldChg>
      <pc:sldChg chg="del">
        <pc:chgData name="christophe CHUECOS-FONT" userId="7e57acaa-4bc6-4644-8edc-0ecdded28594" providerId="ADAL" clId="{82E4E2D6-9A7E-4B14-964E-47552D211785}" dt="2021-04-16T12:22:00.920" v="1497" actId="47"/>
        <pc:sldMkLst>
          <pc:docMk/>
          <pc:sldMk cId="2169269237" sldId="933"/>
        </pc:sldMkLst>
      </pc:sldChg>
      <pc:sldChg chg="del">
        <pc:chgData name="christophe CHUECOS-FONT" userId="7e57acaa-4bc6-4644-8edc-0ecdded28594" providerId="ADAL" clId="{82E4E2D6-9A7E-4B14-964E-47552D211785}" dt="2021-04-16T12:22:01.469" v="1498" actId="47"/>
        <pc:sldMkLst>
          <pc:docMk/>
          <pc:sldMk cId="1450746386" sldId="934"/>
        </pc:sldMkLst>
      </pc:sldChg>
      <pc:sldChg chg="del">
        <pc:chgData name="christophe CHUECOS-FONT" userId="7e57acaa-4bc6-4644-8edc-0ecdded28594" providerId="ADAL" clId="{82E4E2D6-9A7E-4B14-964E-47552D211785}" dt="2021-04-16T12:22:01.854" v="1499" actId="47"/>
        <pc:sldMkLst>
          <pc:docMk/>
          <pc:sldMk cId="2411080194" sldId="935"/>
        </pc:sldMkLst>
      </pc:sldChg>
      <pc:sldChg chg="del">
        <pc:chgData name="christophe CHUECOS-FONT" userId="7e57acaa-4bc6-4644-8edc-0ecdded28594" providerId="ADAL" clId="{82E4E2D6-9A7E-4B14-964E-47552D211785}" dt="2021-04-16T12:22:02.287" v="1500" actId="47"/>
        <pc:sldMkLst>
          <pc:docMk/>
          <pc:sldMk cId="1723624915" sldId="936"/>
        </pc:sldMkLst>
      </pc:sldChg>
      <pc:sldChg chg="del">
        <pc:chgData name="christophe CHUECOS-FONT" userId="7e57acaa-4bc6-4644-8edc-0ecdded28594" providerId="ADAL" clId="{82E4E2D6-9A7E-4B14-964E-47552D211785}" dt="2021-04-16T12:22:02.636" v="1501" actId="47"/>
        <pc:sldMkLst>
          <pc:docMk/>
          <pc:sldMk cId="1052992918" sldId="937"/>
        </pc:sldMkLst>
      </pc:sldChg>
      <pc:sldChg chg="modSp mod ord">
        <pc:chgData name="christophe CHUECOS-FONT" userId="7e57acaa-4bc6-4644-8edc-0ecdded28594" providerId="ADAL" clId="{82E4E2D6-9A7E-4B14-964E-47552D211785}" dt="2021-04-16T12:23:34.999" v="1527" actId="14100"/>
        <pc:sldMkLst>
          <pc:docMk/>
          <pc:sldMk cId="705635903" sldId="938"/>
        </pc:sldMkLst>
        <pc:spChg chg="mod">
          <ac:chgData name="christophe CHUECOS-FONT" userId="7e57acaa-4bc6-4644-8edc-0ecdded28594" providerId="ADAL" clId="{82E4E2D6-9A7E-4B14-964E-47552D211785}" dt="2021-04-16T12:23:34.999" v="1527" actId="14100"/>
          <ac:spMkLst>
            <pc:docMk/>
            <pc:sldMk cId="705635903" sldId="938"/>
            <ac:spMk id="2" creationId="{C44BAECA-A9E7-4228-AF29-CC35BA2FAE2C}"/>
          </ac:spMkLst>
        </pc:spChg>
        <pc:spChg chg="mod">
          <ac:chgData name="christophe CHUECOS-FONT" userId="7e57acaa-4bc6-4644-8edc-0ecdded28594" providerId="ADAL" clId="{82E4E2D6-9A7E-4B14-964E-47552D211785}" dt="2021-04-16T12:23:13.617" v="1509" actId="120"/>
          <ac:spMkLst>
            <pc:docMk/>
            <pc:sldMk cId="705635903" sldId="938"/>
            <ac:spMk id="3" creationId="{DADE19F3-635F-4ED7-91EC-7D07BAA72972}"/>
          </ac:spMkLst>
        </pc:spChg>
      </pc:sldChg>
      <pc:sldChg chg="del">
        <pc:chgData name="christophe CHUECOS-FONT" userId="7e57acaa-4bc6-4644-8edc-0ecdded28594" providerId="ADAL" clId="{82E4E2D6-9A7E-4B14-964E-47552D211785}" dt="2021-04-16T12:26:26.768" v="1738" actId="47"/>
        <pc:sldMkLst>
          <pc:docMk/>
          <pc:sldMk cId="3694353539" sldId="939"/>
        </pc:sldMkLst>
      </pc:sldChg>
      <pc:sldChg chg="del">
        <pc:chgData name="christophe CHUECOS-FONT" userId="7e57acaa-4bc6-4644-8edc-0ecdded28594" providerId="ADAL" clId="{82E4E2D6-9A7E-4B14-964E-47552D211785}" dt="2021-04-16T12:26:30.371" v="1740" actId="47"/>
        <pc:sldMkLst>
          <pc:docMk/>
          <pc:sldMk cId="2169397702" sldId="940"/>
        </pc:sldMkLst>
      </pc:sldChg>
      <pc:sldChg chg="del">
        <pc:chgData name="christophe CHUECOS-FONT" userId="7e57acaa-4bc6-4644-8edc-0ecdded28594" providerId="ADAL" clId="{82E4E2D6-9A7E-4B14-964E-47552D211785}" dt="2021-04-16T12:26:27.837" v="1739" actId="47"/>
        <pc:sldMkLst>
          <pc:docMk/>
          <pc:sldMk cId="4161496407" sldId="941"/>
        </pc:sldMkLst>
      </pc:sldChg>
      <pc:sldChg chg="addSp delSp modSp mod setBg setClrOvrMap">
        <pc:chgData name="christophe CHUECOS-FONT" userId="7e57acaa-4bc6-4644-8edc-0ecdded28594" providerId="ADAL" clId="{82E4E2D6-9A7E-4B14-964E-47552D211785}" dt="2021-04-16T13:25:58.964" v="1793" actId="14100"/>
        <pc:sldMkLst>
          <pc:docMk/>
          <pc:sldMk cId="2395717442" sldId="942"/>
        </pc:sldMkLst>
        <pc:spChg chg="mod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82E4E2D6-9A7E-4B14-964E-47552D211785}" dt="2021-04-16T13:25:58.964" v="1793" actId="14100"/>
          <ac:spMkLst>
            <pc:docMk/>
            <pc:sldMk cId="2395717442" sldId="942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84" creationId="{117AB3D3-3C9C-4DED-809A-78734805B895}"/>
          </ac:spMkLst>
        </pc:spChg>
        <pc:spChg chg="add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86" creationId="{3A9A4357-BD1D-4622-A4FE-766E6AB8DE84}"/>
          </ac:spMkLst>
        </pc:spChg>
        <pc:spChg chg="add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88" creationId="{E659831F-0D9A-4C63-9EBB-8435B85A440F}"/>
          </ac:spMkLst>
        </pc:spChg>
        <pc:spChg chg="add">
          <ac:chgData name="christophe CHUECOS-FONT" userId="7e57acaa-4bc6-4644-8edc-0ecdded28594" providerId="ADAL" clId="{82E4E2D6-9A7E-4B14-964E-47552D211785}" dt="2021-04-16T13:25:42.690" v="1788" actId="26606"/>
          <ac:spMkLst>
            <pc:docMk/>
            <pc:sldMk cId="2395717442" sldId="942"/>
            <ac:spMk id="90" creationId="{E6995CE5-F890-4ABA-82A2-26507CE8D2A3}"/>
          </ac:spMkLst>
        </pc:spChg>
        <pc:picChg chg="mod">
          <ac:chgData name="christophe CHUECOS-FONT" userId="7e57acaa-4bc6-4644-8edc-0ecdded28594" providerId="ADAL" clId="{82E4E2D6-9A7E-4B14-964E-47552D211785}" dt="2021-04-16T13:25:42.690" v="1788" actId="26606"/>
          <ac:picMkLst>
            <pc:docMk/>
            <pc:sldMk cId="2395717442" sldId="942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82E4E2D6-9A7E-4B14-964E-47552D211785}" dt="2021-04-16T13:25:42.690" v="1788" actId="26606"/>
          <ac:cxnSpMkLst>
            <pc:docMk/>
            <pc:sldMk cId="2395717442" sldId="942"/>
            <ac:cxnSpMk id="79" creationId="{040575EE-C594-4566-BC00-663004E52AB5}"/>
          </ac:cxnSpMkLst>
        </pc:cxnChg>
      </pc:sldChg>
      <pc:sldChg chg="del">
        <pc:chgData name="christophe CHUECOS-FONT" userId="7e57acaa-4bc6-4644-8edc-0ecdded28594" providerId="ADAL" clId="{82E4E2D6-9A7E-4B14-964E-47552D211785}" dt="2021-04-16T14:15:49.907" v="3011" actId="47"/>
        <pc:sldMkLst>
          <pc:docMk/>
          <pc:sldMk cId="2389229991" sldId="944"/>
        </pc:sldMkLst>
      </pc:sldChg>
      <pc:sldChg chg="del">
        <pc:chgData name="christophe CHUECOS-FONT" userId="7e57acaa-4bc6-4644-8edc-0ecdded28594" providerId="ADAL" clId="{82E4E2D6-9A7E-4B14-964E-47552D211785}" dt="2021-04-16T14:13:25.629" v="2970" actId="47"/>
        <pc:sldMkLst>
          <pc:docMk/>
          <pc:sldMk cId="3412986615" sldId="945"/>
        </pc:sldMkLst>
      </pc:sldChg>
      <pc:sldChg chg="del">
        <pc:chgData name="christophe CHUECOS-FONT" userId="7e57acaa-4bc6-4644-8edc-0ecdded28594" providerId="ADAL" clId="{82E4E2D6-9A7E-4B14-964E-47552D211785}" dt="2021-04-16T14:13:29.234" v="2971" actId="47"/>
        <pc:sldMkLst>
          <pc:docMk/>
          <pc:sldMk cId="246643537" sldId="946"/>
        </pc:sldMkLst>
      </pc:sldChg>
      <pc:sldChg chg="del">
        <pc:chgData name="christophe CHUECOS-FONT" userId="7e57acaa-4bc6-4644-8edc-0ecdded28594" providerId="ADAL" clId="{82E4E2D6-9A7E-4B14-964E-47552D211785}" dt="2021-04-16T14:13:34.761" v="2979" actId="47"/>
        <pc:sldMkLst>
          <pc:docMk/>
          <pc:sldMk cId="3854939415" sldId="947"/>
        </pc:sldMkLst>
      </pc:sldChg>
      <pc:sldChg chg="del">
        <pc:chgData name="christophe CHUECOS-FONT" userId="7e57acaa-4bc6-4644-8edc-0ecdded28594" providerId="ADAL" clId="{82E4E2D6-9A7E-4B14-964E-47552D211785}" dt="2021-04-16T14:13:30.146" v="2972" actId="47"/>
        <pc:sldMkLst>
          <pc:docMk/>
          <pc:sldMk cId="404236345" sldId="948"/>
        </pc:sldMkLst>
      </pc:sldChg>
      <pc:sldChg chg="del">
        <pc:chgData name="christophe CHUECOS-FONT" userId="7e57acaa-4bc6-4644-8edc-0ecdded28594" providerId="ADAL" clId="{82E4E2D6-9A7E-4B14-964E-47552D211785}" dt="2021-04-16T14:13:30.777" v="2973" actId="47"/>
        <pc:sldMkLst>
          <pc:docMk/>
          <pc:sldMk cId="2081772969" sldId="949"/>
        </pc:sldMkLst>
      </pc:sldChg>
      <pc:sldChg chg="del">
        <pc:chgData name="christophe CHUECOS-FONT" userId="7e57acaa-4bc6-4644-8edc-0ecdded28594" providerId="ADAL" clId="{82E4E2D6-9A7E-4B14-964E-47552D211785}" dt="2021-04-16T14:13:31.745" v="2974" actId="47"/>
        <pc:sldMkLst>
          <pc:docMk/>
          <pc:sldMk cId="1251446674" sldId="950"/>
        </pc:sldMkLst>
      </pc:sldChg>
      <pc:sldChg chg="modSp mod ord">
        <pc:chgData name="christophe CHUECOS-FONT" userId="7e57acaa-4bc6-4644-8edc-0ecdded28594" providerId="ADAL" clId="{82E4E2D6-9A7E-4B14-964E-47552D211785}" dt="2021-04-16T13:38:23.205" v="2055" actId="6549"/>
        <pc:sldMkLst>
          <pc:docMk/>
          <pc:sldMk cId="3226514533" sldId="952"/>
        </pc:sldMkLst>
        <pc:spChg chg="mod">
          <ac:chgData name="christophe CHUECOS-FONT" userId="7e57acaa-4bc6-4644-8edc-0ecdded28594" providerId="ADAL" clId="{82E4E2D6-9A7E-4B14-964E-47552D211785}" dt="2021-04-16T13:38:19.926" v="2054" actId="14100"/>
          <ac:spMkLst>
            <pc:docMk/>
            <pc:sldMk cId="3226514533" sldId="952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82E4E2D6-9A7E-4B14-964E-47552D211785}" dt="2021-04-16T13:38:23.205" v="2055" actId="6549"/>
          <ac:spMkLst>
            <pc:docMk/>
            <pc:sldMk cId="3226514533" sldId="952"/>
            <ac:spMk id="3" creationId="{667BC496-97F0-4F08-B182-396A614F80AF}"/>
          </ac:spMkLst>
        </pc:spChg>
      </pc:sldChg>
      <pc:sldChg chg="modSp mod ord">
        <pc:chgData name="christophe CHUECOS-FONT" userId="7e57acaa-4bc6-4644-8edc-0ecdded28594" providerId="ADAL" clId="{82E4E2D6-9A7E-4B14-964E-47552D211785}" dt="2021-04-16T11:13:17.429" v="759" actId="13926"/>
        <pc:sldMkLst>
          <pc:docMk/>
          <pc:sldMk cId="1557249580" sldId="953"/>
        </pc:sldMkLst>
        <pc:spChg chg="mod">
          <ac:chgData name="christophe CHUECOS-FONT" userId="7e57acaa-4bc6-4644-8edc-0ecdded28594" providerId="ADAL" clId="{82E4E2D6-9A7E-4B14-964E-47552D211785}" dt="2021-04-16T11:13:17.429" v="759" actId="13926"/>
          <ac:spMkLst>
            <pc:docMk/>
            <pc:sldMk cId="1557249580" sldId="953"/>
            <ac:spMk id="3" creationId="{2C446EB7-E210-43B1-9FEF-9EBC83FC52C4}"/>
          </ac:spMkLst>
        </pc:spChg>
      </pc:sldChg>
      <pc:sldChg chg="del">
        <pc:chgData name="christophe CHUECOS-FONT" userId="7e57acaa-4bc6-4644-8edc-0ecdded28594" providerId="ADAL" clId="{82E4E2D6-9A7E-4B14-964E-47552D211785}" dt="2021-04-16T14:13:36.778" v="2981" actId="47"/>
        <pc:sldMkLst>
          <pc:docMk/>
          <pc:sldMk cId="4134792754" sldId="954"/>
        </pc:sldMkLst>
      </pc:sldChg>
      <pc:sldChg chg="del">
        <pc:chgData name="christophe CHUECOS-FONT" userId="7e57acaa-4bc6-4644-8edc-0ecdded28594" providerId="ADAL" clId="{82E4E2D6-9A7E-4B14-964E-47552D211785}" dt="2021-04-16T14:13:33.248" v="2976" actId="47"/>
        <pc:sldMkLst>
          <pc:docMk/>
          <pc:sldMk cId="145373554" sldId="955"/>
        </pc:sldMkLst>
      </pc:sldChg>
      <pc:sldChg chg="del">
        <pc:chgData name="christophe CHUECOS-FONT" userId="7e57acaa-4bc6-4644-8edc-0ecdded28594" providerId="ADAL" clId="{82E4E2D6-9A7E-4B14-964E-47552D211785}" dt="2021-04-16T14:13:35.363" v="2980" actId="47"/>
        <pc:sldMkLst>
          <pc:docMk/>
          <pc:sldMk cId="3953886819" sldId="956"/>
        </pc:sldMkLst>
      </pc:sldChg>
      <pc:sldChg chg="del">
        <pc:chgData name="christophe CHUECOS-FONT" userId="7e57acaa-4bc6-4644-8edc-0ecdded28594" providerId="ADAL" clId="{82E4E2D6-9A7E-4B14-964E-47552D211785}" dt="2021-04-16T14:13:33.811" v="2977" actId="47"/>
        <pc:sldMkLst>
          <pc:docMk/>
          <pc:sldMk cId="1604631660" sldId="957"/>
        </pc:sldMkLst>
      </pc:sldChg>
      <pc:sldChg chg="del">
        <pc:chgData name="christophe CHUECOS-FONT" userId="7e57acaa-4bc6-4644-8edc-0ecdded28594" providerId="ADAL" clId="{82E4E2D6-9A7E-4B14-964E-47552D211785}" dt="2021-04-16T14:13:34.346" v="2978" actId="47"/>
        <pc:sldMkLst>
          <pc:docMk/>
          <pc:sldMk cId="2629396649" sldId="958"/>
        </pc:sldMkLst>
      </pc:sldChg>
      <pc:sldChg chg="del">
        <pc:chgData name="christophe CHUECOS-FONT" userId="7e57acaa-4bc6-4644-8edc-0ecdded28594" providerId="ADAL" clId="{82E4E2D6-9A7E-4B14-964E-47552D211785}" dt="2021-04-16T14:13:37.612" v="2982" actId="47"/>
        <pc:sldMkLst>
          <pc:docMk/>
          <pc:sldMk cId="745885902" sldId="959"/>
        </pc:sldMkLst>
      </pc:sldChg>
      <pc:sldChg chg="del">
        <pc:chgData name="christophe CHUECOS-FONT" userId="7e57acaa-4bc6-4644-8edc-0ecdded28594" providerId="ADAL" clId="{82E4E2D6-9A7E-4B14-964E-47552D211785}" dt="2021-04-16T14:13:37.879" v="2983" actId="47"/>
        <pc:sldMkLst>
          <pc:docMk/>
          <pc:sldMk cId="1431546980" sldId="960"/>
        </pc:sldMkLst>
      </pc:sldChg>
      <pc:sldChg chg="del">
        <pc:chgData name="christophe CHUECOS-FONT" userId="7e57acaa-4bc6-4644-8edc-0ecdded28594" providerId="ADAL" clId="{82E4E2D6-9A7E-4B14-964E-47552D211785}" dt="2021-04-16T14:13:38.121" v="2984" actId="47"/>
        <pc:sldMkLst>
          <pc:docMk/>
          <pc:sldMk cId="2870954091" sldId="961"/>
        </pc:sldMkLst>
      </pc:sldChg>
      <pc:sldChg chg="del">
        <pc:chgData name="christophe CHUECOS-FONT" userId="7e57acaa-4bc6-4644-8edc-0ecdded28594" providerId="ADAL" clId="{82E4E2D6-9A7E-4B14-964E-47552D211785}" dt="2021-04-16T14:13:38.504" v="2985" actId="47"/>
        <pc:sldMkLst>
          <pc:docMk/>
          <pc:sldMk cId="924349727" sldId="962"/>
        </pc:sldMkLst>
      </pc:sldChg>
      <pc:sldChg chg="del">
        <pc:chgData name="christophe CHUECOS-FONT" userId="7e57acaa-4bc6-4644-8edc-0ecdded28594" providerId="ADAL" clId="{82E4E2D6-9A7E-4B14-964E-47552D211785}" dt="2021-04-16T14:13:38.848" v="2986" actId="47"/>
        <pc:sldMkLst>
          <pc:docMk/>
          <pc:sldMk cId="3755857740" sldId="963"/>
        </pc:sldMkLst>
      </pc:sldChg>
      <pc:sldChg chg="del">
        <pc:chgData name="christophe CHUECOS-FONT" userId="7e57acaa-4bc6-4644-8edc-0ecdded28594" providerId="ADAL" clId="{82E4E2D6-9A7E-4B14-964E-47552D211785}" dt="2021-04-16T14:13:39.031" v="2987" actId="47"/>
        <pc:sldMkLst>
          <pc:docMk/>
          <pc:sldMk cId="952143569" sldId="964"/>
        </pc:sldMkLst>
      </pc:sldChg>
      <pc:sldChg chg="del">
        <pc:chgData name="christophe CHUECOS-FONT" userId="7e57acaa-4bc6-4644-8edc-0ecdded28594" providerId="ADAL" clId="{82E4E2D6-9A7E-4B14-964E-47552D211785}" dt="2021-04-16T14:13:39.265" v="2988" actId="47"/>
        <pc:sldMkLst>
          <pc:docMk/>
          <pc:sldMk cId="1037609881" sldId="965"/>
        </pc:sldMkLst>
      </pc:sldChg>
      <pc:sldChg chg="del">
        <pc:chgData name="christophe CHUECOS-FONT" userId="7e57acaa-4bc6-4644-8edc-0ecdded28594" providerId="ADAL" clId="{82E4E2D6-9A7E-4B14-964E-47552D211785}" dt="2021-04-16T14:13:39.477" v="2989" actId="47"/>
        <pc:sldMkLst>
          <pc:docMk/>
          <pc:sldMk cId="198804222" sldId="966"/>
        </pc:sldMkLst>
      </pc:sldChg>
      <pc:sldChg chg="del">
        <pc:chgData name="christophe CHUECOS-FONT" userId="7e57acaa-4bc6-4644-8edc-0ecdded28594" providerId="ADAL" clId="{82E4E2D6-9A7E-4B14-964E-47552D211785}" dt="2021-04-16T14:13:39.659" v="2990" actId="47"/>
        <pc:sldMkLst>
          <pc:docMk/>
          <pc:sldMk cId="3218206374" sldId="967"/>
        </pc:sldMkLst>
      </pc:sldChg>
      <pc:sldChg chg="del">
        <pc:chgData name="christophe CHUECOS-FONT" userId="7e57acaa-4bc6-4644-8edc-0ecdded28594" providerId="ADAL" clId="{82E4E2D6-9A7E-4B14-964E-47552D211785}" dt="2021-04-16T14:13:40.332" v="2991" actId="47"/>
        <pc:sldMkLst>
          <pc:docMk/>
          <pc:sldMk cId="480113765" sldId="968"/>
        </pc:sldMkLst>
      </pc:sldChg>
      <pc:sldChg chg="del">
        <pc:chgData name="christophe CHUECOS-FONT" userId="7e57acaa-4bc6-4644-8edc-0ecdded28594" providerId="ADAL" clId="{82E4E2D6-9A7E-4B14-964E-47552D211785}" dt="2021-04-16T14:13:40.951" v="2992" actId="47"/>
        <pc:sldMkLst>
          <pc:docMk/>
          <pc:sldMk cId="1576801385" sldId="969"/>
        </pc:sldMkLst>
      </pc:sldChg>
      <pc:sldChg chg="del">
        <pc:chgData name="christophe CHUECOS-FONT" userId="7e57acaa-4bc6-4644-8edc-0ecdded28594" providerId="ADAL" clId="{82E4E2D6-9A7E-4B14-964E-47552D211785}" dt="2021-04-16T14:13:41.977" v="2994" actId="47"/>
        <pc:sldMkLst>
          <pc:docMk/>
          <pc:sldMk cId="1602978590" sldId="970"/>
        </pc:sldMkLst>
      </pc:sldChg>
      <pc:sldChg chg="del">
        <pc:chgData name="christophe CHUECOS-FONT" userId="7e57acaa-4bc6-4644-8edc-0ecdded28594" providerId="ADAL" clId="{82E4E2D6-9A7E-4B14-964E-47552D211785}" dt="2021-04-16T14:13:41.562" v="2993" actId="47"/>
        <pc:sldMkLst>
          <pc:docMk/>
          <pc:sldMk cId="3656254179" sldId="971"/>
        </pc:sldMkLst>
      </pc:sldChg>
      <pc:sldChg chg="del">
        <pc:chgData name="christophe CHUECOS-FONT" userId="7e57acaa-4bc6-4644-8edc-0ecdded28594" providerId="ADAL" clId="{82E4E2D6-9A7E-4B14-964E-47552D211785}" dt="2021-04-16T14:13:42.473" v="2995" actId="47"/>
        <pc:sldMkLst>
          <pc:docMk/>
          <pc:sldMk cId="432476417" sldId="972"/>
        </pc:sldMkLst>
      </pc:sldChg>
      <pc:sldChg chg="addSp delSp modSp add mod ord">
        <pc:chgData name="christophe CHUECOS-FONT" userId="7e57acaa-4bc6-4644-8edc-0ecdded28594" providerId="ADAL" clId="{82E4E2D6-9A7E-4B14-964E-47552D211785}" dt="2021-04-16T12:13:45.532" v="1313" actId="20577"/>
        <pc:sldMkLst>
          <pc:docMk/>
          <pc:sldMk cId="1250046232" sldId="973"/>
        </pc:sldMkLst>
        <pc:spChg chg="mod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2" creationId="{02517F6E-26E9-44E8-815E-774552D95FD0}"/>
          </ac:spMkLst>
        </pc:spChg>
        <pc:spChg chg="mod">
          <ac:chgData name="christophe CHUECOS-FONT" userId="7e57acaa-4bc6-4644-8edc-0ecdded28594" providerId="ADAL" clId="{82E4E2D6-9A7E-4B14-964E-47552D211785}" dt="2021-04-16T12:13:45.532" v="1313" actId="20577"/>
          <ac:spMkLst>
            <pc:docMk/>
            <pc:sldMk cId="1250046232" sldId="973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84" creationId="{23E547B5-89CF-4EC0-96DE-25771AED0799}"/>
          </ac:spMkLst>
        </pc:spChg>
        <pc:spChg chg="del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86" creationId="{3F0B8CEB-8279-4E5E-A0CE-1FC9F71736F2}"/>
          </ac:spMkLst>
        </pc:spChg>
        <pc:spChg chg="add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91" creationId="{C232B152-3720-4D3B-97ED-45CE5483F16F}"/>
          </ac:spMkLst>
        </pc:spChg>
        <pc:spChg chg="add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93" creationId="{11BAB570-FF10-4E96-8A3F-FA9804702B89}"/>
          </ac:spMkLst>
        </pc:spChg>
        <pc:spChg chg="add">
          <ac:chgData name="christophe CHUECOS-FONT" userId="7e57acaa-4bc6-4644-8edc-0ecdded28594" providerId="ADAL" clId="{82E4E2D6-9A7E-4B14-964E-47552D211785}" dt="2021-04-16T12:13:27.081" v="1308" actId="26606"/>
          <ac:spMkLst>
            <pc:docMk/>
            <pc:sldMk cId="1250046232" sldId="973"/>
            <ac:spMk id="95" creationId="{4B9FAFB2-BEB5-4848-8018-BCAD99E2E1AA}"/>
          </ac:spMkLst>
        </pc:spChg>
        <pc:picChg chg="mod ord">
          <ac:chgData name="christophe CHUECOS-FONT" userId="7e57acaa-4bc6-4644-8edc-0ecdded28594" providerId="ADAL" clId="{82E4E2D6-9A7E-4B14-964E-47552D211785}" dt="2021-04-16T12:13:27.081" v="1308" actId="26606"/>
          <ac:picMkLst>
            <pc:docMk/>
            <pc:sldMk cId="1250046232" sldId="973"/>
            <ac:picMk id="36" creationId="{FC9EF324-339C-4E46-9508-BF0C86AAC793}"/>
          </ac:picMkLst>
        </pc:picChg>
      </pc:sldChg>
      <pc:sldChg chg="addSp delSp modSp new mod">
        <pc:chgData name="christophe CHUECOS-FONT" userId="7e57acaa-4bc6-4644-8edc-0ecdded28594" providerId="ADAL" clId="{82E4E2D6-9A7E-4B14-964E-47552D211785}" dt="2021-04-16T11:03:50.839" v="540" actId="20577"/>
        <pc:sldMkLst>
          <pc:docMk/>
          <pc:sldMk cId="1841325149" sldId="974"/>
        </pc:sldMkLst>
        <pc:spChg chg="mod">
          <ac:chgData name="christophe CHUECOS-FONT" userId="7e57acaa-4bc6-4644-8edc-0ecdded28594" providerId="ADAL" clId="{82E4E2D6-9A7E-4B14-964E-47552D211785}" dt="2021-04-16T10:52:37.130" v="282" actId="20577"/>
          <ac:spMkLst>
            <pc:docMk/>
            <pc:sldMk cId="1841325149" sldId="974"/>
            <ac:spMk id="2" creationId="{31C25B89-ECC8-4C4C-9793-BF73FEA1C16C}"/>
          </ac:spMkLst>
        </pc:spChg>
        <pc:spChg chg="del">
          <ac:chgData name="christophe CHUECOS-FONT" userId="7e57acaa-4bc6-4644-8edc-0ecdded28594" providerId="ADAL" clId="{82E4E2D6-9A7E-4B14-964E-47552D211785}" dt="2021-04-16T10:46:59.595" v="97"/>
          <ac:spMkLst>
            <pc:docMk/>
            <pc:sldMk cId="1841325149" sldId="974"/>
            <ac:spMk id="3" creationId="{E751F1FC-5115-4B84-9E60-AF523C50E9A0}"/>
          </ac:spMkLst>
        </pc:spChg>
        <pc:graphicFrameChg chg="add mod modGraphic">
          <ac:chgData name="christophe CHUECOS-FONT" userId="7e57acaa-4bc6-4644-8edc-0ecdded28594" providerId="ADAL" clId="{82E4E2D6-9A7E-4B14-964E-47552D211785}" dt="2021-04-16T11:03:50.839" v="540" actId="20577"/>
          <ac:graphicFrameMkLst>
            <pc:docMk/>
            <pc:sldMk cId="1841325149" sldId="974"/>
            <ac:graphicFrameMk id="4" creationId="{C8B39154-0893-4BC9-A638-37A89DE54D73}"/>
          </ac:graphicFrameMkLst>
        </pc:graphicFrameChg>
      </pc:sldChg>
      <pc:sldChg chg="addSp delSp modSp new del mod ord">
        <pc:chgData name="christophe CHUECOS-FONT" userId="7e57acaa-4bc6-4644-8edc-0ecdded28594" providerId="ADAL" clId="{82E4E2D6-9A7E-4B14-964E-47552D211785}" dt="2021-04-16T12:13:11.301" v="1307" actId="47"/>
        <pc:sldMkLst>
          <pc:docMk/>
          <pc:sldMk cId="2723102137" sldId="975"/>
        </pc:sldMkLst>
        <pc:spChg chg="mod">
          <ac:chgData name="christophe CHUECOS-FONT" userId="7e57acaa-4bc6-4644-8edc-0ecdded28594" providerId="ADAL" clId="{82E4E2D6-9A7E-4B14-964E-47552D211785}" dt="2021-04-16T12:13:08.298" v="1306" actId="6549"/>
          <ac:spMkLst>
            <pc:docMk/>
            <pc:sldMk cId="2723102137" sldId="975"/>
            <ac:spMk id="2" creationId="{16B559F1-B2C2-4B7F-81E9-C7A1B38D93C7}"/>
          </ac:spMkLst>
        </pc:spChg>
        <pc:spChg chg="del mod">
          <ac:chgData name="christophe CHUECOS-FONT" userId="7e57acaa-4bc6-4644-8edc-0ecdded28594" providerId="ADAL" clId="{82E4E2D6-9A7E-4B14-964E-47552D211785}" dt="2021-04-16T12:02:24.874" v="1085"/>
          <ac:spMkLst>
            <pc:docMk/>
            <pc:sldMk cId="2723102137" sldId="975"/>
            <ac:spMk id="3" creationId="{9F92A89E-E1DD-4B3D-A5CE-3DE613702188}"/>
          </ac:spMkLst>
        </pc:spChg>
        <pc:spChg chg="add mod">
          <ac:chgData name="christophe CHUECOS-FONT" userId="7e57acaa-4bc6-4644-8edc-0ecdded28594" providerId="ADAL" clId="{82E4E2D6-9A7E-4B14-964E-47552D211785}" dt="2021-04-16T12:13:06.687" v="1305" actId="478"/>
          <ac:spMkLst>
            <pc:docMk/>
            <pc:sldMk cId="2723102137" sldId="975"/>
            <ac:spMk id="6" creationId="{9C0682B9-5C14-439D-AE93-A48F72C7B868}"/>
          </ac:spMkLst>
        </pc:spChg>
        <pc:graphicFrameChg chg="add del mod">
          <ac:chgData name="christophe CHUECOS-FONT" userId="7e57acaa-4bc6-4644-8edc-0ecdded28594" providerId="ADAL" clId="{82E4E2D6-9A7E-4B14-964E-47552D211785}" dt="2021-04-16T12:13:06.687" v="1305" actId="478"/>
          <ac:graphicFrameMkLst>
            <pc:docMk/>
            <pc:sldMk cId="2723102137" sldId="975"/>
            <ac:graphicFrameMk id="4" creationId="{23E591D0-D97C-4A4C-8246-A4B9CC347AC3}"/>
          </ac:graphicFrameMkLst>
        </pc:graphicFrameChg>
      </pc:sldChg>
      <pc:sldChg chg="modSp add mod">
        <pc:chgData name="christophe CHUECOS-FONT" userId="7e57acaa-4bc6-4644-8edc-0ecdded28594" providerId="ADAL" clId="{82E4E2D6-9A7E-4B14-964E-47552D211785}" dt="2021-04-16T11:03:38.990" v="538" actId="20577"/>
        <pc:sldMkLst>
          <pc:docMk/>
          <pc:sldMk cId="680144480" sldId="976"/>
        </pc:sldMkLst>
        <pc:spChg chg="mod">
          <ac:chgData name="christophe CHUECOS-FONT" userId="7e57acaa-4bc6-4644-8edc-0ecdded28594" providerId="ADAL" clId="{82E4E2D6-9A7E-4B14-964E-47552D211785}" dt="2021-04-16T11:00:19.719" v="457" actId="20577"/>
          <ac:spMkLst>
            <pc:docMk/>
            <pc:sldMk cId="680144480" sldId="976"/>
            <ac:spMk id="2" creationId="{31C25B89-ECC8-4C4C-9793-BF73FEA1C16C}"/>
          </ac:spMkLst>
        </pc:spChg>
        <pc:graphicFrameChg chg="mod modGraphic">
          <ac:chgData name="christophe CHUECOS-FONT" userId="7e57acaa-4bc6-4644-8edc-0ecdded28594" providerId="ADAL" clId="{82E4E2D6-9A7E-4B14-964E-47552D211785}" dt="2021-04-16T11:03:38.990" v="538" actId="20577"/>
          <ac:graphicFrameMkLst>
            <pc:docMk/>
            <pc:sldMk cId="680144480" sldId="976"/>
            <ac:graphicFrameMk id="4" creationId="{C8B39154-0893-4BC9-A638-37A89DE54D73}"/>
          </ac:graphicFrameMkLst>
        </pc:graphicFrameChg>
      </pc:sldChg>
      <pc:sldChg chg="modSp add mod">
        <pc:chgData name="christophe CHUECOS-FONT" userId="7e57acaa-4bc6-4644-8edc-0ecdded28594" providerId="ADAL" clId="{82E4E2D6-9A7E-4B14-964E-47552D211785}" dt="2021-04-16T11:12:38.142" v="752" actId="20577"/>
        <pc:sldMkLst>
          <pc:docMk/>
          <pc:sldMk cId="1960294047" sldId="977"/>
        </pc:sldMkLst>
        <pc:spChg chg="mod">
          <ac:chgData name="christophe CHUECOS-FONT" userId="7e57acaa-4bc6-4644-8edc-0ecdded28594" providerId="ADAL" clId="{82E4E2D6-9A7E-4B14-964E-47552D211785}" dt="2021-04-16T11:06:12.181" v="622" actId="20577"/>
          <ac:spMkLst>
            <pc:docMk/>
            <pc:sldMk cId="1960294047" sldId="977"/>
            <ac:spMk id="2" creationId="{31C25B89-ECC8-4C4C-9793-BF73FEA1C16C}"/>
          </ac:spMkLst>
        </pc:spChg>
        <pc:graphicFrameChg chg="mod modGraphic">
          <ac:chgData name="christophe CHUECOS-FONT" userId="7e57acaa-4bc6-4644-8edc-0ecdded28594" providerId="ADAL" clId="{82E4E2D6-9A7E-4B14-964E-47552D211785}" dt="2021-04-16T11:12:38.142" v="752" actId="20577"/>
          <ac:graphicFrameMkLst>
            <pc:docMk/>
            <pc:sldMk cId="1960294047" sldId="977"/>
            <ac:graphicFrameMk id="4" creationId="{C8B39154-0893-4BC9-A638-37A89DE54D73}"/>
          </ac:graphicFrameMkLst>
        </pc:graphicFrameChg>
      </pc:sldChg>
      <pc:sldChg chg="modSp add mod ord">
        <pc:chgData name="christophe CHUECOS-FONT" userId="7e57acaa-4bc6-4644-8edc-0ecdded28594" providerId="ADAL" clId="{82E4E2D6-9A7E-4B14-964E-47552D211785}" dt="2021-04-16T11:13:49.094" v="764" actId="13926"/>
        <pc:sldMkLst>
          <pc:docMk/>
          <pc:sldMk cId="3897826768" sldId="978"/>
        </pc:sldMkLst>
        <pc:spChg chg="mod">
          <ac:chgData name="christophe CHUECOS-FONT" userId="7e57acaa-4bc6-4644-8edc-0ecdded28594" providerId="ADAL" clId="{82E4E2D6-9A7E-4B14-964E-47552D211785}" dt="2021-04-16T11:13:49.094" v="764" actId="13926"/>
          <ac:spMkLst>
            <pc:docMk/>
            <pc:sldMk cId="3897826768" sldId="978"/>
            <ac:spMk id="3" creationId="{2C446EB7-E210-43B1-9FEF-9EBC83FC52C4}"/>
          </ac:spMkLst>
        </pc:spChg>
      </pc:sldChg>
      <pc:sldChg chg="addSp delSp modSp new mod">
        <pc:chgData name="christophe CHUECOS-FONT" userId="7e57acaa-4bc6-4644-8edc-0ecdded28594" providerId="ADAL" clId="{82E4E2D6-9A7E-4B14-964E-47552D211785}" dt="2021-04-16T11:20:55.208" v="785" actId="27636"/>
        <pc:sldMkLst>
          <pc:docMk/>
          <pc:sldMk cId="2404414987" sldId="979"/>
        </pc:sldMkLst>
        <pc:spChg chg="mod">
          <ac:chgData name="christophe CHUECOS-FONT" userId="7e57acaa-4bc6-4644-8edc-0ecdded28594" providerId="ADAL" clId="{82E4E2D6-9A7E-4B14-964E-47552D211785}" dt="2021-04-16T11:20:55.208" v="785" actId="27636"/>
          <ac:spMkLst>
            <pc:docMk/>
            <pc:sldMk cId="2404414987" sldId="979"/>
            <ac:spMk id="2" creationId="{2FEAD4E8-702C-41D2-AFEA-4604ABAA3E0D}"/>
          </ac:spMkLst>
        </pc:spChg>
        <pc:spChg chg="del">
          <ac:chgData name="christophe CHUECOS-FONT" userId="7e57acaa-4bc6-4644-8edc-0ecdded28594" providerId="ADAL" clId="{82E4E2D6-9A7E-4B14-964E-47552D211785}" dt="2021-04-16T11:20:35.187" v="766" actId="22"/>
          <ac:spMkLst>
            <pc:docMk/>
            <pc:sldMk cId="2404414987" sldId="979"/>
            <ac:spMk id="3" creationId="{42D84F52-A6A3-4C76-A9F7-41736E37B151}"/>
          </ac:spMkLst>
        </pc:spChg>
        <pc:picChg chg="add mod ord">
          <ac:chgData name="christophe CHUECOS-FONT" userId="7e57acaa-4bc6-4644-8edc-0ecdded28594" providerId="ADAL" clId="{82E4E2D6-9A7E-4B14-964E-47552D211785}" dt="2021-04-16T11:20:43.998" v="768" actId="14100"/>
          <ac:picMkLst>
            <pc:docMk/>
            <pc:sldMk cId="2404414987" sldId="979"/>
            <ac:picMk id="5" creationId="{04F45B76-B0D2-4FB2-BE0F-307B03940EF5}"/>
          </ac:picMkLst>
        </pc:picChg>
      </pc:sldChg>
      <pc:sldChg chg="addSp delSp modSp add mod">
        <pc:chgData name="christophe CHUECOS-FONT" userId="7e57acaa-4bc6-4644-8edc-0ecdded28594" providerId="ADAL" clId="{82E4E2D6-9A7E-4B14-964E-47552D211785}" dt="2021-04-16T11:48:17.445" v="959" actId="6549"/>
        <pc:sldMkLst>
          <pc:docMk/>
          <pc:sldMk cId="2520751244" sldId="980"/>
        </pc:sldMkLst>
        <pc:spChg chg="mod">
          <ac:chgData name="christophe CHUECOS-FONT" userId="7e57acaa-4bc6-4644-8edc-0ecdded28594" providerId="ADAL" clId="{82E4E2D6-9A7E-4B14-964E-47552D211785}" dt="2021-04-16T11:48:17.445" v="959" actId="6549"/>
          <ac:spMkLst>
            <pc:docMk/>
            <pc:sldMk cId="2520751244" sldId="980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3" creationId="{9FA71A85-160A-4CFF-9241-BA71D421B86B}"/>
          </ac:spMkLst>
        </pc:spChg>
        <pc:spChg chg="del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8" creationId="{7CB4857B-ED7C-444D-9F04-2F885114A1C2}"/>
          </ac:spMkLst>
        </pc:spChg>
        <pc:spChg chg="del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10" creationId="{D18046FB-44EA-4FD8-A585-EA09A319B2D0}"/>
          </ac:spMkLst>
        </pc:spChg>
        <pc:spChg chg="del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12" creationId="{479F5F2B-8B58-4140-AE6A-51F6C67B18D9}"/>
          </ac:spMkLst>
        </pc:spChg>
        <pc:spChg chg="add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18" creationId="{7DD77B92-CB36-4B20-A59A-59625E0F08AB}"/>
          </ac:spMkLst>
        </pc:spChg>
        <pc:spChg chg="add">
          <ac:chgData name="christophe CHUECOS-FONT" userId="7e57acaa-4bc6-4644-8edc-0ecdded28594" providerId="ADAL" clId="{82E4E2D6-9A7E-4B14-964E-47552D211785}" dt="2021-04-16T11:48:05.715" v="951" actId="26606"/>
          <ac:spMkLst>
            <pc:docMk/>
            <pc:sldMk cId="2520751244" sldId="980"/>
            <ac:spMk id="24" creationId="{2C1BBA94-3F40-40AA-8BB9-E69E25E537C1}"/>
          </ac:spMkLst>
        </pc:spChg>
        <pc:grpChg chg="add">
          <ac:chgData name="christophe CHUECOS-FONT" userId="7e57acaa-4bc6-4644-8edc-0ecdded28594" providerId="ADAL" clId="{82E4E2D6-9A7E-4B14-964E-47552D211785}" dt="2021-04-16T11:48:05.715" v="951" actId="26606"/>
          <ac:grpSpMkLst>
            <pc:docMk/>
            <pc:sldMk cId="2520751244" sldId="980"/>
            <ac:grpSpMk id="20" creationId="{B14B560F-9DD7-4302-A60B-EBD3EF59B073}"/>
          </ac:grpSpMkLst>
        </pc:grpChg>
        <pc:graphicFrameChg chg="add">
          <ac:chgData name="christophe CHUECOS-FONT" userId="7e57acaa-4bc6-4644-8edc-0ecdded28594" providerId="ADAL" clId="{82E4E2D6-9A7E-4B14-964E-47552D211785}" dt="2021-04-16T11:48:05.715" v="951" actId="26606"/>
          <ac:graphicFrameMkLst>
            <pc:docMk/>
            <pc:sldMk cId="2520751244" sldId="980"/>
            <ac:graphicFrameMk id="14" creationId="{63EEF10D-9B12-4A96-B1B0-9016BA0C1B43}"/>
          </ac:graphicFrameMkLst>
        </pc:graphicFrameChg>
      </pc:sldChg>
      <pc:sldChg chg="addSp delSp modSp add mod">
        <pc:chgData name="christophe CHUECOS-FONT" userId="7e57acaa-4bc6-4644-8edc-0ecdded28594" providerId="ADAL" clId="{82E4E2D6-9A7E-4B14-964E-47552D211785}" dt="2021-04-16T11:50:03.609" v="986" actId="26606"/>
        <pc:sldMkLst>
          <pc:docMk/>
          <pc:sldMk cId="2991192774" sldId="981"/>
        </pc:sldMkLst>
        <pc:spChg chg="mod">
          <ac:chgData name="christophe CHUECOS-FONT" userId="7e57acaa-4bc6-4644-8edc-0ecdded28594" providerId="ADAL" clId="{82E4E2D6-9A7E-4B14-964E-47552D211785}" dt="2021-04-16T11:50:03.609" v="986" actId="26606"/>
          <ac:spMkLst>
            <pc:docMk/>
            <pc:sldMk cId="2991192774" sldId="981"/>
            <ac:spMk id="2" creationId="{AEFCB68E-E041-4E46-A233-3C2208DA32CB}"/>
          </ac:spMkLst>
        </pc:spChg>
        <pc:spChg chg="del">
          <ac:chgData name="christophe CHUECOS-FONT" userId="7e57acaa-4bc6-4644-8edc-0ecdded28594" providerId="ADAL" clId="{82E4E2D6-9A7E-4B14-964E-47552D211785}" dt="2021-04-16T11:50:03.609" v="986" actId="26606"/>
          <ac:spMkLst>
            <pc:docMk/>
            <pc:sldMk cId="2991192774" sldId="981"/>
            <ac:spMk id="18" creationId="{7DD77B92-CB36-4B20-A59A-59625E0F08AB}"/>
          </ac:spMkLst>
        </pc:spChg>
        <pc:spChg chg="del">
          <ac:chgData name="christophe CHUECOS-FONT" userId="7e57acaa-4bc6-4644-8edc-0ecdded28594" providerId="ADAL" clId="{82E4E2D6-9A7E-4B14-964E-47552D211785}" dt="2021-04-16T11:50:03.609" v="986" actId="26606"/>
          <ac:spMkLst>
            <pc:docMk/>
            <pc:sldMk cId="2991192774" sldId="981"/>
            <ac:spMk id="24" creationId="{2C1BBA94-3F40-40AA-8BB9-E69E25E537C1}"/>
          </ac:spMkLst>
        </pc:spChg>
        <pc:spChg chg="add">
          <ac:chgData name="christophe CHUECOS-FONT" userId="7e57acaa-4bc6-4644-8edc-0ecdded28594" providerId="ADAL" clId="{82E4E2D6-9A7E-4B14-964E-47552D211785}" dt="2021-04-16T11:50:03.609" v="986" actId="26606"/>
          <ac:spMkLst>
            <pc:docMk/>
            <pc:sldMk cId="2991192774" sldId="981"/>
            <ac:spMk id="29" creationId="{7DD77B92-CB36-4B20-A59A-59625E0F08AB}"/>
          </ac:spMkLst>
        </pc:spChg>
        <pc:spChg chg="add">
          <ac:chgData name="christophe CHUECOS-FONT" userId="7e57acaa-4bc6-4644-8edc-0ecdded28594" providerId="ADAL" clId="{82E4E2D6-9A7E-4B14-964E-47552D211785}" dt="2021-04-16T11:50:03.609" v="986" actId="26606"/>
          <ac:spMkLst>
            <pc:docMk/>
            <pc:sldMk cId="2991192774" sldId="981"/>
            <ac:spMk id="35" creationId="{2C1BBA94-3F40-40AA-8BB9-E69E25E537C1}"/>
          </ac:spMkLst>
        </pc:spChg>
        <pc:grpChg chg="del">
          <ac:chgData name="christophe CHUECOS-FONT" userId="7e57acaa-4bc6-4644-8edc-0ecdded28594" providerId="ADAL" clId="{82E4E2D6-9A7E-4B14-964E-47552D211785}" dt="2021-04-16T11:50:03.609" v="986" actId="26606"/>
          <ac:grpSpMkLst>
            <pc:docMk/>
            <pc:sldMk cId="2991192774" sldId="981"/>
            <ac:grpSpMk id="20" creationId="{B14B560F-9DD7-4302-A60B-EBD3EF59B073}"/>
          </ac:grpSpMkLst>
        </pc:grpChg>
        <pc:grpChg chg="add">
          <ac:chgData name="christophe CHUECOS-FONT" userId="7e57acaa-4bc6-4644-8edc-0ecdded28594" providerId="ADAL" clId="{82E4E2D6-9A7E-4B14-964E-47552D211785}" dt="2021-04-16T11:50:03.609" v="986" actId="26606"/>
          <ac:grpSpMkLst>
            <pc:docMk/>
            <pc:sldMk cId="2991192774" sldId="981"/>
            <ac:grpSpMk id="31" creationId="{B14B560F-9DD7-4302-A60B-EBD3EF59B073}"/>
          </ac:grpSpMkLst>
        </pc:grpChg>
        <pc:graphicFrameChg chg="mod modGraphic">
          <ac:chgData name="christophe CHUECOS-FONT" userId="7e57acaa-4bc6-4644-8edc-0ecdded28594" providerId="ADAL" clId="{82E4E2D6-9A7E-4B14-964E-47552D211785}" dt="2021-04-16T11:50:03.609" v="986" actId="26606"/>
          <ac:graphicFrameMkLst>
            <pc:docMk/>
            <pc:sldMk cId="2991192774" sldId="981"/>
            <ac:graphicFrameMk id="14" creationId="{63EEF10D-9B12-4A96-B1B0-9016BA0C1B43}"/>
          </ac:graphicFrameMkLst>
        </pc:graphicFrameChg>
      </pc:sldChg>
      <pc:sldChg chg="addSp delSp modSp new mod">
        <pc:chgData name="christophe CHUECOS-FONT" userId="7e57acaa-4bc6-4644-8edc-0ecdded28594" providerId="ADAL" clId="{82E4E2D6-9A7E-4B14-964E-47552D211785}" dt="2021-04-16T11:51:04.684" v="999" actId="20577"/>
        <pc:sldMkLst>
          <pc:docMk/>
          <pc:sldMk cId="2246788302" sldId="982"/>
        </pc:sldMkLst>
        <pc:spChg chg="mod">
          <ac:chgData name="christophe CHUECOS-FONT" userId="7e57acaa-4bc6-4644-8edc-0ecdded28594" providerId="ADAL" clId="{82E4E2D6-9A7E-4B14-964E-47552D211785}" dt="2021-04-16T11:51:04.684" v="999" actId="20577"/>
          <ac:spMkLst>
            <pc:docMk/>
            <pc:sldMk cId="2246788302" sldId="982"/>
            <ac:spMk id="2" creationId="{34D69070-40CA-46BA-839C-06D904165843}"/>
          </ac:spMkLst>
        </pc:spChg>
        <pc:spChg chg="del">
          <ac:chgData name="christophe CHUECOS-FONT" userId="7e57acaa-4bc6-4644-8edc-0ecdded28594" providerId="ADAL" clId="{82E4E2D6-9A7E-4B14-964E-47552D211785}" dt="2021-04-16T11:50:42.733" v="988"/>
          <ac:spMkLst>
            <pc:docMk/>
            <pc:sldMk cId="2246788302" sldId="982"/>
            <ac:spMk id="3" creationId="{01E7A57C-E222-4875-93AC-9D65C4EB6376}"/>
          </ac:spMkLst>
        </pc:spChg>
        <pc:picChg chg="add mod">
          <ac:chgData name="christophe CHUECOS-FONT" userId="7e57acaa-4bc6-4644-8edc-0ecdded28594" providerId="ADAL" clId="{82E4E2D6-9A7E-4B14-964E-47552D211785}" dt="2021-04-16T11:51:00.866" v="993" actId="14100"/>
          <ac:picMkLst>
            <pc:docMk/>
            <pc:sldMk cId="2246788302" sldId="982"/>
            <ac:picMk id="4" creationId="{ACA72B73-886A-4CC5-8917-CC71516E78CE}"/>
          </ac:picMkLst>
        </pc:picChg>
      </pc:sldChg>
      <pc:sldChg chg="addSp modSp new mod setBg">
        <pc:chgData name="christophe CHUECOS-FONT" userId="7e57acaa-4bc6-4644-8edc-0ecdded28594" providerId="ADAL" clId="{82E4E2D6-9A7E-4B14-964E-47552D211785}" dt="2021-04-16T11:55:00.642" v="1043" actId="14100"/>
        <pc:sldMkLst>
          <pc:docMk/>
          <pc:sldMk cId="1701026038" sldId="983"/>
        </pc:sldMkLst>
        <pc:spChg chg="mod">
          <ac:chgData name="christophe CHUECOS-FONT" userId="7e57acaa-4bc6-4644-8edc-0ecdded28594" providerId="ADAL" clId="{82E4E2D6-9A7E-4B14-964E-47552D211785}" dt="2021-04-16T11:54:33.570" v="1040" actId="26606"/>
          <ac:spMkLst>
            <pc:docMk/>
            <pc:sldMk cId="1701026038" sldId="983"/>
            <ac:spMk id="2" creationId="{E196D8F4-288A-4B33-94C8-28764DA82418}"/>
          </ac:spMkLst>
        </pc:spChg>
        <pc:spChg chg="mod">
          <ac:chgData name="christophe CHUECOS-FONT" userId="7e57acaa-4bc6-4644-8edc-0ecdded28594" providerId="ADAL" clId="{82E4E2D6-9A7E-4B14-964E-47552D211785}" dt="2021-04-16T11:55:00.642" v="1043" actId="14100"/>
          <ac:spMkLst>
            <pc:docMk/>
            <pc:sldMk cId="1701026038" sldId="983"/>
            <ac:spMk id="3" creationId="{796FD965-8239-4808-AC65-D2CB5FE933A0}"/>
          </ac:spMkLst>
        </pc:spChg>
        <pc:spChg chg="add">
          <ac:chgData name="christophe CHUECOS-FONT" userId="7e57acaa-4bc6-4644-8edc-0ecdded28594" providerId="ADAL" clId="{82E4E2D6-9A7E-4B14-964E-47552D211785}" dt="2021-04-16T11:54:33.570" v="1040" actId="26606"/>
          <ac:spMkLst>
            <pc:docMk/>
            <pc:sldMk cId="1701026038" sldId="983"/>
            <ac:spMk id="8" creationId="{DBF61EA3-B236-439E-9C0B-340980D56BEE}"/>
          </ac:spMkLst>
        </pc:spChg>
        <pc:spChg chg="add">
          <ac:chgData name="christophe CHUECOS-FONT" userId="7e57acaa-4bc6-4644-8edc-0ecdded28594" providerId="ADAL" clId="{82E4E2D6-9A7E-4B14-964E-47552D211785}" dt="2021-04-16T11:54:33.570" v="1040" actId="26606"/>
          <ac:spMkLst>
            <pc:docMk/>
            <pc:sldMk cId="1701026038" sldId="983"/>
            <ac:spMk id="14" creationId="{E659831F-0D9A-4C63-9EBB-8435B85A440F}"/>
          </ac:spMkLst>
        </pc:spChg>
        <pc:grpChg chg="add">
          <ac:chgData name="christophe CHUECOS-FONT" userId="7e57acaa-4bc6-4644-8edc-0ecdded28594" providerId="ADAL" clId="{82E4E2D6-9A7E-4B14-964E-47552D211785}" dt="2021-04-16T11:54:33.570" v="1040" actId="26606"/>
          <ac:grpSpMkLst>
            <pc:docMk/>
            <pc:sldMk cId="1701026038" sldId="983"/>
            <ac:grpSpMk id="10" creationId="{28FAF094-D087-493F-8DF9-A486C2D6BBAA}"/>
          </ac:grpSpMkLst>
        </pc:grpChg>
      </pc:sldChg>
      <pc:sldChg chg="addSp delSp modSp new mod">
        <pc:chgData name="christophe CHUECOS-FONT" userId="7e57acaa-4bc6-4644-8edc-0ecdded28594" providerId="ADAL" clId="{82E4E2D6-9A7E-4B14-964E-47552D211785}" dt="2021-04-16T12:02:52.299" v="1086"/>
        <pc:sldMkLst>
          <pc:docMk/>
          <pc:sldMk cId="1681362808" sldId="984"/>
        </pc:sldMkLst>
        <pc:spChg chg="mod">
          <ac:chgData name="christophe CHUECOS-FONT" userId="7e57acaa-4bc6-4644-8edc-0ecdded28594" providerId="ADAL" clId="{82E4E2D6-9A7E-4B14-964E-47552D211785}" dt="2021-04-16T11:56:25.430" v="1073" actId="14100"/>
          <ac:spMkLst>
            <pc:docMk/>
            <pc:sldMk cId="1681362808" sldId="984"/>
            <ac:spMk id="2" creationId="{4D245A71-81A1-4AAB-9742-4F6D669B0248}"/>
          </ac:spMkLst>
        </pc:spChg>
        <pc:spChg chg="del mod">
          <ac:chgData name="christophe CHUECOS-FONT" userId="7e57acaa-4bc6-4644-8edc-0ecdded28594" providerId="ADAL" clId="{82E4E2D6-9A7E-4B14-964E-47552D211785}" dt="2021-04-16T11:56:18.067" v="1071" actId="21"/>
          <ac:spMkLst>
            <pc:docMk/>
            <pc:sldMk cId="1681362808" sldId="984"/>
            <ac:spMk id="3" creationId="{00673A21-E6BD-4E17-8622-9BC439B25FF2}"/>
          </ac:spMkLst>
        </pc:spChg>
        <pc:graphicFrameChg chg="add mod">
          <ac:chgData name="christophe CHUECOS-FONT" userId="7e57acaa-4bc6-4644-8edc-0ecdded28594" providerId="ADAL" clId="{82E4E2D6-9A7E-4B14-964E-47552D211785}" dt="2021-04-16T12:02:52.299" v="1086"/>
          <ac:graphicFrameMkLst>
            <pc:docMk/>
            <pc:sldMk cId="1681362808" sldId="984"/>
            <ac:graphicFrameMk id="4" creationId="{E5732743-5932-407A-8DCA-2C9219D06CE8}"/>
          </ac:graphicFrameMkLst>
        </pc:graphicFrameChg>
      </pc:sldChg>
      <pc:sldChg chg="modSp mod ord">
        <pc:chgData name="christophe CHUECOS-FONT" userId="7e57acaa-4bc6-4644-8edc-0ecdded28594" providerId="ADAL" clId="{82E4E2D6-9A7E-4B14-964E-47552D211785}" dt="2021-04-16T13:26:45.603" v="1833" actId="20577"/>
        <pc:sldMkLst>
          <pc:docMk/>
          <pc:sldMk cId="2190244081" sldId="985"/>
        </pc:sldMkLst>
        <pc:spChg chg="mod">
          <ac:chgData name="christophe CHUECOS-FONT" userId="7e57acaa-4bc6-4644-8edc-0ecdded28594" providerId="ADAL" clId="{82E4E2D6-9A7E-4B14-964E-47552D211785}" dt="2021-04-16T13:26:45.603" v="1833" actId="20577"/>
          <ac:spMkLst>
            <pc:docMk/>
            <pc:sldMk cId="2190244081" sldId="985"/>
            <ac:spMk id="5" creationId="{DFEA2082-E7DE-4453-8158-54F380B94285}"/>
          </ac:spMkLst>
        </pc:spChg>
      </pc:sldChg>
      <pc:sldChg chg="addSp delSp modSp new del mod">
        <pc:chgData name="christophe CHUECOS-FONT" userId="7e57acaa-4bc6-4644-8edc-0ecdded28594" providerId="ADAL" clId="{82E4E2D6-9A7E-4B14-964E-47552D211785}" dt="2021-04-16T12:05:39.278" v="1104" actId="47"/>
        <pc:sldMkLst>
          <pc:docMk/>
          <pc:sldMk cId="3046364086" sldId="986"/>
        </pc:sldMkLst>
        <pc:spChg chg="mod">
          <ac:chgData name="christophe CHUECOS-FONT" userId="7e57acaa-4bc6-4644-8edc-0ecdded28594" providerId="ADAL" clId="{82E4E2D6-9A7E-4B14-964E-47552D211785}" dt="2021-04-16T12:04:24.349" v="1095" actId="14100"/>
          <ac:spMkLst>
            <pc:docMk/>
            <pc:sldMk cId="3046364086" sldId="986"/>
            <ac:spMk id="2" creationId="{662BF5F8-2CF8-4707-85C3-4209E3129B38}"/>
          </ac:spMkLst>
        </pc:spChg>
        <pc:spChg chg="del">
          <ac:chgData name="christophe CHUECOS-FONT" userId="7e57acaa-4bc6-4644-8edc-0ecdded28594" providerId="ADAL" clId="{82E4E2D6-9A7E-4B14-964E-47552D211785}" dt="2021-04-16T12:04:20.515" v="1094" actId="21"/>
          <ac:spMkLst>
            <pc:docMk/>
            <pc:sldMk cId="3046364086" sldId="986"/>
            <ac:spMk id="3" creationId="{6A6C78D0-A898-4F6A-8FC6-C906B20F326D}"/>
          </ac:spMkLst>
        </pc:spChg>
        <pc:graphicFrameChg chg="add del mod">
          <ac:chgData name="christophe CHUECOS-FONT" userId="7e57acaa-4bc6-4644-8edc-0ecdded28594" providerId="ADAL" clId="{82E4E2D6-9A7E-4B14-964E-47552D211785}" dt="2021-04-16T12:05:15.290" v="1100" actId="21"/>
          <ac:graphicFrameMkLst>
            <pc:docMk/>
            <pc:sldMk cId="3046364086" sldId="986"/>
            <ac:graphicFrameMk id="4" creationId="{FCCBE848-FB74-4714-B131-015551A6FF11}"/>
          </ac:graphicFrameMkLst>
        </pc:graphicFrameChg>
      </pc:sldChg>
      <pc:sldChg chg="modSp add mod ord">
        <pc:chgData name="christophe CHUECOS-FONT" userId="7e57acaa-4bc6-4644-8edc-0ecdded28594" providerId="ADAL" clId="{82E4E2D6-9A7E-4B14-964E-47552D211785}" dt="2021-04-16T12:20:17.481" v="1471" actId="207"/>
        <pc:sldMkLst>
          <pc:docMk/>
          <pc:sldMk cId="1242109388" sldId="987"/>
        </pc:sldMkLst>
        <pc:spChg chg="mod">
          <ac:chgData name="christophe CHUECOS-FONT" userId="7e57acaa-4bc6-4644-8edc-0ecdded28594" providerId="ADAL" clId="{82E4E2D6-9A7E-4B14-964E-47552D211785}" dt="2021-04-16T12:17:04.592" v="1355" actId="20577"/>
          <ac:spMkLst>
            <pc:docMk/>
            <pc:sldMk cId="1242109388" sldId="987"/>
            <ac:spMk id="2" creationId="{31C25B89-ECC8-4C4C-9793-BF73FEA1C16C}"/>
          </ac:spMkLst>
        </pc:spChg>
        <pc:graphicFrameChg chg="mod modGraphic">
          <ac:chgData name="christophe CHUECOS-FONT" userId="7e57acaa-4bc6-4644-8edc-0ecdded28594" providerId="ADAL" clId="{82E4E2D6-9A7E-4B14-964E-47552D211785}" dt="2021-04-16T12:20:17.481" v="1471" actId="207"/>
          <ac:graphicFrameMkLst>
            <pc:docMk/>
            <pc:sldMk cId="1242109388" sldId="987"/>
            <ac:graphicFrameMk id="4" creationId="{C8B39154-0893-4BC9-A638-37A89DE54D73}"/>
          </ac:graphicFrameMkLst>
        </pc:graphicFrameChg>
      </pc:sldChg>
      <pc:sldChg chg="add del">
        <pc:chgData name="christophe CHUECOS-FONT" userId="7e57acaa-4bc6-4644-8edc-0ecdded28594" providerId="ADAL" clId="{82E4E2D6-9A7E-4B14-964E-47552D211785}" dt="2021-04-16T12:21:59.703" v="1496" actId="47"/>
        <pc:sldMkLst>
          <pc:docMk/>
          <pc:sldMk cId="557462297" sldId="988"/>
        </pc:sldMkLst>
      </pc:sldChg>
      <pc:sldChg chg="addSp delSp modSp new mod ord">
        <pc:chgData name="christophe CHUECOS-FONT" userId="7e57acaa-4bc6-4644-8edc-0ecdded28594" providerId="ADAL" clId="{82E4E2D6-9A7E-4B14-964E-47552D211785}" dt="2021-04-16T12:21:43.970" v="1495" actId="207"/>
        <pc:sldMkLst>
          <pc:docMk/>
          <pc:sldMk cId="1458723181" sldId="989"/>
        </pc:sldMkLst>
        <pc:spChg chg="mod">
          <ac:chgData name="christophe CHUECOS-FONT" userId="7e57acaa-4bc6-4644-8edc-0ecdded28594" providerId="ADAL" clId="{82E4E2D6-9A7E-4B14-964E-47552D211785}" dt="2021-04-16T12:19:14.923" v="1467" actId="20577"/>
          <ac:spMkLst>
            <pc:docMk/>
            <pc:sldMk cId="1458723181" sldId="989"/>
            <ac:spMk id="2" creationId="{694AD8C2-7D4F-4BF8-B2D3-D66CB10301A2}"/>
          </ac:spMkLst>
        </pc:spChg>
        <pc:spChg chg="del">
          <ac:chgData name="christophe CHUECOS-FONT" userId="7e57acaa-4bc6-4644-8edc-0ecdded28594" providerId="ADAL" clId="{82E4E2D6-9A7E-4B14-964E-47552D211785}" dt="2021-04-16T12:12:44.421" v="1302"/>
          <ac:spMkLst>
            <pc:docMk/>
            <pc:sldMk cId="1458723181" sldId="989"/>
            <ac:spMk id="3" creationId="{55BA771D-AE17-4A73-9B3D-A973D866AB5D}"/>
          </ac:spMkLst>
        </pc:spChg>
        <pc:graphicFrameChg chg="add mod modGraphic">
          <ac:chgData name="christophe CHUECOS-FONT" userId="7e57acaa-4bc6-4644-8edc-0ecdded28594" providerId="ADAL" clId="{82E4E2D6-9A7E-4B14-964E-47552D211785}" dt="2021-04-16T12:21:43.970" v="1495" actId="207"/>
          <ac:graphicFrameMkLst>
            <pc:docMk/>
            <pc:sldMk cId="1458723181" sldId="989"/>
            <ac:graphicFrameMk id="4" creationId="{D86BCE0E-1C88-4660-B7D1-0A49202A215F}"/>
          </ac:graphicFrameMkLst>
        </pc:graphicFrameChg>
      </pc:sldChg>
      <pc:sldChg chg="new del">
        <pc:chgData name="christophe CHUECOS-FONT" userId="7e57acaa-4bc6-4644-8edc-0ecdded28594" providerId="ADAL" clId="{82E4E2D6-9A7E-4B14-964E-47552D211785}" dt="2021-04-16T12:23:39.829" v="1528" actId="47"/>
        <pc:sldMkLst>
          <pc:docMk/>
          <pc:sldMk cId="1803864393" sldId="990"/>
        </pc:sldMkLst>
      </pc:sldChg>
      <pc:sldChg chg="modSp add mod">
        <pc:chgData name="christophe CHUECOS-FONT" userId="7e57acaa-4bc6-4644-8edc-0ecdded28594" providerId="ADAL" clId="{82E4E2D6-9A7E-4B14-964E-47552D211785}" dt="2021-04-16T12:25:04.810" v="1716" actId="20577"/>
        <pc:sldMkLst>
          <pc:docMk/>
          <pc:sldMk cId="3107677243" sldId="990"/>
        </pc:sldMkLst>
        <pc:spChg chg="mod">
          <ac:chgData name="christophe CHUECOS-FONT" userId="7e57acaa-4bc6-4644-8edc-0ecdded28594" providerId="ADAL" clId="{82E4E2D6-9A7E-4B14-964E-47552D211785}" dt="2021-04-16T12:25:04.810" v="1716" actId="20577"/>
          <ac:spMkLst>
            <pc:docMk/>
            <pc:sldMk cId="3107677243" sldId="990"/>
            <ac:spMk id="3" creationId="{DADE19F3-635F-4ED7-91EC-7D07BAA72972}"/>
          </ac:spMkLst>
        </pc:spChg>
      </pc:sldChg>
      <pc:sldChg chg="modSp add del mod ord">
        <pc:chgData name="christophe CHUECOS-FONT" userId="7e57acaa-4bc6-4644-8edc-0ecdded28594" providerId="ADAL" clId="{82E4E2D6-9A7E-4B14-964E-47552D211785}" dt="2021-04-16T12:16:00.164" v="1330" actId="47"/>
        <pc:sldMkLst>
          <pc:docMk/>
          <pc:sldMk cId="3975472862" sldId="990"/>
        </pc:sldMkLst>
        <pc:spChg chg="mod">
          <ac:chgData name="christophe CHUECOS-FONT" userId="7e57acaa-4bc6-4644-8edc-0ecdded28594" providerId="ADAL" clId="{82E4E2D6-9A7E-4B14-964E-47552D211785}" dt="2021-04-16T12:14:25.691" v="1325" actId="20577"/>
          <ac:spMkLst>
            <pc:docMk/>
            <pc:sldMk cId="3975472862" sldId="990"/>
            <ac:spMk id="2" creationId="{E196D8F4-288A-4B33-94C8-28764DA82418}"/>
          </ac:spMkLst>
        </pc:spChg>
      </pc:sldChg>
      <pc:sldChg chg="modSp add mod">
        <pc:chgData name="christophe CHUECOS-FONT" userId="7e57acaa-4bc6-4644-8edc-0ecdded28594" providerId="ADAL" clId="{82E4E2D6-9A7E-4B14-964E-47552D211785}" dt="2021-04-16T12:26:13.602" v="1737" actId="113"/>
        <pc:sldMkLst>
          <pc:docMk/>
          <pc:sldMk cId="3671282465" sldId="991"/>
        </pc:sldMkLst>
        <pc:spChg chg="mod">
          <ac:chgData name="christophe CHUECOS-FONT" userId="7e57acaa-4bc6-4644-8edc-0ecdded28594" providerId="ADAL" clId="{82E4E2D6-9A7E-4B14-964E-47552D211785}" dt="2021-04-16T12:26:13.602" v="1737" actId="113"/>
          <ac:spMkLst>
            <pc:docMk/>
            <pc:sldMk cId="3671282465" sldId="991"/>
            <ac:spMk id="3" creationId="{DADE19F3-635F-4ED7-91EC-7D07BAA72972}"/>
          </ac:spMkLst>
        </pc:spChg>
      </pc:sldChg>
      <pc:sldChg chg="addSp delSp modSp new mod">
        <pc:chgData name="christophe CHUECOS-FONT" userId="7e57acaa-4bc6-4644-8edc-0ecdded28594" providerId="ADAL" clId="{82E4E2D6-9A7E-4B14-964E-47552D211785}" dt="2021-04-16T13:31:24.750" v="1906" actId="20577"/>
        <pc:sldMkLst>
          <pc:docMk/>
          <pc:sldMk cId="2167285285" sldId="992"/>
        </pc:sldMkLst>
        <pc:spChg chg="mod">
          <ac:chgData name="christophe CHUECOS-FONT" userId="7e57acaa-4bc6-4644-8edc-0ecdded28594" providerId="ADAL" clId="{82E4E2D6-9A7E-4B14-964E-47552D211785}" dt="2021-04-16T13:31:24.750" v="1906" actId="20577"/>
          <ac:spMkLst>
            <pc:docMk/>
            <pc:sldMk cId="2167285285" sldId="992"/>
            <ac:spMk id="2" creationId="{ED206508-C55C-477B-BC52-EEE538DAFD1B}"/>
          </ac:spMkLst>
        </pc:spChg>
        <pc:spChg chg="del">
          <ac:chgData name="christophe CHUECOS-FONT" userId="7e57acaa-4bc6-4644-8edc-0ecdded28594" providerId="ADAL" clId="{82E4E2D6-9A7E-4B14-964E-47552D211785}" dt="2021-04-16T13:24:18.792" v="1743"/>
          <ac:spMkLst>
            <pc:docMk/>
            <pc:sldMk cId="2167285285" sldId="992"/>
            <ac:spMk id="3" creationId="{36AD530A-B909-4A51-8FDA-EA5441B6FE3E}"/>
          </ac:spMkLst>
        </pc:spChg>
        <pc:graphicFrameChg chg="add mod modGraphic">
          <ac:chgData name="christophe CHUECOS-FONT" userId="7e57acaa-4bc6-4644-8edc-0ecdded28594" providerId="ADAL" clId="{82E4E2D6-9A7E-4B14-964E-47552D211785}" dt="2021-04-16T13:29:51.315" v="1894" actId="207"/>
          <ac:graphicFrameMkLst>
            <pc:docMk/>
            <pc:sldMk cId="2167285285" sldId="992"/>
            <ac:graphicFrameMk id="4" creationId="{1C78F818-8566-456E-BAFD-2CBE7F2F3303}"/>
          </ac:graphicFrameMkLst>
        </pc:graphicFrameChg>
      </pc:sldChg>
      <pc:sldChg chg="addSp delSp modSp new mod">
        <pc:chgData name="christophe CHUECOS-FONT" userId="7e57acaa-4bc6-4644-8edc-0ecdded28594" providerId="ADAL" clId="{82E4E2D6-9A7E-4B14-964E-47552D211785}" dt="2021-04-16T13:46:10.210" v="2513" actId="20577"/>
        <pc:sldMkLst>
          <pc:docMk/>
          <pc:sldMk cId="1597247363" sldId="993"/>
        </pc:sldMkLst>
        <pc:spChg chg="mod">
          <ac:chgData name="christophe CHUECOS-FONT" userId="7e57acaa-4bc6-4644-8edc-0ecdded28594" providerId="ADAL" clId="{82E4E2D6-9A7E-4B14-964E-47552D211785}" dt="2021-04-16T13:46:10.210" v="2513" actId="20577"/>
          <ac:spMkLst>
            <pc:docMk/>
            <pc:sldMk cId="1597247363" sldId="993"/>
            <ac:spMk id="2" creationId="{9C37F07F-5059-493B-AFB0-AEE6F693549F}"/>
          </ac:spMkLst>
        </pc:spChg>
        <pc:spChg chg="del">
          <ac:chgData name="christophe CHUECOS-FONT" userId="7e57acaa-4bc6-4644-8edc-0ecdded28594" providerId="ADAL" clId="{82E4E2D6-9A7E-4B14-964E-47552D211785}" dt="2021-04-16T13:42:15.413" v="2221"/>
          <ac:spMkLst>
            <pc:docMk/>
            <pc:sldMk cId="1597247363" sldId="993"/>
            <ac:spMk id="3" creationId="{653FCE2C-1D91-4FC4-9AAE-4F6F309BF39B}"/>
          </ac:spMkLst>
        </pc:spChg>
        <pc:graphicFrameChg chg="add mod modGraphic">
          <ac:chgData name="christophe CHUECOS-FONT" userId="7e57acaa-4bc6-4644-8edc-0ecdded28594" providerId="ADAL" clId="{82E4E2D6-9A7E-4B14-964E-47552D211785}" dt="2021-04-16T13:43:39.470" v="2237" actId="20577"/>
          <ac:graphicFrameMkLst>
            <pc:docMk/>
            <pc:sldMk cId="1597247363" sldId="993"/>
            <ac:graphicFrameMk id="4" creationId="{6B8B0B08-C3CB-4B4C-9314-4CFF3FA4F627}"/>
          </ac:graphicFrameMkLst>
        </pc:graphicFrameChg>
      </pc:sldChg>
      <pc:sldChg chg="modSp add mod">
        <pc:chgData name="christophe CHUECOS-FONT" userId="7e57acaa-4bc6-4644-8edc-0ecdded28594" providerId="ADAL" clId="{82E4E2D6-9A7E-4B14-964E-47552D211785}" dt="2021-04-16T13:31:11.910" v="1903" actId="20577"/>
        <pc:sldMkLst>
          <pc:docMk/>
          <pc:sldMk cId="293969106" sldId="994"/>
        </pc:sldMkLst>
        <pc:spChg chg="mod">
          <ac:chgData name="christophe CHUECOS-FONT" userId="7e57acaa-4bc6-4644-8edc-0ecdded28594" providerId="ADAL" clId="{82E4E2D6-9A7E-4B14-964E-47552D211785}" dt="2021-04-16T13:30:57.365" v="1899" actId="20577"/>
          <ac:spMkLst>
            <pc:docMk/>
            <pc:sldMk cId="293969106" sldId="994"/>
            <ac:spMk id="2" creationId="{ED206508-C55C-477B-BC52-EEE538DAFD1B}"/>
          </ac:spMkLst>
        </pc:spChg>
        <pc:graphicFrameChg chg="modGraphic">
          <ac:chgData name="christophe CHUECOS-FONT" userId="7e57acaa-4bc6-4644-8edc-0ecdded28594" providerId="ADAL" clId="{82E4E2D6-9A7E-4B14-964E-47552D211785}" dt="2021-04-16T13:31:11.910" v="1903" actId="20577"/>
          <ac:graphicFrameMkLst>
            <pc:docMk/>
            <pc:sldMk cId="293969106" sldId="994"/>
            <ac:graphicFrameMk id="4" creationId="{1C78F818-8566-456E-BAFD-2CBE7F2F3303}"/>
          </ac:graphicFrameMkLst>
        </pc:graphicFrameChg>
      </pc:sldChg>
      <pc:sldChg chg="modSp add mod ord">
        <pc:chgData name="christophe CHUECOS-FONT" userId="7e57acaa-4bc6-4644-8edc-0ecdded28594" providerId="ADAL" clId="{82E4E2D6-9A7E-4B14-964E-47552D211785}" dt="2021-04-16T13:29:32.530" v="1891" actId="207"/>
        <pc:sldMkLst>
          <pc:docMk/>
          <pc:sldMk cId="168343045" sldId="995"/>
        </pc:sldMkLst>
        <pc:graphicFrameChg chg="modGraphic">
          <ac:chgData name="christophe CHUECOS-FONT" userId="7e57acaa-4bc6-4644-8edc-0ecdded28594" providerId="ADAL" clId="{82E4E2D6-9A7E-4B14-964E-47552D211785}" dt="2021-04-16T13:29:32.530" v="1891" actId="207"/>
          <ac:graphicFrameMkLst>
            <pc:docMk/>
            <pc:sldMk cId="168343045" sldId="995"/>
            <ac:graphicFrameMk id="4" creationId="{C8B39154-0893-4BC9-A638-37A89DE54D73}"/>
          </ac:graphicFrameMkLst>
        </pc:graphicFrameChg>
      </pc:sldChg>
      <pc:sldChg chg="addSp modSp add mod">
        <pc:chgData name="christophe CHUECOS-FONT" userId="7e57acaa-4bc6-4644-8edc-0ecdded28594" providerId="ADAL" clId="{82E4E2D6-9A7E-4B14-964E-47552D211785}" dt="2021-04-16T13:35:33.979" v="2017" actId="255"/>
        <pc:sldMkLst>
          <pc:docMk/>
          <pc:sldMk cId="2066972963" sldId="996"/>
        </pc:sldMkLst>
        <pc:spChg chg="mod">
          <ac:chgData name="christophe CHUECOS-FONT" userId="7e57acaa-4bc6-4644-8edc-0ecdded28594" providerId="ADAL" clId="{82E4E2D6-9A7E-4B14-964E-47552D211785}" dt="2021-04-16T13:31:33.291" v="1908" actId="20577"/>
          <ac:spMkLst>
            <pc:docMk/>
            <pc:sldMk cId="2066972963" sldId="996"/>
            <ac:spMk id="2" creationId="{ED206508-C55C-477B-BC52-EEE538DAFD1B}"/>
          </ac:spMkLst>
        </pc:spChg>
        <pc:spChg chg="add mod">
          <ac:chgData name="christophe CHUECOS-FONT" userId="7e57acaa-4bc6-4644-8edc-0ecdded28594" providerId="ADAL" clId="{82E4E2D6-9A7E-4B14-964E-47552D211785}" dt="2021-04-16T13:35:33.979" v="2017" actId="255"/>
          <ac:spMkLst>
            <pc:docMk/>
            <pc:sldMk cId="2066972963" sldId="996"/>
            <ac:spMk id="3" creationId="{4BA68BAB-9AB7-46D1-B77C-A02DF63084FA}"/>
          </ac:spMkLst>
        </pc:spChg>
        <pc:graphicFrameChg chg="mod modGraphic">
          <ac:chgData name="christophe CHUECOS-FONT" userId="7e57acaa-4bc6-4644-8edc-0ecdded28594" providerId="ADAL" clId="{82E4E2D6-9A7E-4B14-964E-47552D211785}" dt="2021-04-16T13:33:58.837" v="1941" actId="1076"/>
          <ac:graphicFrameMkLst>
            <pc:docMk/>
            <pc:sldMk cId="2066972963" sldId="996"/>
            <ac:graphicFrameMk id="4" creationId="{1C78F818-8566-456E-BAFD-2CBE7F2F3303}"/>
          </ac:graphicFrameMkLst>
        </pc:graphicFrameChg>
      </pc:sldChg>
      <pc:sldChg chg="modSp add mod ord">
        <pc:chgData name="christophe CHUECOS-FONT" userId="7e57acaa-4bc6-4644-8edc-0ecdded28594" providerId="ADAL" clId="{82E4E2D6-9A7E-4B14-964E-47552D211785}" dt="2021-04-16T13:35:06.468" v="2014" actId="207"/>
        <pc:sldMkLst>
          <pc:docMk/>
          <pc:sldMk cId="803079755" sldId="997"/>
        </pc:sldMkLst>
        <pc:graphicFrameChg chg="modGraphic">
          <ac:chgData name="christophe CHUECOS-FONT" userId="7e57acaa-4bc6-4644-8edc-0ecdded28594" providerId="ADAL" clId="{82E4E2D6-9A7E-4B14-964E-47552D211785}" dt="2021-04-16T13:35:06.468" v="2014" actId="207"/>
          <ac:graphicFrameMkLst>
            <pc:docMk/>
            <pc:sldMk cId="803079755" sldId="997"/>
            <ac:graphicFrameMk id="4" creationId="{C8B39154-0893-4BC9-A638-37A89DE54D73}"/>
          </ac:graphicFrameMkLst>
        </pc:graphicFrameChg>
      </pc:sldChg>
      <pc:sldChg chg="modSp add mod ord">
        <pc:chgData name="christophe CHUECOS-FONT" userId="7e57acaa-4bc6-4644-8edc-0ecdded28594" providerId="ADAL" clId="{82E4E2D6-9A7E-4B14-964E-47552D211785}" dt="2021-04-16T13:38:45.285" v="2091" actId="6549"/>
        <pc:sldMkLst>
          <pc:docMk/>
          <pc:sldMk cId="2115351915" sldId="998"/>
        </pc:sldMkLst>
        <pc:spChg chg="mod">
          <ac:chgData name="christophe CHUECOS-FONT" userId="7e57acaa-4bc6-4644-8edc-0ecdded28594" providerId="ADAL" clId="{82E4E2D6-9A7E-4B14-964E-47552D211785}" dt="2021-04-16T13:38:45.285" v="2091" actId="6549"/>
          <ac:spMkLst>
            <pc:docMk/>
            <pc:sldMk cId="2115351915" sldId="998"/>
            <ac:spMk id="5" creationId="{DFEA2082-E7DE-4453-8158-54F380B94285}"/>
          </ac:spMkLst>
        </pc:spChg>
      </pc:sldChg>
      <pc:sldChg chg="modSp mod">
        <pc:chgData name="christophe CHUECOS-FONT" userId="7e57acaa-4bc6-4644-8edc-0ecdded28594" providerId="ADAL" clId="{82E4E2D6-9A7E-4B14-964E-47552D211785}" dt="2021-04-16T13:40:51.809" v="2220" actId="6549"/>
        <pc:sldMkLst>
          <pc:docMk/>
          <pc:sldMk cId="2585144797" sldId="999"/>
        </pc:sldMkLst>
        <pc:spChg chg="mod">
          <ac:chgData name="christophe CHUECOS-FONT" userId="7e57acaa-4bc6-4644-8edc-0ecdded28594" providerId="ADAL" clId="{82E4E2D6-9A7E-4B14-964E-47552D211785}" dt="2021-04-16T13:40:51.809" v="2220" actId="6549"/>
          <ac:spMkLst>
            <pc:docMk/>
            <pc:sldMk cId="2585144797" sldId="999"/>
            <ac:spMk id="2" creationId="{ED206508-C55C-477B-BC52-EEE538DAFD1B}"/>
          </ac:spMkLst>
        </pc:spChg>
        <pc:graphicFrameChg chg="modGraphic">
          <ac:chgData name="christophe CHUECOS-FONT" userId="7e57acaa-4bc6-4644-8edc-0ecdded28594" providerId="ADAL" clId="{82E4E2D6-9A7E-4B14-964E-47552D211785}" dt="2021-04-16T13:40:37.585" v="2212" actId="113"/>
          <ac:graphicFrameMkLst>
            <pc:docMk/>
            <pc:sldMk cId="2585144797" sldId="999"/>
            <ac:graphicFrameMk id="4" creationId="{1C78F818-8566-456E-BAFD-2CBE7F2F3303}"/>
          </ac:graphicFrameMkLst>
        </pc:graphicFrameChg>
      </pc:sldChg>
      <pc:sldChg chg="modSp mod">
        <pc:chgData name="christophe CHUECOS-FONT" userId="7e57acaa-4bc6-4644-8edc-0ecdded28594" providerId="ADAL" clId="{82E4E2D6-9A7E-4B14-964E-47552D211785}" dt="2021-04-16T13:40:46.868" v="2219" actId="6549"/>
        <pc:sldMkLst>
          <pc:docMk/>
          <pc:sldMk cId="645802544" sldId="1000"/>
        </pc:sldMkLst>
        <pc:spChg chg="mod">
          <ac:chgData name="christophe CHUECOS-FONT" userId="7e57acaa-4bc6-4644-8edc-0ecdded28594" providerId="ADAL" clId="{82E4E2D6-9A7E-4B14-964E-47552D211785}" dt="2021-04-16T13:40:46.868" v="2219" actId="6549"/>
          <ac:spMkLst>
            <pc:docMk/>
            <pc:sldMk cId="645802544" sldId="1000"/>
            <ac:spMk id="2" creationId="{ED206508-C55C-477B-BC52-EEE538DAFD1B}"/>
          </ac:spMkLst>
        </pc:spChg>
        <pc:graphicFrameChg chg="modGraphic">
          <ac:chgData name="christophe CHUECOS-FONT" userId="7e57acaa-4bc6-4644-8edc-0ecdded28594" providerId="ADAL" clId="{82E4E2D6-9A7E-4B14-964E-47552D211785}" dt="2021-04-16T13:40:31.208" v="2211" actId="113"/>
          <ac:graphicFrameMkLst>
            <pc:docMk/>
            <pc:sldMk cId="645802544" sldId="1000"/>
            <ac:graphicFrameMk id="4" creationId="{1C78F818-8566-456E-BAFD-2CBE7F2F3303}"/>
          </ac:graphicFrameMkLst>
        </pc:graphicFrameChg>
      </pc:sldChg>
      <pc:sldChg chg="addSp delSp modSp new mod setBg">
        <pc:chgData name="christophe CHUECOS-FONT" userId="7e57acaa-4bc6-4644-8edc-0ecdded28594" providerId="ADAL" clId="{82E4E2D6-9A7E-4B14-964E-47552D211785}" dt="2021-04-16T13:46:01.613" v="2500" actId="26606"/>
        <pc:sldMkLst>
          <pc:docMk/>
          <pc:sldMk cId="3504169953" sldId="1001"/>
        </pc:sldMkLst>
        <pc:spChg chg="mod">
          <ac:chgData name="christophe CHUECOS-FONT" userId="7e57acaa-4bc6-4644-8edc-0ecdded28594" providerId="ADAL" clId="{82E4E2D6-9A7E-4B14-964E-47552D211785}" dt="2021-04-16T13:46:01.613" v="2500" actId="26606"/>
          <ac:spMkLst>
            <pc:docMk/>
            <pc:sldMk cId="3504169953" sldId="1001"/>
            <ac:spMk id="2" creationId="{3A3FCF4A-2039-4F1A-9DFE-A90EB19FAAE6}"/>
          </ac:spMkLst>
        </pc:spChg>
        <pc:spChg chg="add del mod">
          <ac:chgData name="christophe CHUECOS-FONT" userId="7e57acaa-4bc6-4644-8edc-0ecdded28594" providerId="ADAL" clId="{82E4E2D6-9A7E-4B14-964E-47552D211785}" dt="2021-04-16T13:46:01.613" v="2500" actId="26606"/>
          <ac:spMkLst>
            <pc:docMk/>
            <pc:sldMk cId="3504169953" sldId="1001"/>
            <ac:spMk id="3" creationId="{DB992930-2D77-494F-8FD7-6F300F56E041}"/>
          </ac:spMkLst>
        </pc:spChg>
        <pc:spChg chg="add del">
          <ac:chgData name="christophe CHUECOS-FONT" userId="7e57acaa-4bc6-4644-8edc-0ecdded28594" providerId="ADAL" clId="{82E4E2D6-9A7E-4B14-964E-47552D211785}" dt="2021-04-16T13:46:01.517" v="2499" actId="26606"/>
          <ac:spMkLst>
            <pc:docMk/>
            <pc:sldMk cId="3504169953" sldId="1001"/>
            <ac:spMk id="9" creationId="{7DD77B92-CB36-4B20-A59A-59625E0F08AB}"/>
          </ac:spMkLst>
        </pc:spChg>
        <pc:spChg chg="add del">
          <ac:chgData name="christophe CHUECOS-FONT" userId="7e57acaa-4bc6-4644-8edc-0ecdded28594" providerId="ADAL" clId="{82E4E2D6-9A7E-4B14-964E-47552D211785}" dt="2021-04-16T13:46:01.517" v="2499" actId="26606"/>
          <ac:spMkLst>
            <pc:docMk/>
            <pc:sldMk cId="3504169953" sldId="1001"/>
            <ac:spMk id="15" creationId="{2C1BBA94-3F40-40AA-8BB9-E69E25E537C1}"/>
          </ac:spMkLst>
        </pc:spChg>
        <pc:spChg chg="add">
          <ac:chgData name="christophe CHUECOS-FONT" userId="7e57acaa-4bc6-4644-8edc-0ecdded28594" providerId="ADAL" clId="{82E4E2D6-9A7E-4B14-964E-47552D211785}" dt="2021-04-16T13:46:01.613" v="2500" actId="26606"/>
          <ac:spMkLst>
            <pc:docMk/>
            <pc:sldMk cId="3504169953" sldId="1001"/>
            <ac:spMk id="25" creationId="{1D63C574-BFD2-41A1-A567-B0C3CC7FDD4F}"/>
          </ac:spMkLst>
        </pc:spChg>
        <pc:spChg chg="add">
          <ac:chgData name="christophe CHUECOS-FONT" userId="7e57acaa-4bc6-4644-8edc-0ecdded28594" providerId="ADAL" clId="{82E4E2D6-9A7E-4B14-964E-47552D211785}" dt="2021-04-16T13:46:01.613" v="2500" actId="26606"/>
          <ac:spMkLst>
            <pc:docMk/>
            <pc:sldMk cId="3504169953" sldId="1001"/>
            <ac:spMk id="26" creationId="{E2A46BAB-8C31-42B2-90E8-B26DD3E81D37}"/>
          </ac:spMkLst>
        </pc:spChg>
        <pc:grpChg chg="add del">
          <ac:chgData name="christophe CHUECOS-FONT" userId="7e57acaa-4bc6-4644-8edc-0ecdded28594" providerId="ADAL" clId="{82E4E2D6-9A7E-4B14-964E-47552D211785}" dt="2021-04-16T13:46:01.517" v="2499" actId="26606"/>
          <ac:grpSpMkLst>
            <pc:docMk/>
            <pc:sldMk cId="3504169953" sldId="1001"/>
            <ac:grpSpMk id="11" creationId="{B14B560F-9DD7-4302-A60B-EBD3EF59B073}"/>
          </ac:grpSpMkLst>
        </pc:grpChg>
        <pc:grpChg chg="add">
          <ac:chgData name="christophe CHUECOS-FONT" userId="7e57acaa-4bc6-4644-8edc-0ecdded28594" providerId="ADAL" clId="{82E4E2D6-9A7E-4B14-964E-47552D211785}" dt="2021-04-16T13:46:01.613" v="2500" actId="26606"/>
          <ac:grpSpMkLst>
            <pc:docMk/>
            <pc:sldMk cId="3504169953" sldId="1001"/>
            <ac:grpSpMk id="13" creationId="{B3F7A3C7-0737-4E57-B30E-8EEFE638B401}"/>
          </ac:grpSpMkLst>
        </pc:grpChg>
        <pc:grpChg chg="add">
          <ac:chgData name="christophe CHUECOS-FONT" userId="7e57acaa-4bc6-4644-8edc-0ecdded28594" providerId="ADAL" clId="{82E4E2D6-9A7E-4B14-964E-47552D211785}" dt="2021-04-16T13:46:01.613" v="2500" actId="26606"/>
          <ac:grpSpMkLst>
            <pc:docMk/>
            <pc:sldMk cId="3504169953" sldId="1001"/>
            <ac:grpSpMk id="17" creationId="{43F5E015-E085-4624-B431-B42414448684}"/>
          </ac:grpSpMkLst>
        </pc:grpChg>
        <pc:graphicFrameChg chg="add del">
          <ac:chgData name="christophe CHUECOS-FONT" userId="7e57acaa-4bc6-4644-8edc-0ecdded28594" providerId="ADAL" clId="{82E4E2D6-9A7E-4B14-964E-47552D211785}" dt="2021-04-16T13:46:01.517" v="2499" actId="26606"/>
          <ac:graphicFrameMkLst>
            <pc:docMk/>
            <pc:sldMk cId="3504169953" sldId="1001"/>
            <ac:graphicFrameMk id="5" creationId="{B6C9A9EE-5778-438B-A1D8-9AE8A7347D36}"/>
          </ac:graphicFrameMkLst>
        </pc:graphicFrameChg>
        <pc:graphicFrameChg chg="add">
          <ac:chgData name="christophe CHUECOS-FONT" userId="7e57acaa-4bc6-4644-8edc-0ecdded28594" providerId="ADAL" clId="{82E4E2D6-9A7E-4B14-964E-47552D211785}" dt="2021-04-16T13:46:01.613" v="2500" actId="26606"/>
          <ac:graphicFrameMkLst>
            <pc:docMk/>
            <pc:sldMk cId="3504169953" sldId="1001"/>
            <ac:graphicFrameMk id="28" creationId="{E4446848-6F77-4DE1-91BF-57859E2AC1BB}"/>
          </ac:graphicFrameMkLst>
        </pc:graphicFrameChg>
      </pc:sldChg>
      <pc:sldChg chg="modSp mod ord">
        <pc:chgData name="christophe CHUECOS-FONT" userId="7e57acaa-4bc6-4644-8edc-0ecdded28594" providerId="ADAL" clId="{82E4E2D6-9A7E-4B14-964E-47552D211785}" dt="2021-04-16T14:13:48.143" v="2996" actId="6549"/>
        <pc:sldMkLst>
          <pc:docMk/>
          <pc:sldMk cId="542125457" sldId="1002"/>
        </pc:sldMkLst>
        <pc:spChg chg="mod">
          <ac:chgData name="christophe CHUECOS-FONT" userId="7e57acaa-4bc6-4644-8edc-0ecdded28594" providerId="ADAL" clId="{82E4E2D6-9A7E-4B14-964E-47552D211785}" dt="2021-04-16T14:13:48.143" v="2996" actId="6549"/>
          <ac:spMkLst>
            <pc:docMk/>
            <pc:sldMk cId="542125457" sldId="1002"/>
            <ac:spMk id="5" creationId="{DFEA2082-E7DE-4453-8158-54F380B94285}"/>
          </ac:spMkLst>
        </pc:spChg>
      </pc:sldChg>
      <pc:sldChg chg="addSp modSp new mod setBg">
        <pc:chgData name="christophe CHUECOS-FONT" userId="7e57acaa-4bc6-4644-8edc-0ecdded28594" providerId="ADAL" clId="{82E4E2D6-9A7E-4B14-964E-47552D211785}" dt="2021-04-16T13:59:23.198" v="2876" actId="20577"/>
        <pc:sldMkLst>
          <pc:docMk/>
          <pc:sldMk cId="3514872279" sldId="1003"/>
        </pc:sldMkLst>
        <pc:spChg chg="mod">
          <ac:chgData name="christophe CHUECOS-FONT" userId="7e57acaa-4bc6-4644-8edc-0ecdded28594" providerId="ADAL" clId="{82E4E2D6-9A7E-4B14-964E-47552D211785}" dt="2021-04-16T13:53:42.866" v="2579" actId="26606"/>
          <ac:spMkLst>
            <pc:docMk/>
            <pc:sldMk cId="3514872279" sldId="1003"/>
            <ac:spMk id="2" creationId="{BAF03158-A1E2-4345-96EC-13E2195F2AB4}"/>
          </ac:spMkLst>
        </pc:spChg>
        <pc:spChg chg="mod">
          <ac:chgData name="christophe CHUECOS-FONT" userId="7e57acaa-4bc6-4644-8edc-0ecdded28594" providerId="ADAL" clId="{82E4E2D6-9A7E-4B14-964E-47552D211785}" dt="2021-04-16T13:59:23.198" v="2876" actId="20577"/>
          <ac:spMkLst>
            <pc:docMk/>
            <pc:sldMk cId="3514872279" sldId="1003"/>
            <ac:spMk id="3" creationId="{296ADF45-2000-44A4-826F-6EFC54F39BBF}"/>
          </ac:spMkLst>
        </pc:spChg>
        <pc:spChg chg="add">
          <ac:chgData name="christophe CHUECOS-FONT" userId="7e57acaa-4bc6-4644-8edc-0ecdded28594" providerId="ADAL" clId="{82E4E2D6-9A7E-4B14-964E-47552D211785}" dt="2021-04-16T13:53:42.866" v="2579" actId="26606"/>
          <ac:spMkLst>
            <pc:docMk/>
            <pc:sldMk cId="3514872279" sldId="1003"/>
            <ac:spMk id="8" creationId="{DBF61EA3-B236-439E-9C0B-340980D56BEE}"/>
          </ac:spMkLst>
        </pc:spChg>
        <pc:spChg chg="add">
          <ac:chgData name="christophe CHUECOS-FONT" userId="7e57acaa-4bc6-4644-8edc-0ecdded28594" providerId="ADAL" clId="{82E4E2D6-9A7E-4B14-964E-47552D211785}" dt="2021-04-16T13:53:42.866" v="2579" actId="26606"/>
          <ac:spMkLst>
            <pc:docMk/>
            <pc:sldMk cId="3514872279" sldId="1003"/>
            <ac:spMk id="14" creationId="{E659831F-0D9A-4C63-9EBB-8435B85A440F}"/>
          </ac:spMkLst>
        </pc:spChg>
        <pc:grpChg chg="add">
          <ac:chgData name="christophe CHUECOS-FONT" userId="7e57acaa-4bc6-4644-8edc-0ecdded28594" providerId="ADAL" clId="{82E4E2D6-9A7E-4B14-964E-47552D211785}" dt="2021-04-16T13:53:42.866" v="2579" actId="26606"/>
          <ac:grpSpMkLst>
            <pc:docMk/>
            <pc:sldMk cId="3514872279" sldId="1003"/>
            <ac:grpSpMk id="10" creationId="{28FAF094-D087-493F-8DF9-A486C2D6BBAA}"/>
          </ac:grpSpMkLst>
        </pc:grpChg>
      </pc:sldChg>
      <pc:sldChg chg="add del">
        <pc:chgData name="christophe CHUECOS-FONT" userId="7e57acaa-4bc6-4644-8edc-0ecdded28594" providerId="ADAL" clId="{82E4E2D6-9A7E-4B14-964E-47552D211785}" dt="2021-04-16T13:52:23.676" v="2525" actId="47"/>
        <pc:sldMkLst>
          <pc:docMk/>
          <pc:sldMk cId="4204712981" sldId="1003"/>
        </pc:sldMkLst>
      </pc:sldChg>
      <pc:sldChg chg="addSp delSp modSp new mod setBg">
        <pc:chgData name="christophe CHUECOS-FONT" userId="7e57acaa-4bc6-4644-8edc-0ecdded28594" providerId="ADAL" clId="{82E4E2D6-9A7E-4B14-964E-47552D211785}" dt="2021-04-16T14:15:29.565" v="3010" actId="14734"/>
        <pc:sldMkLst>
          <pc:docMk/>
          <pc:sldMk cId="346639240" sldId="1004"/>
        </pc:sldMkLst>
        <pc:spChg chg="mod">
          <ac:chgData name="christophe CHUECOS-FONT" userId="7e57acaa-4bc6-4644-8edc-0ecdded28594" providerId="ADAL" clId="{82E4E2D6-9A7E-4B14-964E-47552D211785}" dt="2021-04-16T14:15:01.917" v="3004" actId="26606"/>
          <ac:spMkLst>
            <pc:docMk/>
            <pc:sldMk cId="346639240" sldId="1004"/>
            <ac:spMk id="2" creationId="{32F3D093-B855-4D82-9C36-2C9F3D7030B5}"/>
          </ac:spMkLst>
        </pc:spChg>
        <pc:spChg chg="del">
          <ac:chgData name="christophe CHUECOS-FONT" userId="7e57acaa-4bc6-4644-8edc-0ecdded28594" providerId="ADAL" clId="{82E4E2D6-9A7E-4B14-964E-47552D211785}" dt="2021-04-16T13:55:02.140" v="2583"/>
          <ac:spMkLst>
            <pc:docMk/>
            <pc:sldMk cId="346639240" sldId="1004"/>
            <ac:spMk id="3" creationId="{5F867123-A27B-4B4D-AE0D-81DC53BCA1B2}"/>
          </ac:spMkLst>
        </pc:spChg>
        <pc:spChg chg="add">
          <ac:chgData name="christophe CHUECOS-FONT" userId="7e57acaa-4bc6-4644-8edc-0ecdded28594" providerId="ADAL" clId="{82E4E2D6-9A7E-4B14-964E-47552D211785}" dt="2021-04-16T14:15:01.917" v="3004" actId="26606"/>
          <ac:spMkLst>
            <pc:docMk/>
            <pc:sldMk cId="346639240" sldId="1004"/>
            <ac:spMk id="9" creationId="{1D63C574-BFD2-41A1-A567-B0C3CC7FDD4F}"/>
          </ac:spMkLst>
        </pc:spChg>
        <pc:spChg chg="add">
          <ac:chgData name="christophe CHUECOS-FONT" userId="7e57acaa-4bc6-4644-8edc-0ecdded28594" providerId="ADAL" clId="{82E4E2D6-9A7E-4B14-964E-47552D211785}" dt="2021-04-16T14:15:01.917" v="3004" actId="26606"/>
          <ac:spMkLst>
            <pc:docMk/>
            <pc:sldMk cId="346639240" sldId="1004"/>
            <ac:spMk id="11" creationId="{E2A46BAB-8C31-42B2-90E8-B26DD3E81D37}"/>
          </ac:spMkLst>
        </pc:spChg>
        <pc:grpChg chg="add">
          <ac:chgData name="christophe CHUECOS-FONT" userId="7e57acaa-4bc6-4644-8edc-0ecdded28594" providerId="ADAL" clId="{82E4E2D6-9A7E-4B14-964E-47552D211785}" dt="2021-04-16T14:15:01.917" v="3004" actId="26606"/>
          <ac:grpSpMkLst>
            <pc:docMk/>
            <pc:sldMk cId="346639240" sldId="1004"/>
            <ac:grpSpMk id="13" creationId="{B3F7A3C7-0737-4E57-B30E-8EEFE638B401}"/>
          </ac:grpSpMkLst>
        </pc:grpChg>
        <pc:grpChg chg="add">
          <ac:chgData name="christophe CHUECOS-FONT" userId="7e57acaa-4bc6-4644-8edc-0ecdded28594" providerId="ADAL" clId="{82E4E2D6-9A7E-4B14-964E-47552D211785}" dt="2021-04-16T14:15:01.917" v="3004" actId="26606"/>
          <ac:grpSpMkLst>
            <pc:docMk/>
            <pc:sldMk cId="346639240" sldId="1004"/>
            <ac:grpSpMk id="17" creationId="{43F5E015-E085-4624-B431-B42414448684}"/>
          </ac:grpSpMkLst>
        </pc:grpChg>
        <pc:graphicFrameChg chg="add mod modGraphic">
          <ac:chgData name="christophe CHUECOS-FONT" userId="7e57acaa-4bc6-4644-8edc-0ecdded28594" providerId="ADAL" clId="{82E4E2D6-9A7E-4B14-964E-47552D211785}" dt="2021-04-16T14:15:29.565" v="3010" actId="14734"/>
          <ac:graphicFrameMkLst>
            <pc:docMk/>
            <pc:sldMk cId="346639240" sldId="1004"/>
            <ac:graphicFrameMk id="4" creationId="{94C3FB95-2957-4CFE-AB90-937252AC3B58}"/>
          </ac:graphicFrameMkLst>
        </pc:graphicFrameChg>
      </pc:sldChg>
      <pc:sldChg chg="addSp delSp modSp new mod setBg">
        <pc:chgData name="christophe CHUECOS-FONT" userId="7e57acaa-4bc6-4644-8edc-0ecdded28594" providerId="ADAL" clId="{82E4E2D6-9A7E-4B14-964E-47552D211785}" dt="2021-04-16T14:14:46.641" v="3003"/>
        <pc:sldMkLst>
          <pc:docMk/>
          <pc:sldMk cId="2763587649" sldId="1005"/>
        </pc:sldMkLst>
        <pc:spChg chg="mod">
          <ac:chgData name="christophe CHUECOS-FONT" userId="7e57acaa-4bc6-4644-8edc-0ecdded28594" providerId="ADAL" clId="{82E4E2D6-9A7E-4B14-964E-47552D211785}" dt="2021-04-16T14:14:32.506" v="3000" actId="26606"/>
          <ac:spMkLst>
            <pc:docMk/>
            <pc:sldMk cId="2763587649" sldId="1005"/>
            <ac:spMk id="2" creationId="{C11FF141-3802-400C-B9E3-A88C8B1643C4}"/>
          </ac:spMkLst>
        </pc:spChg>
        <pc:spChg chg="del mod">
          <ac:chgData name="christophe CHUECOS-FONT" userId="7e57acaa-4bc6-4644-8edc-0ecdded28594" providerId="ADAL" clId="{82E4E2D6-9A7E-4B14-964E-47552D211785}" dt="2021-04-16T14:14:32.506" v="3000" actId="26606"/>
          <ac:spMkLst>
            <pc:docMk/>
            <pc:sldMk cId="2763587649" sldId="1005"/>
            <ac:spMk id="3" creationId="{B9454B8B-39EF-4FF6-A946-5C3F8183760F}"/>
          </ac:spMkLst>
        </pc:spChg>
        <pc:spChg chg="add">
          <ac:chgData name="christophe CHUECOS-FONT" userId="7e57acaa-4bc6-4644-8edc-0ecdded28594" providerId="ADAL" clId="{82E4E2D6-9A7E-4B14-964E-47552D211785}" dt="2021-04-16T14:14:32.506" v="3000" actId="26606"/>
          <ac:spMkLst>
            <pc:docMk/>
            <pc:sldMk cId="2763587649" sldId="1005"/>
            <ac:spMk id="9" creationId="{68575C10-8187-4AC4-AD72-C754EAFD2867}"/>
          </ac:spMkLst>
        </pc:spChg>
        <pc:graphicFrameChg chg="add mod">
          <ac:chgData name="christophe CHUECOS-FONT" userId="7e57acaa-4bc6-4644-8edc-0ecdded28594" providerId="ADAL" clId="{82E4E2D6-9A7E-4B14-964E-47552D211785}" dt="2021-04-16T14:14:46.641" v="3003"/>
          <ac:graphicFrameMkLst>
            <pc:docMk/>
            <pc:sldMk cId="2763587649" sldId="1005"/>
            <ac:graphicFrameMk id="5" creationId="{03504E6B-3023-47A6-82F8-45F508FE3252}"/>
          </ac:graphicFrameMkLst>
        </pc:graphicFrameChg>
        <pc:cxnChg chg="add">
          <ac:chgData name="christophe CHUECOS-FONT" userId="7e57acaa-4bc6-4644-8edc-0ecdded28594" providerId="ADAL" clId="{82E4E2D6-9A7E-4B14-964E-47552D211785}" dt="2021-04-16T14:14:32.506" v="3000" actId="26606"/>
          <ac:cxnSpMkLst>
            <pc:docMk/>
            <pc:sldMk cId="2763587649" sldId="1005"/>
            <ac:cxnSpMk id="11" creationId="{74E776C9-ED67-41B7-B3A3-4DF76EF3ACEE}"/>
          </ac:cxnSpMkLst>
        </pc:cxnChg>
      </pc:sldChg>
      <pc:sldChg chg="addSp delSp modSp new mod ord setBg">
        <pc:chgData name="christophe CHUECOS-FONT" userId="7e57acaa-4bc6-4644-8edc-0ecdded28594" providerId="ADAL" clId="{82E4E2D6-9A7E-4B14-964E-47552D211785}" dt="2021-04-16T14:14:13.715" v="2999" actId="14100"/>
        <pc:sldMkLst>
          <pc:docMk/>
          <pc:sldMk cId="1651132113" sldId="1006"/>
        </pc:sldMkLst>
        <pc:spChg chg="mod">
          <ac:chgData name="christophe CHUECOS-FONT" userId="7e57acaa-4bc6-4644-8edc-0ecdded28594" providerId="ADAL" clId="{82E4E2D6-9A7E-4B14-964E-47552D211785}" dt="2021-04-16T14:14:06.806" v="2997" actId="26606"/>
          <ac:spMkLst>
            <pc:docMk/>
            <pc:sldMk cId="1651132113" sldId="1006"/>
            <ac:spMk id="2" creationId="{41B07A45-E8A9-4A6A-8694-9E2ED4B72CC5}"/>
          </ac:spMkLst>
        </pc:spChg>
        <pc:spChg chg="del">
          <ac:chgData name="christophe CHUECOS-FONT" userId="7e57acaa-4bc6-4644-8edc-0ecdded28594" providerId="ADAL" clId="{82E4E2D6-9A7E-4B14-964E-47552D211785}" dt="2021-04-16T14:12:04.216" v="2908"/>
          <ac:spMkLst>
            <pc:docMk/>
            <pc:sldMk cId="1651132113" sldId="1006"/>
            <ac:spMk id="3" creationId="{94777EA9-64D7-4D55-ABAA-E91D9863D623}"/>
          </ac:spMkLst>
        </pc:spChg>
        <pc:spChg chg="add">
          <ac:chgData name="christophe CHUECOS-FONT" userId="7e57acaa-4bc6-4644-8edc-0ecdded28594" providerId="ADAL" clId="{82E4E2D6-9A7E-4B14-964E-47552D211785}" dt="2021-04-16T14:14:06.806" v="2997" actId="26606"/>
          <ac:spMkLst>
            <pc:docMk/>
            <pc:sldMk cId="1651132113" sldId="1006"/>
            <ac:spMk id="9" creationId="{56E9B3E6-E277-4D68-BA48-9CB43FFBD6E2}"/>
          </ac:spMkLst>
        </pc:spChg>
        <pc:spChg chg="add">
          <ac:chgData name="christophe CHUECOS-FONT" userId="7e57acaa-4bc6-4644-8edc-0ecdded28594" providerId="ADAL" clId="{82E4E2D6-9A7E-4B14-964E-47552D211785}" dt="2021-04-16T14:14:06.806" v="2997" actId="26606"/>
          <ac:spMkLst>
            <pc:docMk/>
            <pc:sldMk cId="1651132113" sldId="1006"/>
            <ac:spMk id="16" creationId="{D5B0017B-2ECA-49AF-B397-DC140825DF8D}"/>
          </ac:spMkLst>
        </pc:spChg>
        <pc:grpChg chg="add">
          <ac:chgData name="christophe CHUECOS-FONT" userId="7e57acaa-4bc6-4644-8edc-0ecdded28594" providerId="ADAL" clId="{82E4E2D6-9A7E-4B14-964E-47552D211785}" dt="2021-04-16T14:14:06.806" v="2997" actId="26606"/>
          <ac:grpSpMkLst>
            <pc:docMk/>
            <pc:sldMk cId="1651132113" sldId="1006"/>
            <ac:grpSpMk id="11" creationId="{AE1C45F0-260A-458C-96ED-C1F6D2151219}"/>
          </ac:grpSpMkLst>
        </pc:grpChg>
        <pc:graphicFrameChg chg="add mod modGraphic">
          <ac:chgData name="christophe CHUECOS-FONT" userId="7e57acaa-4bc6-4644-8edc-0ecdded28594" providerId="ADAL" clId="{82E4E2D6-9A7E-4B14-964E-47552D211785}" dt="2021-04-16T14:14:13.715" v="2999" actId="14100"/>
          <ac:graphicFrameMkLst>
            <pc:docMk/>
            <pc:sldMk cId="1651132113" sldId="1006"/>
            <ac:graphicFrameMk id="4" creationId="{5B2D8B88-715B-41F7-91B9-71B7F2C3E03F}"/>
          </ac:graphicFrameMkLst>
        </pc:graphicFrameChg>
        <pc:cxnChg chg="add">
          <ac:chgData name="christophe CHUECOS-FONT" userId="7e57acaa-4bc6-4644-8edc-0ecdded28594" providerId="ADAL" clId="{82E4E2D6-9A7E-4B14-964E-47552D211785}" dt="2021-04-16T14:14:06.806" v="2997" actId="26606"/>
          <ac:cxnSpMkLst>
            <pc:docMk/>
            <pc:sldMk cId="1651132113" sldId="1006"/>
            <ac:cxnSpMk id="18" creationId="{6CF1BAF6-AD41-4082-B212-8A1F9A2E8779}"/>
          </ac:cxnSpMkLst>
        </pc:cxnChg>
      </pc:sldChg>
      <pc:sldChg chg="addSp delSp modSp new mod">
        <pc:chgData name="christophe CHUECOS-FONT" userId="7e57acaa-4bc6-4644-8edc-0ecdded28594" providerId="ADAL" clId="{82E4E2D6-9A7E-4B14-964E-47552D211785}" dt="2021-04-16T15:38:31.668" v="3023" actId="255"/>
        <pc:sldMkLst>
          <pc:docMk/>
          <pc:sldMk cId="410541360" sldId="1007"/>
        </pc:sldMkLst>
        <pc:spChg chg="mod">
          <ac:chgData name="christophe CHUECOS-FONT" userId="7e57acaa-4bc6-4644-8edc-0ecdded28594" providerId="ADAL" clId="{82E4E2D6-9A7E-4B14-964E-47552D211785}" dt="2021-04-16T15:37:44.316" v="3019" actId="255"/>
          <ac:spMkLst>
            <pc:docMk/>
            <pc:sldMk cId="410541360" sldId="1007"/>
            <ac:spMk id="2" creationId="{D6A6511F-21E4-45B0-B719-A9A794FE6506}"/>
          </ac:spMkLst>
        </pc:spChg>
        <pc:spChg chg="del">
          <ac:chgData name="christophe CHUECOS-FONT" userId="7e57acaa-4bc6-4644-8edc-0ecdded28594" providerId="ADAL" clId="{82E4E2D6-9A7E-4B14-964E-47552D211785}" dt="2021-04-16T15:38:14.991" v="3020"/>
          <ac:spMkLst>
            <pc:docMk/>
            <pc:sldMk cId="410541360" sldId="1007"/>
            <ac:spMk id="3" creationId="{FDC7919F-D319-402C-9AF8-3857E04D119B}"/>
          </ac:spMkLst>
        </pc:spChg>
        <pc:graphicFrameChg chg="add mod modGraphic">
          <ac:chgData name="christophe CHUECOS-FONT" userId="7e57acaa-4bc6-4644-8edc-0ecdded28594" providerId="ADAL" clId="{82E4E2D6-9A7E-4B14-964E-47552D211785}" dt="2021-04-16T15:38:31.668" v="3023" actId="255"/>
          <ac:graphicFrameMkLst>
            <pc:docMk/>
            <pc:sldMk cId="410541360" sldId="1007"/>
            <ac:graphicFrameMk id="4" creationId="{D8894B1D-EC5F-464D-AC91-848CBCFB56DE}"/>
          </ac:graphicFrameMkLst>
        </pc:graphicFrameChg>
      </pc:sldChg>
      <pc:sldChg chg="add del">
        <pc:chgData name="christophe CHUECOS-FONT" userId="7e57acaa-4bc6-4644-8edc-0ecdded28594" providerId="ADAL" clId="{82E4E2D6-9A7E-4B14-964E-47552D211785}" dt="2021-04-16T15:37:11.899" v="3015" actId="47"/>
        <pc:sldMkLst>
          <pc:docMk/>
          <pc:sldMk cId="1106236064" sldId="1007"/>
        </pc:sldMkLst>
      </pc:sldChg>
      <pc:sldChg chg="modSp new mod">
        <pc:chgData name="christophe CHUECOS-FONT" userId="7e57acaa-4bc6-4644-8edc-0ecdded28594" providerId="ADAL" clId="{82E4E2D6-9A7E-4B14-964E-47552D211785}" dt="2021-04-16T16:21:21.692" v="3038" actId="27636"/>
        <pc:sldMkLst>
          <pc:docMk/>
          <pc:sldMk cId="2959326129" sldId="1008"/>
        </pc:sldMkLst>
        <pc:spChg chg="mod">
          <ac:chgData name="christophe CHUECOS-FONT" userId="7e57acaa-4bc6-4644-8edc-0ecdded28594" providerId="ADAL" clId="{82E4E2D6-9A7E-4B14-964E-47552D211785}" dt="2021-04-16T16:21:08.186" v="3034" actId="20577"/>
          <ac:spMkLst>
            <pc:docMk/>
            <pc:sldMk cId="2959326129" sldId="1008"/>
            <ac:spMk id="2" creationId="{7F72868E-ACE4-41CA-857B-BCA64DC4C976}"/>
          </ac:spMkLst>
        </pc:spChg>
        <pc:spChg chg="mod">
          <ac:chgData name="christophe CHUECOS-FONT" userId="7e57acaa-4bc6-4644-8edc-0ecdded28594" providerId="ADAL" clId="{82E4E2D6-9A7E-4B14-964E-47552D211785}" dt="2021-04-16T16:21:21.692" v="3038" actId="27636"/>
          <ac:spMkLst>
            <pc:docMk/>
            <pc:sldMk cId="2959326129" sldId="1008"/>
            <ac:spMk id="3" creationId="{276C7A30-7F59-4375-8611-04741A87A76F}"/>
          </ac:spMkLst>
        </pc:spChg>
      </pc:sldChg>
      <pc:sldChg chg="modSp new mod">
        <pc:chgData name="christophe CHUECOS-FONT" userId="7e57acaa-4bc6-4644-8edc-0ecdded28594" providerId="ADAL" clId="{82E4E2D6-9A7E-4B14-964E-47552D211785}" dt="2021-04-16T16:22:06.707" v="3048" actId="113"/>
        <pc:sldMkLst>
          <pc:docMk/>
          <pc:sldMk cId="908646163" sldId="1009"/>
        </pc:sldMkLst>
        <pc:spChg chg="mod">
          <ac:chgData name="christophe CHUECOS-FONT" userId="7e57acaa-4bc6-4644-8edc-0ecdded28594" providerId="ADAL" clId="{82E4E2D6-9A7E-4B14-964E-47552D211785}" dt="2021-04-16T16:22:06.707" v="3048" actId="113"/>
          <ac:spMkLst>
            <pc:docMk/>
            <pc:sldMk cId="908646163" sldId="1009"/>
            <ac:spMk id="2" creationId="{6AD86EC0-99F6-4AF1-B18A-E5BFF36B9DA9}"/>
          </ac:spMkLst>
        </pc:spChg>
        <pc:spChg chg="mod">
          <ac:chgData name="christophe CHUECOS-FONT" userId="7e57acaa-4bc6-4644-8edc-0ecdded28594" providerId="ADAL" clId="{82E4E2D6-9A7E-4B14-964E-47552D211785}" dt="2021-04-16T16:21:56.133" v="3040"/>
          <ac:spMkLst>
            <pc:docMk/>
            <pc:sldMk cId="908646163" sldId="1009"/>
            <ac:spMk id="3" creationId="{5A49372C-5FB1-43D3-A4DE-4BFDDCFA3584}"/>
          </ac:spMkLst>
        </pc:spChg>
      </pc:sldChg>
    </pc:docChg>
  </pc:docChgLst>
  <pc:docChgLst>
    <pc:chgData name="christophe CHUECOS-FONT" userId="7e57acaa-4bc6-4644-8edc-0ecdded28594" providerId="ADAL" clId="{C2BEBF3A-ECBA-4860-AC25-66AB61261A96}"/>
    <pc:docChg chg="undo custSel addSld delSld modSld sldOrd">
      <pc:chgData name="christophe CHUECOS-FONT" userId="7e57acaa-4bc6-4644-8edc-0ecdded28594" providerId="ADAL" clId="{C2BEBF3A-ECBA-4860-AC25-66AB61261A96}" dt="2021-03-18T23:43:37.528" v="1750" actId="6549"/>
      <pc:docMkLst>
        <pc:docMk/>
      </pc:docMkLst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31747057" sldId="258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174517492" sldId="25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018494457" sldId="266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765093222" sldId="26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677432768" sldId="297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30980171" sldId="29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049130264" sldId="300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3173007657" sldId="301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1804052538" sldId="30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883904425" sldId="30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655996761" sldId="317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1271957293" sldId="338"/>
        </pc:sldMkLst>
      </pc:sldChg>
      <pc:sldChg chg="add">
        <pc:chgData name="christophe CHUECOS-FONT" userId="7e57acaa-4bc6-4644-8edc-0ecdded28594" providerId="ADAL" clId="{C2BEBF3A-ECBA-4860-AC25-66AB61261A96}" dt="2021-03-18T22:54:09.324" v="856"/>
        <pc:sldMkLst>
          <pc:docMk/>
          <pc:sldMk cId="2720677423" sldId="342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649958680" sldId="672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843576302" sldId="677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3945995144" sldId="779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2909694736" sldId="80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2502557485" sldId="803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840082568" sldId="820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556005404" sldId="84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80613406" sldId="848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013905306" sldId="849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2136421834" sldId="850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737365082" sldId="851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63521892" sldId="852"/>
        </pc:sldMkLst>
      </pc:sldChg>
      <pc:sldChg chg="del">
        <pc:chgData name="christophe CHUECOS-FONT" userId="7e57acaa-4bc6-4644-8edc-0ecdded28594" providerId="ADAL" clId="{C2BEBF3A-ECBA-4860-AC25-66AB61261A96}" dt="2021-03-18T21:54:39.040" v="1" actId="47"/>
        <pc:sldMkLst>
          <pc:docMk/>
          <pc:sldMk cId="3501519798" sldId="853"/>
        </pc:sldMkLst>
      </pc:sldChg>
      <pc:sldChg chg="del">
        <pc:chgData name="christophe CHUECOS-FONT" userId="7e57acaa-4bc6-4644-8edc-0ecdded28594" providerId="ADAL" clId="{C2BEBF3A-ECBA-4860-AC25-66AB61261A96}" dt="2021-03-18T21:54:05.128" v="0" actId="47"/>
        <pc:sldMkLst>
          <pc:docMk/>
          <pc:sldMk cId="500929375" sldId="85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502558103" sldId="85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4231120075" sldId="856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981759289" sldId="857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63262154" sldId="858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680082296" sldId="859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3596322850" sldId="860"/>
        </pc:sldMkLst>
      </pc:sldChg>
      <pc:sldChg chg="del">
        <pc:chgData name="christophe CHUECOS-FONT" userId="7e57acaa-4bc6-4644-8edc-0ecdded28594" providerId="ADAL" clId="{C2BEBF3A-ECBA-4860-AC25-66AB61261A96}" dt="2021-03-18T21:54:46.634" v="2" actId="47"/>
        <pc:sldMkLst>
          <pc:docMk/>
          <pc:sldMk cId="1183493075" sldId="861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0596968" sldId="863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9228181" sldId="864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272375052" sldId="865"/>
        </pc:sldMkLst>
      </pc:sldChg>
      <pc:sldChg chg="del">
        <pc:chgData name="christophe CHUECOS-FONT" userId="7e57acaa-4bc6-4644-8edc-0ecdded28594" providerId="ADAL" clId="{C2BEBF3A-ECBA-4860-AC25-66AB61261A96}" dt="2021-03-18T22:22:38.942" v="258" actId="47"/>
        <pc:sldMkLst>
          <pc:docMk/>
          <pc:sldMk cId="1840640440" sldId="866"/>
        </pc:sldMkLst>
      </pc:sldChg>
      <pc:sldChg chg="addSp delSp modSp add mod">
        <pc:chgData name="christophe CHUECOS-FONT" userId="7e57acaa-4bc6-4644-8edc-0ecdded28594" providerId="ADAL" clId="{C2BEBF3A-ECBA-4860-AC25-66AB61261A96}" dt="2021-03-18T22:32:26.886" v="598" actId="13822"/>
        <pc:sldMkLst>
          <pc:docMk/>
          <pc:sldMk cId="2561881984" sldId="890"/>
        </pc:sldMkLst>
        <pc:spChg chg="mod">
          <ac:chgData name="christophe CHUECOS-FONT" userId="7e57acaa-4bc6-4644-8edc-0ecdded28594" providerId="ADAL" clId="{C2BEBF3A-ECBA-4860-AC25-66AB61261A96}" dt="2021-03-18T22:27:09.862" v="419" actId="20577"/>
          <ac:spMkLst>
            <pc:docMk/>
            <pc:sldMk cId="2561881984" sldId="890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C2BEBF3A-ECBA-4860-AC25-66AB61261A96}" dt="2021-03-18T22:30:06.490" v="485" actId="21"/>
          <ac:spMkLst>
            <pc:docMk/>
            <pc:sldMk cId="2561881984" sldId="890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30:24.717" v="486" actId="1032"/>
          <ac:spMkLst>
            <pc:docMk/>
            <pc:sldMk cId="2561881984" sldId="890"/>
            <ac:spMk id="6" creationId="{E2B09787-EBA4-4F7F-B3DC-8EDC708E9D42}"/>
          </ac:spMkLst>
        </pc:spChg>
        <pc:graphicFrameChg chg="add del mod modGraphic">
          <ac:chgData name="christophe CHUECOS-FONT" userId="7e57acaa-4bc6-4644-8edc-0ecdded28594" providerId="ADAL" clId="{C2BEBF3A-ECBA-4860-AC25-66AB61261A96}" dt="2021-03-18T22:29:58.959" v="482" actId="1032"/>
          <ac:graphicFrameMkLst>
            <pc:docMk/>
            <pc:sldMk cId="2561881984" sldId="890"/>
            <ac:graphicFrameMk id="4" creationId="{0142870B-CDF0-4CA1-A568-2B7AF0EC7EC1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32:26.886" v="598" actId="13822"/>
          <ac:graphicFrameMkLst>
            <pc:docMk/>
            <pc:sldMk cId="2561881984" sldId="890"/>
            <ac:graphicFrameMk id="7" creationId="{E256D12B-7717-428E-9F1F-CEAB66B37BB8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2:13:16.513" v="187" actId="14734"/>
        <pc:sldMkLst>
          <pc:docMk/>
          <pc:sldMk cId="162758596" sldId="891"/>
        </pc:sldMkLst>
        <pc:spChg chg="mod">
          <ac:chgData name="christophe CHUECOS-FONT" userId="7e57acaa-4bc6-4644-8edc-0ecdded28594" providerId="ADAL" clId="{C2BEBF3A-ECBA-4860-AC25-66AB61261A96}" dt="2021-03-18T22:10:16.097" v="179" actId="6549"/>
          <ac:spMkLst>
            <pc:docMk/>
            <pc:sldMk cId="162758596" sldId="891"/>
            <ac:spMk id="3" creationId="{9FA71A85-160A-4CFF-9241-BA71D421B86B}"/>
          </ac:spMkLst>
        </pc:spChg>
        <pc:spChg chg="add del mod">
          <ac:chgData name="christophe CHUECOS-FONT" userId="7e57acaa-4bc6-4644-8edc-0ecdded28594" providerId="ADAL" clId="{C2BEBF3A-ECBA-4860-AC25-66AB61261A96}" dt="2021-03-18T22:10:01.392" v="178"/>
          <ac:spMkLst>
            <pc:docMk/>
            <pc:sldMk cId="162758596" sldId="891"/>
            <ac:spMk id="5" creationId="{64E23044-CE04-4B94-850D-BD5548A88D42}"/>
          </ac:spMkLst>
        </pc:spChg>
        <pc:graphicFrameChg chg="add del mod">
          <ac:chgData name="christophe CHUECOS-FONT" userId="7e57acaa-4bc6-4644-8edc-0ecdded28594" providerId="ADAL" clId="{C2BEBF3A-ECBA-4860-AC25-66AB61261A96}" dt="2021-03-18T22:10:01.392" v="178"/>
          <ac:graphicFrameMkLst>
            <pc:docMk/>
            <pc:sldMk cId="162758596" sldId="891"/>
            <ac:graphicFrameMk id="4" creationId="{A71DFF4D-A8AC-479D-8ABA-950DEC91BB55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2:13:16.513" v="187" actId="14734"/>
          <ac:graphicFrameMkLst>
            <pc:docMk/>
            <pc:sldMk cId="162758596" sldId="891"/>
            <ac:graphicFrameMk id="6" creationId="{90B6971D-E1FB-42BE-A7E9-5FA4D585EE92}"/>
          </ac:graphicFrameMkLst>
        </pc:graphicFrameChg>
      </pc:sldChg>
      <pc:sldChg chg="addSp modSp add mod">
        <pc:chgData name="christophe CHUECOS-FONT" userId="7e57acaa-4bc6-4644-8edc-0ecdded28594" providerId="ADAL" clId="{C2BEBF3A-ECBA-4860-AC25-66AB61261A96}" dt="2021-03-18T22:20:51.004" v="193" actId="14100"/>
        <pc:sldMkLst>
          <pc:docMk/>
          <pc:sldMk cId="3592509618" sldId="892"/>
        </pc:sldMkLst>
        <pc:spChg chg="mod">
          <ac:chgData name="christophe CHUECOS-FONT" userId="7e57acaa-4bc6-4644-8edc-0ecdded28594" providerId="ADAL" clId="{C2BEBF3A-ECBA-4860-AC25-66AB61261A96}" dt="2021-03-18T22:20:33.544" v="189" actId="6549"/>
          <ac:spMkLst>
            <pc:docMk/>
            <pc:sldMk cId="3592509618" sldId="892"/>
            <ac:spMk id="3" creationId="{9FA71A85-160A-4CFF-9241-BA71D421B86B}"/>
          </ac:spMkLst>
        </pc:spChg>
        <pc:picChg chg="add mod">
          <ac:chgData name="christophe CHUECOS-FONT" userId="7e57acaa-4bc6-4644-8edc-0ecdded28594" providerId="ADAL" clId="{C2BEBF3A-ECBA-4860-AC25-66AB61261A96}" dt="2021-03-18T22:20:51.004" v="193" actId="14100"/>
          <ac:picMkLst>
            <pc:docMk/>
            <pc:sldMk cId="3592509618" sldId="892"/>
            <ac:picMk id="5" creationId="{A1D02FCC-25C3-466A-AA38-333553E41D2F}"/>
          </ac:picMkLst>
        </pc:picChg>
      </pc:sldChg>
      <pc:sldChg chg="add ord">
        <pc:chgData name="christophe CHUECOS-FONT" userId="7e57acaa-4bc6-4644-8edc-0ecdded28594" providerId="ADAL" clId="{C2BEBF3A-ECBA-4860-AC25-66AB61261A96}" dt="2021-03-18T22:22:59.717" v="261"/>
        <pc:sldMkLst>
          <pc:docMk/>
          <pc:sldMk cId="1833177139" sldId="893"/>
        </pc:sldMkLst>
      </pc:sldChg>
      <pc:sldChg chg="modSp add del mod ord">
        <pc:chgData name="christophe CHUECOS-FONT" userId="7e57acaa-4bc6-4644-8edc-0ecdded28594" providerId="ADAL" clId="{C2BEBF3A-ECBA-4860-AC25-66AB61261A96}" dt="2021-03-18T22:34:13.350" v="633" actId="47"/>
        <pc:sldMkLst>
          <pc:docMk/>
          <pc:sldMk cId="769505132" sldId="894"/>
        </pc:sldMkLst>
        <pc:spChg chg="mod">
          <ac:chgData name="christophe CHUECOS-FONT" userId="7e57acaa-4bc6-4644-8edc-0ecdded28594" providerId="ADAL" clId="{C2BEBF3A-ECBA-4860-AC25-66AB61261A96}" dt="2021-03-18T22:26:54.705" v="415" actId="20577"/>
          <ac:spMkLst>
            <pc:docMk/>
            <pc:sldMk cId="769505132" sldId="894"/>
            <ac:spMk id="3" creationId="{9FA71A85-160A-4CFF-9241-BA71D421B86B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2:31:38.669" v="596" actId="20577"/>
        <pc:sldMkLst>
          <pc:docMk/>
          <pc:sldMk cId="3528439896" sldId="895"/>
        </pc:sldMkLst>
        <pc:spChg chg="mod">
          <ac:chgData name="christophe CHUECOS-FONT" userId="7e57acaa-4bc6-4644-8edc-0ecdded28594" providerId="ADAL" clId="{C2BEBF3A-ECBA-4860-AC25-66AB61261A96}" dt="2021-03-18T22:31:38.669" v="596" actId="20577"/>
          <ac:spMkLst>
            <pc:docMk/>
            <pc:sldMk cId="3528439896" sldId="895"/>
            <ac:spMk id="2" creationId="{AEFCB68E-E041-4E46-A233-3C2208DA32CB}"/>
          </ac:spMkLst>
        </pc:spChg>
      </pc:sldChg>
      <pc:sldChg chg="addSp delSp modSp new mod setBg">
        <pc:chgData name="christophe CHUECOS-FONT" userId="7e57acaa-4bc6-4644-8edc-0ecdded28594" providerId="ADAL" clId="{C2BEBF3A-ECBA-4860-AC25-66AB61261A96}" dt="2021-03-18T22:33:43.651" v="627" actId="14100"/>
        <pc:sldMkLst>
          <pc:docMk/>
          <pc:sldMk cId="2970499838" sldId="896"/>
        </pc:sldMkLst>
        <pc:spChg chg="mod">
          <ac:chgData name="christophe CHUECOS-FONT" userId="7e57acaa-4bc6-4644-8edc-0ecdded28594" providerId="ADAL" clId="{C2BEBF3A-ECBA-4860-AC25-66AB61261A96}" dt="2021-03-18T22:33:43.651" v="627" actId="14100"/>
          <ac:spMkLst>
            <pc:docMk/>
            <pc:sldMk cId="2970499838" sldId="896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3" creationId="{934AA38B-5BF8-4BF2-BBA3-C8382E081187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9" creationId="{E91DC736-0EF8-4F87-9146-EBF1D2EE4D3D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1" creationId="{097CD68E-23E3-4007-8847-CD0944C4F7BE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3" creationId="{AF2F604E-43BE-4DC3-B983-E071523364F8}"/>
          </ac:spMkLst>
        </pc:spChg>
        <pc:spChg chg="add">
          <ac:chgData name="christophe CHUECOS-FONT" userId="7e57acaa-4bc6-4644-8edc-0ecdded28594" providerId="ADAL" clId="{C2BEBF3A-ECBA-4860-AC25-66AB61261A96}" dt="2021-03-18T22:33:31.763" v="612" actId="26606"/>
          <ac:spMkLst>
            <pc:docMk/>
            <pc:sldMk cId="2970499838" sldId="896"/>
            <ac:spMk id="15" creationId="{08C9B587-E65E-4B52-B37C-ABEBB6E87928}"/>
          </ac:spMkLst>
        </pc:spChg>
        <pc:picChg chg="add">
          <ac:chgData name="christophe CHUECOS-FONT" userId="7e57acaa-4bc6-4644-8edc-0ecdded28594" providerId="ADAL" clId="{C2BEBF3A-ECBA-4860-AC25-66AB61261A96}" dt="2021-03-18T22:33:31.763" v="612" actId="26606"/>
          <ac:picMkLst>
            <pc:docMk/>
            <pc:sldMk cId="2970499838" sldId="896"/>
            <ac:picMk id="5" creationId="{040A7521-ECAB-4BBC-ADFA-3C6D881ABFA4}"/>
          </ac:picMkLst>
        </pc:picChg>
      </pc:sldChg>
      <pc:sldChg chg="new del">
        <pc:chgData name="christophe CHUECOS-FONT" userId="7e57acaa-4bc6-4644-8edc-0ecdded28594" providerId="ADAL" clId="{C2BEBF3A-ECBA-4860-AC25-66AB61261A96}" dt="2021-03-18T22:33:53.591" v="629" actId="47"/>
        <pc:sldMkLst>
          <pc:docMk/>
          <pc:sldMk cId="1467064995" sldId="897"/>
        </pc:sldMkLst>
      </pc:sldChg>
      <pc:sldChg chg="modSp add mod ord">
        <pc:chgData name="christophe CHUECOS-FONT" userId="7e57acaa-4bc6-4644-8edc-0ecdded28594" providerId="ADAL" clId="{C2BEBF3A-ECBA-4860-AC25-66AB61261A96}" dt="2021-03-18T22:35:40.180" v="708" actId="20577"/>
        <pc:sldMkLst>
          <pc:docMk/>
          <pc:sldMk cId="3210478480" sldId="897"/>
        </pc:sldMkLst>
        <pc:spChg chg="mod">
          <ac:chgData name="christophe CHUECOS-FONT" userId="7e57acaa-4bc6-4644-8edc-0ecdded28594" providerId="ADAL" clId="{C2BEBF3A-ECBA-4860-AC25-66AB61261A96}" dt="2021-03-18T22:35:40.180" v="708" actId="20577"/>
          <ac:spMkLst>
            <pc:docMk/>
            <pc:sldMk cId="3210478480" sldId="897"/>
            <ac:spMk id="2" creationId="{63C23A44-953E-4DCE-A2FC-7526BBD520AD}"/>
          </ac:spMkLst>
        </pc:spChg>
      </pc:sldChg>
      <pc:sldChg chg="addSp delSp modSp add mod setClrOvrMap">
        <pc:chgData name="christophe CHUECOS-FONT" userId="7e57acaa-4bc6-4644-8edc-0ecdded28594" providerId="ADAL" clId="{C2BEBF3A-ECBA-4860-AC25-66AB61261A96}" dt="2021-03-18T22:50:32.702" v="829" actId="26606"/>
        <pc:sldMkLst>
          <pc:docMk/>
          <pc:sldMk cId="1288409538" sldId="898"/>
        </pc:sldMkLst>
        <pc:spChg chg="mo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" creationId="{63C23A44-953E-4DCE-A2FC-7526BBD520A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9" creationId="{E91DC736-0EF8-4F87-9146-EBF1D2EE4D3D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1" creationId="{097CD68E-23E3-4007-8847-CD0944C4F7BE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3" creationId="{AF2F604E-43BE-4DC3-B983-E071523364F8}"/>
          </ac:spMkLst>
        </pc:spChg>
        <pc:spChg chg="del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15" creationId="{08C9B587-E65E-4B52-B37C-ABEBB6E87928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0" creationId="{5A59F003-E00A-43F9-91DC-CC54E3B87466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2" creationId="{D74A4382-E3AD-430A-9A1F-DFA3E0E77A7D}"/>
          </ac:spMkLst>
        </pc:spChg>
        <pc:spChg chg="add">
          <ac:chgData name="christophe CHUECOS-FONT" userId="7e57acaa-4bc6-4644-8edc-0ecdded28594" providerId="ADAL" clId="{C2BEBF3A-ECBA-4860-AC25-66AB61261A96}" dt="2021-03-18T22:50:32.702" v="829" actId="26606"/>
          <ac:spMkLst>
            <pc:docMk/>
            <pc:sldMk cId="1288409538" sldId="898"/>
            <ac:spMk id="24" creationId="{79F40191-0F44-4FD1-82CC-ACB507C14BE6}"/>
          </ac:spMkLst>
        </pc:spChg>
        <pc:picChg chg="mod">
          <ac:chgData name="christophe CHUECOS-FONT" userId="7e57acaa-4bc6-4644-8edc-0ecdded28594" providerId="ADAL" clId="{C2BEBF3A-ECBA-4860-AC25-66AB61261A96}" dt="2021-03-18T22:50:32.702" v="829" actId="26606"/>
          <ac:picMkLst>
            <pc:docMk/>
            <pc:sldMk cId="1288409538" sldId="898"/>
            <ac:picMk id="5" creationId="{040A7521-ECAB-4BBC-ADFA-3C6D881ABFA4}"/>
          </ac:picMkLst>
        </pc:picChg>
      </pc:sldChg>
      <pc:sldChg chg="addSp delSp modSp add mod ord">
        <pc:chgData name="christophe CHUECOS-FONT" userId="7e57acaa-4bc6-4644-8edc-0ecdded28594" providerId="ADAL" clId="{C2BEBF3A-ECBA-4860-AC25-66AB61261A96}" dt="2021-03-18T22:39:54.948" v="807" actId="14100"/>
        <pc:sldMkLst>
          <pc:docMk/>
          <pc:sldMk cId="3763403550" sldId="899"/>
        </pc:sldMkLst>
        <pc:spChg chg="mod">
          <ac:chgData name="christophe CHUECOS-FONT" userId="7e57acaa-4bc6-4644-8edc-0ecdded28594" providerId="ADAL" clId="{C2BEBF3A-ECBA-4860-AC25-66AB61261A96}" dt="2021-03-18T22:39:54.948" v="807" actId="14100"/>
          <ac:spMkLst>
            <pc:docMk/>
            <pc:sldMk cId="3763403550" sldId="899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" creationId="{9FA71A85-160A-4CFF-9241-BA71D421B86B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7" creationId="{100EDD19-6802-4EC3-95CE-CFFAB042CFD6}"/>
          </ac:spMkLst>
        </pc:spChg>
        <pc:spChg chg="add del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19" creationId="{DB17E863-922E-4C26-BD64-E8FD41D28661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4" creationId="{0B9EE3F3-89B7-43C3-8651-C4C96830993D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6" creationId="{33AE4636-AEEC-45D6-84D4-7AC2DA48ECF8}"/>
          </ac:spMkLst>
        </pc:spChg>
        <pc:spChg chg="add del">
          <ac:chgData name="christophe CHUECOS-FONT" userId="7e57acaa-4bc6-4644-8edc-0ecdded28594" providerId="ADAL" clId="{C2BEBF3A-ECBA-4860-AC25-66AB61261A96}" dt="2021-03-18T22:38:22.994" v="797" actId="26606"/>
          <ac:spMkLst>
            <pc:docMk/>
            <pc:sldMk cId="3763403550" sldId="899"/>
            <ac:spMk id="28" creationId="{8D9CE0F4-2EB2-4F1F-8AAC-DB3571D9FE10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0" creationId="{0570A85B-3810-4F95-97B0-CBF4CCDB381C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1" creationId="{2550BE34-C2B8-49B8-8519-67A8CAD51AE9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2" creationId="{A7457DD9-5A45-400A-AB4B-4B4EDECA25F1}"/>
          </ac:spMkLst>
        </pc:spChg>
        <pc:spChg chg="add">
          <ac:chgData name="christophe CHUECOS-FONT" userId="7e57acaa-4bc6-4644-8edc-0ecdded28594" providerId="ADAL" clId="{C2BEBF3A-ECBA-4860-AC25-66AB61261A96}" dt="2021-03-18T22:38:23.024" v="798" actId="26606"/>
          <ac:spMkLst>
            <pc:docMk/>
            <pc:sldMk cId="3763403550" sldId="899"/>
            <ac:spMk id="33" creationId="{441CF7D6-A660-431A-B0BB-140A0D5556B6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2:39:28.915" v="802" actId="207"/>
          <ac:graphicFrameMkLst>
            <pc:docMk/>
            <pc:sldMk cId="3763403550" sldId="899"/>
            <ac:graphicFrameMk id="4" creationId="{899E9AA8-912A-43B7-A4FB-BE9A9DE6E87E}"/>
          </ac:graphicFrameMkLst>
        </pc:graphicFrameChg>
        <pc:picChg chg="del">
          <ac:chgData name="christophe CHUECOS-FONT" userId="7e57acaa-4bc6-4644-8edc-0ecdded28594" providerId="ADAL" clId="{C2BEBF3A-ECBA-4860-AC25-66AB61261A96}" dt="2021-03-18T22:36:48.765" v="750" actId="478"/>
          <ac:picMkLst>
            <pc:docMk/>
            <pc:sldMk cId="3763403550" sldId="899"/>
            <ac:picMk id="5" creationId="{A1D02FCC-25C3-466A-AA38-333553E41D2F}"/>
          </ac:picMkLst>
        </pc:picChg>
      </pc:sldChg>
      <pc:sldChg chg="addSp delSp modSp add del mod ord">
        <pc:chgData name="christophe CHUECOS-FONT" userId="7e57acaa-4bc6-4644-8edc-0ecdded28594" providerId="ADAL" clId="{C2BEBF3A-ECBA-4860-AC25-66AB61261A96}" dt="2021-03-18T22:49:45.438" v="825" actId="47"/>
        <pc:sldMkLst>
          <pc:docMk/>
          <pc:sldMk cId="1354499749" sldId="900"/>
        </pc:sldMkLst>
        <pc:spChg chg="mod">
          <ac:chgData name="christophe CHUECOS-FONT" userId="7e57acaa-4bc6-4644-8edc-0ecdded28594" providerId="ADAL" clId="{C2BEBF3A-ECBA-4860-AC25-66AB61261A96}" dt="2021-03-18T22:40:19.563" v="810" actId="20577"/>
          <ac:spMkLst>
            <pc:docMk/>
            <pc:sldMk cId="1354499749" sldId="900"/>
            <ac:spMk id="2" creationId="{AEFCB68E-E041-4E46-A233-3C2208DA32CB}"/>
          </ac:spMkLst>
        </pc:spChg>
        <pc:graphicFrameChg chg="del modGraphic">
          <ac:chgData name="christophe CHUECOS-FONT" userId="7e57acaa-4bc6-4644-8edc-0ecdded28594" providerId="ADAL" clId="{C2BEBF3A-ECBA-4860-AC25-66AB61261A96}" dt="2021-03-18T22:48:11.265" v="814" actId="478"/>
          <ac:graphicFrameMkLst>
            <pc:docMk/>
            <pc:sldMk cId="1354499749" sldId="900"/>
            <ac:graphicFrameMk id="4" creationId="{899E9AA8-912A-43B7-A4FB-BE9A9DE6E87E}"/>
          </ac:graphicFrameMkLst>
        </pc:graphicFrameChg>
        <pc:picChg chg="add mod">
          <ac:chgData name="christophe CHUECOS-FONT" userId="7e57acaa-4bc6-4644-8edc-0ecdded28594" providerId="ADAL" clId="{C2BEBF3A-ECBA-4860-AC25-66AB61261A96}" dt="2021-03-18T22:48:49.498" v="817" actId="14100"/>
          <ac:picMkLst>
            <pc:docMk/>
            <pc:sldMk cId="1354499749" sldId="900"/>
            <ac:picMk id="6" creationId="{97F6DE1E-D78E-4F04-A0E2-7B5A8D9AE6C6}"/>
          </ac:picMkLst>
        </pc:picChg>
      </pc:sldChg>
      <pc:sldChg chg="addSp delSp modSp new mod">
        <pc:chgData name="christophe CHUECOS-FONT" userId="7e57acaa-4bc6-4644-8edc-0ecdded28594" providerId="ADAL" clId="{C2BEBF3A-ECBA-4860-AC25-66AB61261A96}" dt="2021-03-18T22:49:27.867" v="823" actId="14100"/>
        <pc:sldMkLst>
          <pc:docMk/>
          <pc:sldMk cId="456064155" sldId="901"/>
        </pc:sldMkLst>
        <pc:spChg chg="del mod">
          <ac:chgData name="christophe CHUECOS-FONT" userId="7e57acaa-4bc6-4644-8edc-0ecdded28594" providerId="ADAL" clId="{C2BEBF3A-ECBA-4860-AC25-66AB61261A96}" dt="2021-03-18T22:49:20.690" v="821" actId="21"/>
          <ac:spMkLst>
            <pc:docMk/>
            <pc:sldMk cId="456064155" sldId="901"/>
            <ac:spMk id="2" creationId="{563C3254-B9AA-4645-B47F-E86EDD9EE1B8}"/>
          </ac:spMkLst>
        </pc:spChg>
        <pc:spChg chg="del">
          <ac:chgData name="christophe CHUECOS-FONT" userId="7e57acaa-4bc6-4644-8edc-0ecdded28594" providerId="ADAL" clId="{C2BEBF3A-ECBA-4860-AC25-66AB61261A96}" dt="2021-03-18T22:49:13.704" v="819" actId="931"/>
          <ac:spMkLst>
            <pc:docMk/>
            <pc:sldMk cId="456064155" sldId="901"/>
            <ac:spMk id="3" creationId="{247BF5D3-CBCB-4451-B5D9-9A160E93ADC1}"/>
          </ac:spMkLst>
        </pc:spChg>
        <pc:picChg chg="add mod">
          <ac:chgData name="christophe CHUECOS-FONT" userId="7e57acaa-4bc6-4644-8edc-0ecdded28594" providerId="ADAL" clId="{C2BEBF3A-ECBA-4860-AC25-66AB61261A96}" dt="2021-03-18T22:49:27.867" v="823" actId="14100"/>
          <ac:picMkLst>
            <pc:docMk/>
            <pc:sldMk cId="456064155" sldId="901"/>
            <ac:picMk id="5" creationId="{9E5A8C8C-819C-46F4-AB03-862877E6AC92}"/>
          </ac:picMkLst>
        </pc:picChg>
      </pc:sldChg>
      <pc:sldChg chg="modSp add mod">
        <pc:chgData name="christophe CHUECOS-FONT" userId="7e57acaa-4bc6-4644-8edc-0ecdded28594" providerId="ADAL" clId="{C2BEBF3A-ECBA-4860-AC25-66AB61261A96}" dt="2021-03-18T22:50:07.949" v="827" actId="14100"/>
        <pc:sldMkLst>
          <pc:docMk/>
          <pc:sldMk cId="3566007874" sldId="902"/>
        </pc:sldMkLst>
        <pc:picChg chg="mod">
          <ac:chgData name="christophe CHUECOS-FONT" userId="7e57acaa-4bc6-4644-8edc-0ecdded28594" providerId="ADAL" clId="{C2BEBF3A-ECBA-4860-AC25-66AB61261A96}" dt="2021-03-18T22:50:07.949" v="827" actId="14100"/>
          <ac:picMkLst>
            <pc:docMk/>
            <pc:sldMk cId="3566007874" sldId="902"/>
            <ac:picMk id="5" creationId="{9E5A8C8C-819C-46F4-AB03-862877E6AC92}"/>
          </ac:picMkLst>
        </pc:picChg>
      </pc:sldChg>
      <pc:sldChg chg="addSp modSp new mod setBg">
        <pc:chgData name="christophe CHUECOS-FONT" userId="7e57acaa-4bc6-4644-8edc-0ecdded28594" providerId="ADAL" clId="{C2BEBF3A-ECBA-4860-AC25-66AB61261A96}" dt="2021-03-18T23:37:09.809" v="1693" actId="26606"/>
        <pc:sldMkLst>
          <pc:docMk/>
          <pc:sldMk cId="518596460" sldId="903"/>
        </pc:sldMkLst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3" creationId="{6E6AB3AA-03B3-4E7A-94A3-3EB3E0E9D005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8" creationId="{1ACA2EA0-FFD3-42EC-9406-B595015ED96E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0" creationId="{D5288BCE-665C-472A-8C43-664BCFA31E43}"/>
          </ac:spMkLst>
        </pc:spChg>
        <pc:spChg chg="add">
          <ac:chgData name="christophe CHUECOS-FONT" userId="7e57acaa-4bc6-4644-8edc-0ecdded28594" providerId="ADAL" clId="{C2BEBF3A-ECBA-4860-AC25-66AB61261A96}" dt="2021-03-18T23:37:09.809" v="1693" actId="26606"/>
          <ac:spMkLst>
            <pc:docMk/>
            <pc:sldMk cId="518596460" sldId="903"/>
            <ac:spMk id="12" creationId="{46C57131-53A7-4C1A-BEA8-25F06A06AD29}"/>
          </ac:spMkLst>
        </pc:spChg>
      </pc:sldChg>
      <pc:sldChg chg="addSp delSp modSp add mod ord setBg setClrOvrMap">
        <pc:chgData name="christophe CHUECOS-FONT" userId="7e57acaa-4bc6-4644-8edc-0ecdded28594" providerId="ADAL" clId="{C2BEBF3A-ECBA-4860-AC25-66AB61261A96}" dt="2021-03-18T23:43:37.528" v="1750" actId="6549"/>
        <pc:sldMkLst>
          <pc:docMk/>
          <pc:sldMk cId="2856685236" sldId="904"/>
        </pc:sldMkLst>
        <pc:spChg chg="mo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2" creationId="{02517F6E-26E9-44E8-815E-774552D95FD0}"/>
          </ac:spMkLst>
        </pc:spChg>
        <pc:spChg chg="mod ord">
          <ac:chgData name="christophe CHUECOS-FONT" userId="7e57acaa-4bc6-4644-8edc-0ecdded28594" providerId="ADAL" clId="{C2BEBF3A-ECBA-4860-AC25-66AB61261A96}" dt="2021-03-18T23:43:37.528" v="1750" actId="6549"/>
          <ac:spMkLst>
            <pc:docMk/>
            <pc:sldMk cId="2856685236" sldId="904"/>
            <ac:spMk id="5" creationId="{DFEA2082-E7DE-4453-8158-54F380B94285}"/>
          </ac:spMkLst>
        </pc:spChg>
        <pc:spChg chg="del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77" creationId="{8537B233-9CDD-4A90-AABB-A8963DEE4FBC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4" creationId="{23E547B5-89CF-4EC0-96DE-25771AED0799}"/>
          </ac:spMkLst>
        </pc:spChg>
        <pc:spChg chg="add">
          <ac:chgData name="christophe CHUECOS-FONT" userId="7e57acaa-4bc6-4644-8edc-0ecdded28594" providerId="ADAL" clId="{C2BEBF3A-ECBA-4860-AC25-66AB61261A96}" dt="2021-03-18T23:36:53.360" v="1692" actId="26606"/>
          <ac:spMkLst>
            <pc:docMk/>
            <pc:sldMk cId="2856685236" sldId="904"/>
            <ac:spMk id="86" creationId="{3F0B8CEB-8279-4E5E-A0CE-1FC9F71736F2}"/>
          </ac:spMkLst>
        </pc:spChg>
        <pc:picChg chg="mod">
          <ac:chgData name="christophe CHUECOS-FONT" userId="7e57acaa-4bc6-4644-8edc-0ecdded28594" providerId="ADAL" clId="{C2BEBF3A-ECBA-4860-AC25-66AB61261A96}" dt="2021-03-18T23:36:53.360" v="1692" actId="26606"/>
          <ac:picMkLst>
            <pc:docMk/>
            <pc:sldMk cId="2856685236" sldId="904"/>
            <ac:picMk id="36" creationId="{FC9EF324-339C-4E46-9508-BF0C86AAC793}"/>
          </ac:picMkLst>
        </pc:picChg>
        <pc:cxnChg chg="del">
          <ac:chgData name="christophe CHUECOS-FONT" userId="7e57acaa-4bc6-4644-8edc-0ecdded28594" providerId="ADAL" clId="{C2BEBF3A-ECBA-4860-AC25-66AB61261A96}" dt="2021-03-18T23:36:53.360" v="1692" actId="26606"/>
          <ac:cxnSpMkLst>
            <pc:docMk/>
            <pc:sldMk cId="2856685236" sldId="904"/>
            <ac:cxnSpMk id="79" creationId="{040575EE-C594-4566-BC00-663004E52AB5}"/>
          </ac:cxnSpMkLst>
        </pc:cxnChg>
      </pc:sldChg>
      <pc:sldChg chg="modSp add mod ord">
        <pc:chgData name="christophe CHUECOS-FONT" userId="7e57acaa-4bc6-4644-8edc-0ecdded28594" providerId="ADAL" clId="{C2BEBF3A-ECBA-4860-AC25-66AB61261A96}" dt="2021-03-18T22:55:00.066" v="879" actId="6549"/>
        <pc:sldMkLst>
          <pc:docMk/>
          <pc:sldMk cId="963568808" sldId="905"/>
        </pc:sldMkLst>
        <pc:spChg chg="mod">
          <ac:chgData name="christophe CHUECOS-FONT" userId="7e57acaa-4bc6-4644-8edc-0ecdded28594" providerId="ADAL" clId="{C2BEBF3A-ECBA-4860-AC25-66AB61261A96}" dt="2021-03-18T22:55:00.066" v="879" actId="6549"/>
          <ac:spMkLst>
            <pc:docMk/>
            <pc:sldMk cId="963568808" sldId="905"/>
            <ac:spMk id="5" creationId="{DFEA2082-E7DE-4453-8158-54F380B94285}"/>
          </ac:spMkLst>
        </pc:spChg>
      </pc:sldChg>
      <pc:sldChg chg="modSp add mod ord">
        <pc:chgData name="christophe CHUECOS-FONT" userId="7e57acaa-4bc6-4644-8edc-0ecdded28594" providerId="ADAL" clId="{C2BEBF3A-ECBA-4860-AC25-66AB61261A96}" dt="2021-03-18T23:03:35.194" v="1562" actId="13926"/>
        <pc:sldMkLst>
          <pc:docMk/>
          <pc:sldMk cId="2413877595" sldId="906"/>
        </pc:sldMkLst>
        <pc:spChg chg="mod">
          <ac:chgData name="christophe CHUECOS-FONT" userId="7e57acaa-4bc6-4644-8edc-0ecdded28594" providerId="ADAL" clId="{C2BEBF3A-ECBA-4860-AC25-66AB61261A96}" dt="2021-03-18T23:00:51.209" v="1388" actId="20577"/>
          <ac:spMkLst>
            <pc:docMk/>
            <pc:sldMk cId="2413877595" sldId="90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C2BEBF3A-ECBA-4860-AC25-66AB61261A96}" dt="2021-03-18T23:03:35.194" v="1562" actId="13926"/>
          <ac:spMkLst>
            <pc:docMk/>
            <pc:sldMk cId="2413877595" sldId="906"/>
            <ac:spMk id="3" creationId="{9FA71A85-160A-4CFF-9241-BA71D421B86B}"/>
          </ac:spMkLst>
        </pc:spChg>
      </pc:sldChg>
      <pc:sldChg chg="addSp modSp add mod">
        <pc:chgData name="christophe CHUECOS-FONT" userId="7e57acaa-4bc6-4644-8edc-0ecdded28594" providerId="ADAL" clId="{C2BEBF3A-ECBA-4860-AC25-66AB61261A96}" dt="2021-03-18T23:36:29.851" v="1691" actId="20577"/>
        <pc:sldMkLst>
          <pc:docMk/>
          <pc:sldMk cId="606901911" sldId="907"/>
        </pc:sldMkLst>
        <pc:spChg chg="mod">
          <ac:chgData name="christophe CHUECOS-FONT" userId="7e57acaa-4bc6-4644-8edc-0ecdded28594" providerId="ADAL" clId="{C2BEBF3A-ECBA-4860-AC25-66AB61261A96}" dt="2021-03-18T23:36:29.851" v="1691" actId="20577"/>
          <ac:spMkLst>
            <pc:docMk/>
            <pc:sldMk cId="606901911" sldId="907"/>
            <ac:spMk id="3" creationId="{6E6AB3AA-03B3-4E7A-94A3-3EB3E0E9D005}"/>
          </ac:spMkLst>
        </pc:spChg>
        <pc:graphicFrameChg chg="add mod modGraphic">
          <ac:chgData name="christophe CHUECOS-FONT" userId="7e57acaa-4bc6-4644-8edc-0ecdded28594" providerId="ADAL" clId="{C2BEBF3A-ECBA-4860-AC25-66AB61261A96}" dt="2021-03-18T23:36:19.589" v="1676" actId="255"/>
          <ac:graphicFrameMkLst>
            <pc:docMk/>
            <pc:sldMk cId="606901911" sldId="907"/>
            <ac:graphicFrameMk id="4" creationId="{AD30B320-E949-46DE-88E4-430E435C5149}"/>
          </ac:graphicFrameMkLst>
        </pc:graphicFrameChg>
      </pc:sldChg>
      <pc:sldChg chg="addSp delSp modSp add mod">
        <pc:chgData name="christophe CHUECOS-FONT" userId="7e57acaa-4bc6-4644-8edc-0ecdded28594" providerId="ADAL" clId="{C2BEBF3A-ECBA-4860-AC25-66AB61261A96}" dt="2021-03-18T23:39:34.788" v="1718" actId="14100"/>
        <pc:sldMkLst>
          <pc:docMk/>
          <pc:sldMk cId="3810924798" sldId="908"/>
        </pc:sldMkLst>
        <pc:spChg chg="del mod">
          <ac:chgData name="christophe CHUECOS-FONT" userId="7e57acaa-4bc6-4644-8edc-0ecdded28594" providerId="ADAL" clId="{C2BEBF3A-ECBA-4860-AC25-66AB61261A96}" dt="2021-03-18T23:38:36.079" v="1710"/>
          <ac:spMkLst>
            <pc:docMk/>
            <pc:sldMk cId="3810924798" sldId="908"/>
            <ac:spMk id="3" creationId="{6E6AB3AA-03B3-4E7A-94A3-3EB3E0E9D005}"/>
          </ac:spMkLst>
        </pc:spChg>
        <pc:graphicFrameChg chg="del">
          <ac:chgData name="christophe CHUECOS-FONT" userId="7e57acaa-4bc6-4644-8edc-0ecdded28594" providerId="ADAL" clId="{C2BEBF3A-ECBA-4860-AC25-66AB61261A96}" dt="2021-03-18T23:38:25.863" v="1695" actId="478"/>
          <ac:graphicFrameMkLst>
            <pc:docMk/>
            <pc:sldMk cId="3810924798" sldId="908"/>
            <ac:graphicFrameMk id="4" creationId="{AD30B320-E949-46DE-88E4-430E435C5149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39:34.788" v="1718" actId="14100"/>
          <ac:graphicFrameMkLst>
            <pc:docMk/>
            <pc:sldMk cId="3810924798" sldId="908"/>
            <ac:graphicFrameMk id="5" creationId="{43C069CA-369C-4FE3-84C1-BB47F63F8528}"/>
          </ac:graphicFrameMkLst>
        </pc:graphicFrameChg>
      </pc:sldChg>
      <pc:sldChg chg="addSp delSp modSp add mod addCm">
        <pc:chgData name="christophe CHUECOS-FONT" userId="7e57acaa-4bc6-4644-8edc-0ecdded28594" providerId="ADAL" clId="{C2BEBF3A-ECBA-4860-AC25-66AB61261A96}" dt="2021-03-18T23:42:33.889" v="1736" actId="14100"/>
        <pc:sldMkLst>
          <pc:docMk/>
          <pc:sldMk cId="1480198139" sldId="909"/>
        </pc:sldMkLst>
        <pc:spChg chg="del">
          <ac:chgData name="christophe CHUECOS-FONT" userId="7e57acaa-4bc6-4644-8edc-0ecdded28594" providerId="ADAL" clId="{C2BEBF3A-ECBA-4860-AC25-66AB61261A96}" dt="2021-03-18T23:41:17.645" v="1727" actId="21"/>
          <ac:spMkLst>
            <pc:docMk/>
            <pc:sldMk cId="1480198139" sldId="909"/>
            <ac:spMk id="2" creationId="{41644713-AF21-4543-94FE-A96FEBAA2B11}"/>
          </ac:spMkLst>
        </pc:spChg>
        <pc:spChg chg="add del mod">
          <ac:chgData name="christophe CHUECOS-FONT" userId="7e57acaa-4bc6-4644-8edc-0ecdded28594" providerId="ADAL" clId="{C2BEBF3A-ECBA-4860-AC25-66AB61261A96}" dt="2021-03-18T23:40:50.116" v="1724"/>
          <ac:spMkLst>
            <pc:docMk/>
            <pc:sldMk cId="1480198139" sldId="909"/>
            <ac:spMk id="4" creationId="{23EFB48C-8B05-432F-B3CA-70CF4B54BE2A}"/>
          </ac:spMkLst>
        </pc:spChg>
        <pc:spChg chg="add del mod">
          <ac:chgData name="christophe CHUECOS-FONT" userId="7e57acaa-4bc6-4644-8edc-0ecdded28594" providerId="ADAL" clId="{C2BEBF3A-ECBA-4860-AC25-66AB61261A96}" dt="2021-03-18T23:41:59.174" v="1732" actId="21"/>
          <ac:spMkLst>
            <pc:docMk/>
            <pc:sldMk cId="1480198139" sldId="909"/>
            <ac:spMk id="8" creationId="{67B91E09-3E36-47DC-B23D-CA7F469C5F77}"/>
          </ac:spMkLst>
        </pc:spChg>
        <pc:spChg chg="add del mod">
          <ac:chgData name="christophe CHUECOS-FONT" userId="7e57acaa-4bc6-4644-8edc-0ecdded28594" providerId="ADAL" clId="{C2BEBF3A-ECBA-4860-AC25-66AB61261A96}" dt="2021-03-18T23:41:48.405" v="1731"/>
          <ac:spMkLst>
            <pc:docMk/>
            <pc:sldMk cId="1480198139" sldId="909"/>
            <ac:spMk id="10" creationId="{530FEB83-F28E-4450-AFD7-75C29BD02B31}"/>
          </ac:spMkLst>
        </pc:spChg>
        <pc:spChg chg="add del mod">
          <ac:chgData name="christophe CHUECOS-FONT" userId="7e57acaa-4bc6-4644-8edc-0ecdded28594" providerId="ADAL" clId="{C2BEBF3A-ECBA-4860-AC25-66AB61261A96}" dt="2021-03-18T23:41:27.290" v="1729" actId="21"/>
          <ac:spMkLst>
            <pc:docMk/>
            <pc:sldMk cId="1480198139" sldId="909"/>
            <ac:spMk id="11" creationId="{18543A2C-569F-4216-9CE3-E201FE2A80B5}"/>
          </ac:spMkLst>
        </pc:spChg>
        <pc:graphicFrameChg chg="del mod modGraphic">
          <ac:chgData name="christophe CHUECOS-FONT" userId="7e57acaa-4bc6-4644-8edc-0ecdded28594" providerId="ADAL" clId="{C2BEBF3A-ECBA-4860-AC25-66AB61261A96}" dt="2021-03-18T23:40:10.151" v="1723" actId="21"/>
          <ac:graphicFrameMkLst>
            <pc:docMk/>
            <pc:sldMk cId="1480198139" sldId="909"/>
            <ac:graphicFrameMk id="5" creationId="{43C069CA-369C-4FE3-84C1-BB47F63F8528}"/>
          </ac:graphicFrameMkLst>
        </pc:graphicFrameChg>
        <pc:graphicFrameChg chg="add del mod modGraphic">
          <ac:chgData name="christophe CHUECOS-FONT" userId="7e57acaa-4bc6-4644-8edc-0ecdded28594" providerId="ADAL" clId="{C2BEBF3A-ECBA-4860-AC25-66AB61261A96}" dt="2021-03-18T23:41:17.645" v="1727" actId="21"/>
          <ac:graphicFrameMkLst>
            <pc:docMk/>
            <pc:sldMk cId="1480198139" sldId="909"/>
            <ac:graphicFrameMk id="6" creationId="{E5CEB532-113F-44BB-89D7-7CB8490AEFFC}"/>
          </ac:graphicFrameMkLst>
        </pc:graphicFrameChg>
        <pc:graphicFrameChg chg="add del mod">
          <ac:chgData name="christophe CHUECOS-FONT" userId="7e57acaa-4bc6-4644-8edc-0ecdded28594" providerId="ADAL" clId="{C2BEBF3A-ECBA-4860-AC25-66AB61261A96}" dt="2021-03-18T23:41:27.290" v="1729" actId="21"/>
          <ac:graphicFrameMkLst>
            <pc:docMk/>
            <pc:sldMk cId="1480198139" sldId="909"/>
            <ac:graphicFrameMk id="12" creationId="{3F2BC7C0-3058-45B5-831C-2A0247FF33A6}"/>
          </ac:graphicFrameMkLst>
        </pc:graphicFrameChg>
        <pc:graphicFrameChg chg="add mod modGraphic">
          <ac:chgData name="christophe CHUECOS-FONT" userId="7e57acaa-4bc6-4644-8edc-0ecdded28594" providerId="ADAL" clId="{C2BEBF3A-ECBA-4860-AC25-66AB61261A96}" dt="2021-03-18T23:42:33.889" v="1736" actId="14100"/>
          <ac:graphicFrameMkLst>
            <pc:docMk/>
            <pc:sldMk cId="1480198139" sldId="909"/>
            <ac:graphicFrameMk id="13" creationId="{6EB9F717-B5A8-4A5D-B160-A8BE78AE15BF}"/>
          </ac:graphicFrameMkLst>
        </pc:graphicFrameChg>
      </pc:sldChg>
      <pc:sldChg chg="modSp add mod ord">
        <pc:chgData name="christophe CHUECOS-FONT" userId="7e57acaa-4bc6-4644-8edc-0ecdded28594" providerId="ADAL" clId="{C2BEBF3A-ECBA-4860-AC25-66AB61261A96}" dt="2021-03-18T23:43:18.317" v="1742" actId="255"/>
        <pc:sldMkLst>
          <pc:docMk/>
          <pc:sldMk cId="4043781952" sldId="910"/>
        </pc:sldMkLst>
        <pc:spChg chg="mod">
          <ac:chgData name="christophe CHUECOS-FONT" userId="7e57acaa-4bc6-4644-8edc-0ecdded28594" providerId="ADAL" clId="{C2BEBF3A-ECBA-4860-AC25-66AB61261A96}" dt="2021-03-18T23:43:18.317" v="1742" actId="255"/>
          <ac:spMkLst>
            <pc:docMk/>
            <pc:sldMk cId="4043781952" sldId="910"/>
            <ac:spMk id="5" creationId="{DFEA2082-E7DE-4453-8158-54F380B94285}"/>
          </ac:spMkLst>
        </pc:spChg>
      </pc:sldChg>
    </pc:docChg>
  </pc:docChgLst>
  <pc:docChgLst>
    <pc:chgData name="christophe CHUECOS-FONT" userId="7e57acaa-4bc6-4644-8edc-0ecdded28594" providerId="ADAL" clId="{67DE474F-9E2C-4F68-B79B-1B1AA065A498}"/>
    <pc:docChg chg="undo custSel addSld delSld modSld sldOrd delMainMaster">
      <pc:chgData name="christophe CHUECOS-FONT" userId="7e57acaa-4bc6-4644-8edc-0ecdded28594" providerId="ADAL" clId="{67DE474F-9E2C-4F68-B79B-1B1AA065A498}" dt="2021-04-02T14:31:52.164" v="2736" actId="20577"/>
      <pc:docMkLst>
        <pc:docMk/>
      </pc:docMkLst>
      <pc:sldChg chg="modSp mod">
        <pc:chgData name="christophe CHUECOS-FONT" userId="7e57acaa-4bc6-4644-8edc-0ecdded28594" providerId="ADAL" clId="{67DE474F-9E2C-4F68-B79B-1B1AA065A498}" dt="2021-04-01T21:08:33.219" v="18" actId="27636"/>
        <pc:sldMkLst>
          <pc:docMk/>
          <pc:sldMk cId="3848639155" sldId="256"/>
        </pc:sldMkLst>
        <pc:spChg chg="mod">
          <ac:chgData name="christophe CHUECOS-FONT" userId="7e57acaa-4bc6-4644-8edc-0ecdded28594" providerId="ADAL" clId="{67DE474F-9E2C-4F68-B79B-1B1AA065A498}" dt="2021-04-01T21:08:33.219" v="18" actId="27636"/>
          <ac:spMkLst>
            <pc:docMk/>
            <pc:sldMk cId="3848639155" sldId="256"/>
            <ac:spMk id="3" creationId="{21349F9F-31B4-41DC-B4DB-C097467B5266}"/>
          </ac:spMkLst>
        </pc:spChg>
      </pc:sldChg>
      <pc:sldChg chg="modSp mod">
        <pc:chgData name="christophe CHUECOS-FONT" userId="7e57acaa-4bc6-4644-8edc-0ecdded28594" providerId="ADAL" clId="{67DE474F-9E2C-4F68-B79B-1B1AA065A498}" dt="2021-04-01T21:09:56.858" v="25" actId="207"/>
        <pc:sldMkLst>
          <pc:docMk/>
          <pc:sldMk cId="251691404" sldId="276"/>
        </pc:sldMkLst>
        <pc:graphicFrameChg chg="modGraphic">
          <ac:chgData name="christophe CHUECOS-FONT" userId="7e57acaa-4bc6-4644-8edc-0ecdded28594" providerId="ADAL" clId="{67DE474F-9E2C-4F68-B79B-1B1AA065A498}" dt="2021-04-01T21:09:56.858" v="25" actId="207"/>
          <ac:graphicFrameMkLst>
            <pc:docMk/>
            <pc:sldMk cId="251691404" sldId="276"/>
            <ac:graphicFrameMk id="3" creationId="{90A39BD7-E179-4570-8079-E6A295B49267}"/>
          </ac:graphicFrameMkLst>
        </pc:graphicFrameChg>
      </pc:sldChg>
      <pc:sldChg chg="del">
        <pc:chgData name="christophe CHUECOS-FONT" userId="7e57acaa-4bc6-4644-8edc-0ecdded28594" providerId="ADAL" clId="{67DE474F-9E2C-4F68-B79B-1B1AA065A498}" dt="2021-04-01T21:10:12.544" v="30" actId="47"/>
        <pc:sldMkLst>
          <pc:docMk/>
          <pc:sldMk cId="1271957293" sldId="338"/>
        </pc:sldMkLst>
      </pc:sldChg>
      <pc:sldChg chg="del">
        <pc:chgData name="christophe CHUECOS-FONT" userId="7e57acaa-4bc6-4644-8edc-0ecdded28594" providerId="ADAL" clId="{67DE474F-9E2C-4F68-B79B-1B1AA065A498}" dt="2021-04-01T21:10:12.882" v="31" actId="47"/>
        <pc:sldMkLst>
          <pc:docMk/>
          <pc:sldMk cId="2720677423" sldId="342"/>
        </pc:sldMkLst>
      </pc:sldChg>
      <pc:sldChg chg="modSp mod">
        <pc:chgData name="christophe CHUECOS-FONT" userId="7e57acaa-4bc6-4644-8edc-0ecdded28594" providerId="ADAL" clId="{67DE474F-9E2C-4F68-B79B-1B1AA065A498}" dt="2021-04-01T21:11:39.678" v="77" actId="20577"/>
        <pc:sldMkLst>
          <pc:docMk/>
          <pc:sldMk cId="199886149" sldId="751"/>
        </pc:sldMkLst>
        <pc:spChg chg="mod">
          <ac:chgData name="christophe CHUECOS-FONT" userId="7e57acaa-4bc6-4644-8edc-0ecdded28594" providerId="ADAL" clId="{67DE474F-9E2C-4F68-B79B-1B1AA065A498}" dt="2021-04-01T21:11:39.678" v="77" actId="20577"/>
          <ac:spMkLst>
            <pc:docMk/>
            <pc:sldMk cId="199886149" sldId="751"/>
            <ac:spMk id="5" creationId="{DFEA2082-E7DE-4453-8158-54F380B94285}"/>
          </ac:spMkLst>
        </pc:spChg>
      </pc:sldChg>
      <pc:sldChg chg="modSp mod">
        <pc:chgData name="christophe CHUECOS-FONT" userId="7e57acaa-4bc6-4644-8edc-0ecdded28594" providerId="ADAL" clId="{67DE474F-9E2C-4F68-B79B-1B1AA065A498}" dt="2021-04-01T21:22:20.422" v="468" actId="6549"/>
        <pc:sldMkLst>
          <pc:docMk/>
          <pc:sldMk cId="2343994896" sldId="867"/>
        </pc:sldMkLst>
        <pc:spChg chg="mod">
          <ac:chgData name="christophe CHUECOS-FONT" userId="7e57acaa-4bc6-4644-8edc-0ecdded28594" providerId="ADAL" clId="{67DE474F-9E2C-4F68-B79B-1B1AA065A498}" dt="2021-04-01T21:22:20.422" v="468" actId="6549"/>
          <ac:spMkLst>
            <pc:docMk/>
            <pc:sldMk cId="2343994896" sldId="867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22:05.070" v="450" actId="255"/>
          <ac:spMkLst>
            <pc:docMk/>
            <pc:sldMk cId="2343994896" sldId="867"/>
            <ac:spMk id="3" creationId="{9FA71A85-160A-4CFF-9241-BA71D421B86B}"/>
          </ac:spMkLst>
        </pc:spChg>
      </pc:sldChg>
      <pc:sldChg chg="addSp delSp modSp mod ord">
        <pc:chgData name="christophe CHUECOS-FONT" userId="7e57acaa-4bc6-4644-8edc-0ecdded28594" providerId="ADAL" clId="{67DE474F-9E2C-4F68-B79B-1B1AA065A498}" dt="2021-04-02T06:10:01.896" v="1928" actId="20577"/>
        <pc:sldMkLst>
          <pc:docMk/>
          <pc:sldMk cId="518596460" sldId="903"/>
        </pc:sldMkLst>
        <pc:spChg chg="mod">
          <ac:chgData name="christophe CHUECOS-FONT" userId="7e57acaa-4bc6-4644-8edc-0ecdded28594" providerId="ADAL" clId="{67DE474F-9E2C-4F68-B79B-1B1AA065A498}" dt="2021-04-02T06:10:01.896" v="1928" actId="20577"/>
          <ac:spMkLst>
            <pc:docMk/>
            <pc:sldMk cId="518596460" sldId="903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3" creationId="{6E6AB3AA-03B3-4E7A-94A3-3EB3E0E9D005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8" creationId="{1ACA2EA0-FFD3-42EC-9406-B595015ED96E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0" creationId="{D5288BCE-665C-472A-8C43-664BCFA31E43}"/>
          </ac:spMkLst>
        </pc:spChg>
        <pc:spChg chg="del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2" creationId="{46C57131-53A7-4C1A-BEA8-25F06A06AD29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7" creationId="{081EA652-8C6A-4E69-BEB9-170809474553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19" creationId="{5298780A-33B9-4EA2-8F67-DE68AD62841B}"/>
          </ac:spMkLst>
        </pc:spChg>
        <pc:spChg chg="add">
          <ac:chgData name="christophe CHUECOS-FONT" userId="7e57acaa-4bc6-4644-8edc-0ecdded28594" providerId="ADAL" clId="{67DE474F-9E2C-4F68-B79B-1B1AA065A498}" dt="2021-04-01T22:06:11.806" v="1823" actId="26606"/>
          <ac:spMkLst>
            <pc:docMk/>
            <pc:sldMk cId="518596460" sldId="903"/>
            <ac:spMk id="21" creationId="{7F488E8B-4E1E-4402-8935-D4E6C02615C7}"/>
          </ac:spMkLst>
        </pc:spChg>
      </pc:sldChg>
      <pc:sldChg chg="modSp mod">
        <pc:chgData name="christophe CHUECOS-FONT" userId="7e57acaa-4bc6-4644-8edc-0ecdded28594" providerId="ADAL" clId="{67DE474F-9E2C-4F68-B79B-1B1AA065A498}" dt="2021-04-02T14:31:52.164" v="2736" actId="20577"/>
        <pc:sldMkLst>
          <pc:docMk/>
          <pc:sldMk cId="2856685236" sldId="904"/>
        </pc:sldMkLst>
        <pc:spChg chg="mod">
          <ac:chgData name="christophe CHUECOS-FONT" userId="7e57acaa-4bc6-4644-8edc-0ecdded28594" providerId="ADAL" clId="{67DE474F-9E2C-4F68-B79B-1B1AA065A498}" dt="2021-04-02T14:31:52.164" v="2736" actId="20577"/>
          <ac:spMkLst>
            <pc:docMk/>
            <pc:sldMk cId="2856685236" sldId="904"/>
            <ac:spMk id="5" creationId="{DFEA2082-E7DE-4453-8158-54F380B94285}"/>
          </ac:spMkLst>
        </pc:spChg>
      </pc:sldChg>
      <pc:sldChg chg="del">
        <pc:chgData name="christophe CHUECOS-FONT" userId="7e57acaa-4bc6-4644-8edc-0ecdded28594" providerId="ADAL" clId="{67DE474F-9E2C-4F68-B79B-1B1AA065A498}" dt="2021-04-01T21:10:11.807" v="29" actId="47"/>
        <pc:sldMkLst>
          <pc:docMk/>
          <pc:sldMk cId="963568808" sldId="905"/>
        </pc:sldMkLst>
      </pc:sldChg>
      <pc:sldChg chg="addSp delSp modSp mod">
        <pc:chgData name="christophe CHUECOS-FONT" userId="7e57acaa-4bc6-4644-8edc-0ecdded28594" providerId="ADAL" clId="{67DE474F-9E2C-4F68-B79B-1B1AA065A498}" dt="2021-04-01T21:20:58.045" v="370" actId="26606"/>
        <pc:sldMkLst>
          <pc:docMk/>
          <pc:sldMk cId="2413877595" sldId="906"/>
        </pc:sldMkLst>
        <pc:spChg chg="mo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" creationId="{AEFCB68E-E041-4E46-A233-3C2208DA32CB}"/>
          </ac:spMkLst>
        </pc:spChg>
        <pc:spChg chg="del mo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3" creationId="{9FA71A85-160A-4CFF-9241-BA71D421B86B}"/>
          </ac:spMkLst>
        </pc:spChg>
        <pc:spChg chg="del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17" creationId="{100EDD19-6802-4EC3-95CE-CFFAB042CFD6}"/>
          </ac:spMkLst>
        </pc:spChg>
        <pc:spChg chg="del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19" creationId="{DB17E863-922E-4C26-BD64-E8FD41D28661}"/>
          </ac:spMkLst>
        </pc:spChg>
        <pc:spChg chg="ad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5" creationId="{70DFC902-7D23-471A-B557-B6B6917D7A0D}"/>
          </ac:spMkLst>
        </pc:spChg>
        <pc:spChg chg="add">
          <ac:chgData name="christophe CHUECOS-FONT" userId="7e57acaa-4bc6-4644-8edc-0ecdded28594" providerId="ADAL" clId="{67DE474F-9E2C-4F68-B79B-1B1AA065A498}" dt="2021-04-01T21:20:58.045" v="370" actId="26606"/>
          <ac:spMkLst>
            <pc:docMk/>
            <pc:sldMk cId="2413877595" sldId="906"/>
            <ac:spMk id="27" creationId="{A55D5633-D557-4DCA-982C-FF36EB7A1C00}"/>
          </ac:spMkLst>
        </pc:spChg>
        <pc:graphicFrameChg chg="add">
          <ac:chgData name="christophe CHUECOS-FONT" userId="7e57acaa-4bc6-4644-8edc-0ecdded28594" providerId="ADAL" clId="{67DE474F-9E2C-4F68-B79B-1B1AA065A498}" dt="2021-04-01T21:20:58.045" v="370" actId="26606"/>
          <ac:graphicFrameMkLst>
            <pc:docMk/>
            <pc:sldMk cId="2413877595" sldId="906"/>
            <ac:graphicFrameMk id="21" creationId="{EA8B118F-B79E-4FD3-A0D6-C6DB5E057FC4}"/>
          </ac:graphicFrameMkLst>
        </pc:graphicFrameChg>
      </pc:sldChg>
      <pc:sldChg chg="del">
        <pc:chgData name="christophe CHUECOS-FONT" userId="7e57acaa-4bc6-4644-8edc-0ecdded28594" providerId="ADAL" clId="{67DE474F-9E2C-4F68-B79B-1B1AA065A498}" dt="2021-04-01T21:10:41.678" v="47" actId="47"/>
        <pc:sldMkLst>
          <pc:docMk/>
          <pc:sldMk cId="3810924798" sldId="908"/>
        </pc:sldMkLst>
      </pc:sldChg>
      <pc:sldChg chg="del">
        <pc:chgData name="christophe CHUECOS-FONT" userId="7e57acaa-4bc6-4644-8edc-0ecdded28594" providerId="ADAL" clId="{67DE474F-9E2C-4F68-B79B-1B1AA065A498}" dt="2021-04-02T14:18:00.135" v="2721" actId="47"/>
        <pc:sldMkLst>
          <pc:docMk/>
          <pc:sldMk cId="1480198139" sldId="909"/>
        </pc:sldMkLst>
      </pc:sldChg>
      <pc:sldChg chg="del">
        <pc:chgData name="christophe CHUECOS-FONT" userId="7e57acaa-4bc6-4644-8edc-0ecdded28594" providerId="ADAL" clId="{67DE474F-9E2C-4F68-B79B-1B1AA065A498}" dt="2021-04-01T21:10:44.727" v="48" actId="47"/>
        <pc:sldMkLst>
          <pc:docMk/>
          <pc:sldMk cId="4043781952" sldId="910"/>
        </pc:sldMkLst>
      </pc:sldChg>
      <pc:sldChg chg="del">
        <pc:chgData name="christophe CHUECOS-FONT" userId="7e57acaa-4bc6-4644-8edc-0ecdded28594" providerId="ADAL" clId="{67DE474F-9E2C-4F68-B79B-1B1AA065A498}" dt="2021-04-01T21:10:16.179" v="32" actId="47"/>
        <pc:sldMkLst>
          <pc:docMk/>
          <pc:sldMk cId="3315866881" sldId="911"/>
        </pc:sldMkLst>
      </pc:sldChg>
      <pc:sldChg chg="del">
        <pc:chgData name="christophe CHUECOS-FONT" userId="7e57acaa-4bc6-4644-8edc-0ecdded28594" providerId="ADAL" clId="{67DE474F-9E2C-4F68-B79B-1B1AA065A498}" dt="2021-04-01T21:10:24.529" v="36" actId="47"/>
        <pc:sldMkLst>
          <pc:docMk/>
          <pc:sldMk cId="1509860493" sldId="912"/>
        </pc:sldMkLst>
      </pc:sldChg>
      <pc:sldChg chg="del">
        <pc:chgData name="christophe CHUECOS-FONT" userId="7e57acaa-4bc6-4644-8edc-0ecdded28594" providerId="ADAL" clId="{67DE474F-9E2C-4F68-B79B-1B1AA065A498}" dt="2021-04-01T21:10:08.509" v="26" actId="47"/>
        <pc:sldMkLst>
          <pc:docMk/>
          <pc:sldMk cId="959441881" sldId="913"/>
        </pc:sldMkLst>
      </pc:sldChg>
      <pc:sldChg chg="del">
        <pc:chgData name="christophe CHUECOS-FONT" userId="7e57acaa-4bc6-4644-8edc-0ecdded28594" providerId="ADAL" clId="{67DE474F-9E2C-4F68-B79B-1B1AA065A498}" dt="2021-04-01T21:10:09.121" v="27" actId="47"/>
        <pc:sldMkLst>
          <pc:docMk/>
          <pc:sldMk cId="3118954032" sldId="914"/>
        </pc:sldMkLst>
      </pc:sldChg>
      <pc:sldChg chg="del">
        <pc:chgData name="christophe CHUECOS-FONT" userId="7e57acaa-4bc6-4644-8edc-0ecdded28594" providerId="ADAL" clId="{67DE474F-9E2C-4F68-B79B-1B1AA065A498}" dt="2021-04-01T21:10:10.399" v="28" actId="47"/>
        <pc:sldMkLst>
          <pc:docMk/>
          <pc:sldMk cId="3283168960" sldId="915"/>
        </pc:sldMkLst>
      </pc:sldChg>
      <pc:sldChg chg="del">
        <pc:chgData name="christophe CHUECOS-FONT" userId="7e57acaa-4bc6-4644-8edc-0ecdded28594" providerId="ADAL" clId="{67DE474F-9E2C-4F68-B79B-1B1AA065A498}" dt="2021-04-01T21:10:22.213" v="33" actId="47"/>
        <pc:sldMkLst>
          <pc:docMk/>
          <pc:sldMk cId="615629420" sldId="916"/>
        </pc:sldMkLst>
      </pc:sldChg>
      <pc:sldChg chg="del">
        <pc:chgData name="christophe CHUECOS-FONT" userId="7e57acaa-4bc6-4644-8edc-0ecdded28594" providerId="ADAL" clId="{67DE474F-9E2C-4F68-B79B-1B1AA065A498}" dt="2021-04-01T21:10:22.595" v="34" actId="47"/>
        <pc:sldMkLst>
          <pc:docMk/>
          <pc:sldMk cId="2574895675" sldId="917"/>
        </pc:sldMkLst>
      </pc:sldChg>
      <pc:sldChg chg="del">
        <pc:chgData name="christophe CHUECOS-FONT" userId="7e57acaa-4bc6-4644-8edc-0ecdded28594" providerId="ADAL" clId="{67DE474F-9E2C-4F68-B79B-1B1AA065A498}" dt="2021-04-01T21:10:23.048" v="35" actId="47"/>
        <pc:sldMkLst>
          <pc:docMk/>
          <pc:sldMk cId="3194066504" sldId="918"/>
        </pc:sldMkLst>
      </pc:sldChg>
      <pc:sldChg chg="del">
        <pc:chgData name="christophe CHUECOS-FONT" userId="7e57acaa-4bc6-4644-8edc-0ecdded28594" providerId="ADAL" clId="{67DE474F-9E2C-4F68-B79B-1B1AA065A498}" dt="2021-04-01T21:10:24.978" v="37" actId="47"/>
        <pc:sldMkLst>
          <pc:docMk/>
          <pc:sldMk cId="2190585729" sldId="919"/>
        </pc:sldMkLst>
      </pc:sldChg>
      <pc:sldChg chg="del">
        <pc:chgData name="christophe CHUECOS-FONT" userId="7e57acaa-4bc6-4644-8edc-0ecdded28594" providerId="ADAL" clId="{67DE474F-9E2C-4F68-B79B-1B1AA065A498}" dt="2021-04-01T21:10:25.362" v="38" actId="47"/>
        <pc:sldMkLst>
          <pc:docMk/>
          <pc:sldMk cId="104529388" sldId="920"/>
        </pc:sldMkLst>
      </pc:sldChg>
      <pc:sldChg chg="del">
        <pc:chgData name="christophe CHUECOS-FONT" userId="7e57acaa-4bc6-4644-8edc-0ecdded28594" providerId="ADAL" clId="{67DE474F-9E2C-4F68-B79B-1B1AA065A498}" dt="2021-04-01T21:10:25.780" v="39" actId="47"/>
        <pc:sldMkLst>
          <pc:docMk/>
          <pc:sldMk cId="1524639244" sldId="921"/>
        </pc:sldMkLst>
      </pc:sldChg>
      <pc:sldChg chg="del">
        <pc:chgData name="christophe CHUECOS-FONT" userId="7e57acaa-4bc6-4644-8edc-0ecdded28594" providerId="ADAL" clId="{67DE474F-9E2C-4F68-B79B-1B1AA065A498}" dt="2021-04-02T14:17:58.273" v="2720" actId="47"/>
        <pc:sldMkLst>
          <pc:docMk/>
          <pc:sldMk cId="1716390056" sldId="922"/>
        </pc:sldMkLst>
      </pc:sldChg>
      <pc:sldChg chg="del">
        <pc:chgData name="christophe CHUECOS-FONT" userId="7e57acaa-4bc6-4644-8edc-0ecdded28594" providerId="ADAL" clId="{67DE474F-9E2C-4F68-B79B-1B1AA065A498}" dt="2021-04-01T21:10:26.363" v="40" actId="47"/>
        <pc:sldMkLst>
          <pc:docMk/>
          <pc:sldMk cId="1401124455" sldId="923"/>
        </pc:sldMkLst>
      </pc:sldChg>
      <pc:sldChg chg="del">
        <pc:chgData name="christophe CHUECOS-FONT" userId="7e57acaa-4bc6-4644-8edc-0ecdded28594" providerId="ADAL" clId="{67DE474F-9E2C-4F68-B79B-1B1AA065A498}" dt="2021-04-01T21:10:45.212" v="49" actId="47"/>
        <pc:sldMkLst>
          <pc:docMk/>
          <pc:sldMk cId="3048182326" sldId="924"/>
        </pc:sldMkLst>
      </pc:sldChg>
      <pc:sldChg chg="del">
        <pc:chgData name="christophe CHUECOS-FONT" userId="7e57acaa-4bc6-4644-8edc-0ecdded28594" providerId="ADAL" clId="{67DE474F-9E2C-4F68-B79B-1B1AA065A498}" dt="2021-04-01T21:10:47.678" v="50" actId="47"/>
        <pc:sldMkLst>
          <pc:docMk/>
          <pc:sldMk cId="365847107" sldId="925"/>
        </pc:sldMkLst>
      </pc:sldChg>
      <pc:sldChg chg="del">
        <pc:chgData name="christophe CHUECOS-FONT" userId="7e57acaa-4bc6-4644-8edc-0ecdded28594" providerId="ADAL" clId="{67DE474F-9E2C-4F68-B79B-1B1AA065A498}" dt="2021-04-01T21:10:48.582" v="51" actId="47"/>
        <pc:sldMkLst>
          <pc:docMk/>
          <pc:sldMk cId="4193262036" sldId="926"/>
        </pc:sldMkLst>
      </pc:sldChg>
      <pc:sldChg chg="del">
        <pc:chgData name="christophe CHUECOS-FONT" userId="7e57acaa-4bc6-4644-8edc-0ecdded28594" providerId="ADAL" clId="{67DE474F-9E2C-4F68-B79B-1B1AA065A498}" dt="2021-04-01T21:10:51.422" v="52" actId="47"/>
        <pc:sldMkLst>
          <pc:docMk/>
          <pc:sldMk cId="792487541" sldId="927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1603699342" sldId="928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838034858" sldId="929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2778287842" sldId="930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3403650375" sldId="931"/>
        </pc:sldMkLst>
      </pc:sldChg>
      <pc:sldChg chg="ord">
        <pc:chgData name="christophe CHUECOS-FONT" userId="7e57acaa-4bc6-4644-8edc-0ecdded28594" providerId="ADAL" clId="{67DE474F-9E2C-4F68-B79B-1B1AA065A498}" dt="2021-04-01T21:11:21.710" v="54"/>
        <pc:sldMkLst>
          <pc:docMk/>
          <pc:sldMk cId="908281077" sldId="932"/>
        </pc:sldMkLst>
      </pc:sldChg>
      <pc:sldChg chg="del">
        <pc:chgData name="christophe CHUECOS-FONT" userId="7e57acaa-4bc6-4644-8edc-0ecdded28594" providerId="ADAL" clId="{67DE474F-9E2C-4F68-B79B-1B1AA065A498}" dt="2021-04-01T21:10:27.379" v="41" actId="47"/>
        <pc:sldMkLst>
          <pc:docMk/>
          <pc:sldMk cId="388731633" sldId="933"/>
        </pc:sldMkLst>
      </pc:sldChg>
      <pc:sldChg chg="modSp add mod">
        <pc:chgData name="christophe CHUECOS-FONT" userId="7e57acaa-4bc6-4644-8edc-0ecdded28594" providerId="ADAL" clId="{67DE474F-9E2C-4F68-B79B-1B1AA065A498}" dt="2021-04-01T21:32:50.891" v="806" actId="13926"/>
        <pc:sldMkLst>
          <pc:docMk/>
          <pc:sldMk cId="2169269237" sldId="933"/>
        </pc:sldMkLst>
        <pc:spChg chg="mod">
          <ac:chgData name="christophe CHUECOS-FONT" userId="7e57acaa-4bc6-4644-8edc-0ecdded28594" providerId="ADAL" clId="{67DE474F-9E2C-4F68-B79B-1B1AA065A498}" dt="2021-04-01T21:23:08.150" v="491" actId="6549"/>
          <ac:spMkLst>
            <pc:docMk/>
            <pc:sldMk cId="2169269237" sldId="933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2:50.891" v="806" actId="13926"/>
          <ac:spMkLst>
            <pc:docMk/>
            <pc:sldMk cId="2169269237" sldId="933"/>
            <ac:spMk id="3" creationId="{9FA71A85-160A-4CFF-9241-BA71D421B86B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1T21:33:02.470" v="807" actId="13926"/>
        <pc:sldMkLst>
          <pc:docMk/>
          <pc:sldMk cId="1450746386" sldId="934"/>
        </pc:sldMkLst>
        <pc:spChg chg="mod">
          <ac:chgData name="christophe CHUECOS-FONT" userId="7e57acaa-4bc6-4644-8edc-0ecdded28594" providerId="ADAL" clId="{67DE474F-9E2C-4F68-B79B-1B1AA065A498}" dt="2021-04-01T21:33:02.470" v="807" actId="13926"/>
          <ac:spMkLst>
            <pc:docMk/>
            <pc:sldMk cId="1450746386" sldId="934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26:28.698" v="624" actId="255"/>
          <ac:spMkLst>
            <pc:docMk/>
            <pc:sldMk cId="1450746386" sldId="934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28.213" v="42" actId="47"/>
        <pc:sldMkLst>
          <pc:docMk/>
          <pc:sldMk cId="1994598111" sldId="934"/>
        </pc:sldMkLst>
      </pc:sldChg>
      <pc:sldChg chg="modSp add mod">
        <pc:chgData name="christophe CHUECOS-FONT" userId="7e57acaa-4bc6-4644-8edc-0ecdded28594" providerId="ADAL" clId="{67DE474F-9E2C-4F68-B79B-1B1AA065A498}" dt="2021-04-01T21:33:08.800" v="808" actId="13926"/>
        <pc:sldMkLst>
          <pc:docMk/>
          <pc:sldMk cId="2411080194" sldId="935"/>
        </pc:sldMkLst>
        <pc:spChg chg="mod">
          <ac:chgData name="christophe CHUECOS-FONT" userId="7e57acaa-4bc6-4644-8edc-0ecdded28594" providerId="ADAL" clId="{67DE474F-9E2C-4F68-B79B-1B1AA065A498}" dt="2021-04-01T21:33:08.800" v="808" actId="13926"/>
          <ac:spMkLst>
            <pc:docMk/>
            <pc:sldMk cId="2411080194" sldId="935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0:13.192" v="761" actId="255"/>
          <ac:spMkLst>
            <pc:docMk/>
            <pc:sldMk cId="2411080194" sldId="935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28.913" v="43" actId="47"/>
        <pc:sldMkLst>
          <pc:docMk/>
          <pc:sldMk cId="3995244737" sldId="935"/>
        </pc:sldMkLst>
      </pc:sldChg>
      <pc:sldChg chg="modSp add mod">
        <pc:chgData name="christophe CHUECOS-FONT" userId="7e57acaa-4bc6-4644-8edc-0ecdded28594" providerId="ADAL" clId="{67DE474F-9E2C-4F68-B79B-1B1AA065A498}" dt="2021-04-01T21:33:14.864" v="809" actId="13926"/>
        <pc:sldMkLst>
          <pc:docMk/>
          <pc:sldMk cId="1723624915" sldId="936"/>
        </pc:sldMkLst>
        <pc:spChg chg="mod">
          <ac:chgData name="christophe CHUECOS-FONT" userId="7e57acaa-4bc6-4644-8edc-0ecdded28594" providerId="ADAL" clId="{67DE474F-9E2C-4F68-B79B-1B1AA065A498}" dt="2021-04-01T21:33:14.864" v="809" actId="13926"/>
          <ac:spMkLst>
            <pc:docMk/>
            <pc:sldMk cId="1723624915" sldId="936"/>
            <ac:spMk id="2" creationId="{AEFCB68E-E041-4E46-A233-3C2208DA32CB}"/>
          </ac:spMkLst>
        </pc:spChg>
        <pc:spChg chg="mod">
          <ac:chgData name="christophe CHUECOS-FONT" userId="7e57acaa-4bc6-4644-8edc-0ecdded28594" providerId="ADAL" clId="{67DE474F-9E2C-4F68-B79B-1B1AA065A498}" dt="2021-04-01T21:32:40.298" v="805" actId="27636"/>
          <ac:spMkLst>
            <pc:docMk/>
            <pc:sldMk cId="1723624915" sldId="936"/>
            <ac:spMk id="3" creationId="{9FA71A85-160A-4CFF-9241-BA71D421B86B}"/>
          </ac:spMkLst>
        </pc:spChg>
      </pc:sldChg>
      <pc:sldChg chg="del">
        <pc:chgData name="christophe CHUECOS-FONT" userId="7e57acaa-4bc6-4644-8edc-0ecdded28594" providerId="ADAL" clId="{67DE474F-9E2C-4F68-B79B-1B1AA065A498}" dt="2021-04-01T21:10:31.352" v="44" actId="47"/>
        <pc:sldMkLst>
          <pc:docMk/>
          <pc:sldMk cId="1796677580" sldId="936"/>
        </pc:sldMkLst>
      </pc:sldChg>
      <pc:sldChg chg="addSp delSp modSp new mod setBg">
        <pc:chgData name="christophe CHUECOS-FONT" userId="7e57acaa-4bc6-4644-8edc-0ecdded28594" providerId="ADAL" clId="{67DE474F-9E2C-4F68-B79B-1B1AA065A498}" dt="2021-04-01T21:36:00.259" v="936" actId="26606"/>
        <pc:sldMkLst>
          <pc:docMk/>
          <pc:sldMk cId="1052992918" sldId="937"/>
        </pc:sldMkLst>
        <pc:spChg chg="mo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2" creationId="{63640490-C0F3-44D9-81D6-1745680AD197}"/>
          </ac:spMkLst>
        </pc:spChg>
        <pc:spChg chg="add del mo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3" creationId="{2D99691B-C59F-4073-A547-50290F3D38CC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9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1:35:51.493" v="933" actId="26606"/>
          <ac:spMkLst>
            <pc:docMk/>
            <pc:sldMk cId="1052992918" sldId="937"/>
            <ac:spMk id="10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1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3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36:00.259" v="936" actId="26606"/>
          <ac:spMkLst>
            <pc:docMk/>
            <pc:sldMk cId="1052992918" sldId="937"/>
            <ac:spMk id="15" creationId="{1C091803-41C2-48E0-9228-5148460C7479}"/>
          </ac:spMkLst>
        </pc:spChg>
        <pc:graphicFrameChg chg="add del">
          <ac:chgData name="christophe CHUECOS-FONT" userId="7e57acaa-4bc6-4644-8edc-0ecdded28594" providerId="ADAL" clId="{67DE474F-9E2C-4F68-B79B-1B1AA065A498}" dt="2021-04-01T21:35:51.493" v="933" actId="26606"/>
          <ac:graphicFrameMkLst>
            <pc:docMk/>
            <pc:sldMk cId="1052992918" sldId="937"/>
            <ac:graphicFrameMk id="5" creationId="{7993830B-A9DD-418B-80B4-7F82093E884D}"/>
          </ac:graphicFrameMkLst>
        </pc:graphicFrameChg>
        <pc:graphicFrameChg chg="add del">
          <ac:chgData name="christophe CHUECOS-FONT" userId="7e57acaa-4bc6-4644-8edc-0ecdded28594" providerId="ADAL" clId="{67DE474F-9E2C-4F68-B79B-1B1AA065A498}" dt="2021-04-01T21:36:00.234" v="935" actId="26606"/>
          <ac:graphicFrameMkLst>
            <pc:docMk/>
            <pc:sldMk cId="1052992918" sldId="937"/>
            <ac:graphicFrameMk id="12" creationId="{3618370D-B6B4-4FF8-A586-C25EF52F9BBC}"/>
          </ac:graphicFrameMkLst>
        </pc:graphicFrameChg>
        <pc:graphicFrameChg chg="add">
          <ac:chgData name="christophe CHUECOS-FONT" userId="7e57acaa-4bc6-4644-8edc-0ecdded28594" providerId="ADAL" clId="{67DE474F-9E2C-4F68-B79B-1B1AA065A498}" dt="2021-04-01T21:36:00.259" v="936" actId="26606"/>
          <ac:graphicFrameMkLst>
            <pc:docMk/>
            <pc:sldMk cId="1052992918" sldId="937"/>
            <ac:graphicFrameMk id="14" creationId="{2BB19B92-6157-48A5-9537-3DD5511B310B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1:35:51.493" v="933" actId="26606"/>
          <ac:picMkLst>
            <pc:docMk/>
            <pc:sldMk cId="1052992918" sldId="937"/>
            <ac:picMk id="6" creationId="{8C8C10D7-7672-4804-9612-77425C9ED6CD}"/>
          </ac:picMkLst>
        </pc:picChg>
      </pc:sldChg>
      <pc:sldChg chg="del">
        <pc:chgData name="christophe CHUECOS-FONT" userId="7e57acaa-4bc6-4644-8edc-0ecdded28594" providerId="ADAL" clId="{67DE474F-9E2C-4F68-B79B-1B1AA065A498}" dt="2021-04-01T21:10:32.896" v="45" actId="47"/>
        <pc:sldMkLst>
          <pc:docMk/>
          <pc:sldMk cId="3725550176" sldId="937"/>
        </pc:sldMkLst>
      </pc:sldChg>
      <pc:sldChg chg="del">
        <pc:chgData name="christophe CHUECOS-FONT" userId="7e57acaa-4bc6-4644-8edc-0ecdded28594" providerId="ADAL" clId="{67DE474F-9E2C-4F68-B79B-1B1AA065A498}" dt="2021-04-01T21:10:33.182" v="46" actId="47"/>
        <pc:sldMkLst>
          <pc:docMk/>
          <pc:sldMk cId="69180362" sldId="938"/>
        </pc:sldMkLst>
      </pc:sldChg>
      <pc:sldChg chg="addSp modSp new mod setBg">
        <pc:chgData name="christophe CHUECOS-FONT" userId="7e57acaa-4bc6-4644-8edc-0ecdded28594" providerId="ADAL" clId="{67DE474F-9E2C-4F68-B79B-1B1AA065A498}" dt="2021-04-01T21:37:03.430" v="966" actId="26606"/>
        <pc:sldMkLst>
          <pc:docMk/>
          <pc:sldMk cId="705635903" sldId="938"/>
        </pc:sldMkLst>
        <pc:spChg chg="mo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2" creationId="{C44BAECA-A9E7-4228-AF29-CC35BA2FAE2C}"/>
          </ac:spMkLst>
        </pc:spChg>
        <pc:spChg chg="mo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3" creationId="{DADE19F3-635F-4ED7-91EC-7D07BAA72972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8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10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37:03.430" v="966" actId="26606"/>
          <ac:spMkLst>
            <pc:docMk/>
            <pc:sldMk cId="705635903" sldId="938"/>
            <ac:spMk id="12" creationId="{1C091803-41C2-48E0-9228-5148460C7479}"/>
          </ac:spMkLst>
        </pc:spChg>
      </pc:sldChg>
      <pc:sldChg chg="addSp delSp modSp add mod">
        <pc:chgData name="christophe CHUECOS-FONT" userId="7e57acaa-4bc6-4644-8edc-0ecdded28594" providerId="ADAL" clId="{67DE474F-9E2C-4F68-B79B-1B1AA065A498}" dt="2021-04-01T21:39:05.700" v="975" actId="26606"/>
        <pc:sldMkLst>
          <pc:docMk/>
          <pc:sldMk cId="3694353539" sldId="939"/>
        </pc:sldMkLst>
        <pc:spChg chg="mo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" creationId="{C44BAECA-A9E7-4228-AF29-CC35BA2FAE2C}"/>
          </ac:spMkLst>
        </pc:spChg>
        <pc:spChg chg="add del mo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3" creationId="{DADE19F3-635F-4ED7-91EC-7D07BAA72972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8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0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2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17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1:39:05.676" v="974" actId="26606"/>
          <ac:spMkLst>
            <pc:docMk/>
            <pc:sldMk cId="3694353539" sldId="939"/>
            <ac:spMk id="19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1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2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3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39:05.700" v="975" actId="26606"/>
          <ac:spMkLst>
            <pc:docMk/>
            <pc:sldMk cId="3694353539" sldId="939"/>
            <ac:spMk id="24" creationId="{DADE19F3-635F-4ED7-91EC-7D07BAA72972}"/>
          </ac:spMkLst>
        </pc:spChg>
        <pc:graphicFrameChg chg="add del">
          <ac:chgData name="christophe CHUECOS-FONT" userId="7e57acaa-4bc6-4644-8edc-0ecdded28594" providerId="ADAL" clId="{67DE474F-9E2C-4F68-B79B-1B1AA065A498}" dt="2021-04-01T21:39:05.676" v="974" actId="26606"/>
          <ac:graphicFrameMkLst>
            <pc:docMk/>
            <pc:sldMk cId="3694353539" sldId="939"/>
            <ac:graphicFrameMk id="14" creationId="{C9FFAB8F-03FC-4F5F-A6BE-9E40932CF4B4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1:39:05.676" v="974" actId="26606"/>
          <ac:picMkLst>
            <pc:docMk/>
            <pc:sldMk cId="3694353539" sldId="939"/>
            <ac:picMk id="15" creationId="{07EF75FC-FBF2-40EC-91C8-B0CE7AE1F6CF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1:43:09.735" v="1122" actId="20577"/>
        <pc:sldMkLst>
          <pc:docMk/>
          <pc:sldMk cId="2169397702" sldId="940"/>
        </pc:sldMkLst>
        <pc:spChg chg="mo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" creationId="{C44BAECA-A9E7-4228-AF29-CC35BA2FAE2C}"/>
          </ac:spMkLst>
        </pc:spChg>
        <pc:spChg chg="add del">
          <ac:chgData name="christophe CHUECOS-FONT" userId="7e57acaa-4bc6-4644-8edc-0ecdded28594" providerId="ADAL" clId="{67DE474F-9E2C-4F68-B79B-1B1AA065A498}" dt="2021-04-01T21:41:09.855" v="1007"/>
          <ac:spMkLst>
            <pc:docMk/>
            <pc:sldMk cId="2169397702" sldId="940"/>
            <ac:spMk id="3" creationId="{A3C784F3-EF66-4CA0-A3B8-DC416FE24AB3}"/>
          </ac:spMkLst>
        </pc:spChg>
        <pc:spChg chg="add del mod">
          <ac:chgData name="christophe CHUECOS-FONT" userId="7e57acaa-4bc6-4644-8edc-0ecdded28594" providerId="ADAL" clId="{67DE474F-9E2C-4F68-B79B-1B1AA065A498}" dt="2021-04-01T21:41:47.676" v="1010"/>
          <ac:spMkLst>
            <pc:docMk/>
            <pc:sldMk cId="2169397702" sldId="940"/>
            <ac:spMk id="4" creationId="{4E4DEEEE-C70F-4C7D-B3DE-999E97A201B2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17" creationId="{B775CD93-9DF2-48CB-9F57-1BCA9A46C7FA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1" creationId="{E186B68C-84BC-4A6E-99D1-EE87483C1349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2" creationId="{1C091803-41C2-48E0-9228-5148460C7479}"/>
          </ac:spMkLst>
        </pc:spChg>
        <pc:spChg chg="del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3" creationId="{6166C6D1-23AC-49C4-BA07-238E4E9F8CEB}"/>
          </ac:spMkLst>
        </pc:spChg>
        <pc:spChg chg="add del mod">
          <ac:chgData name="christophe CHUECOS-FONT" userId="7e57acaa-4bc6-4644-8edc-0ecdded28594" providerId="ADAL" clId="{67DE474F-9E2C-4F68-B79B-1B1AA065A498}" dt="2021-04-01T21:43:09.735" v="1122" actId="20577"/>
          <ac:spMkLst>
            <pc:docMk/>
            <pc:sldMk cId="2169397702" sldId="940"/>
            <ac:spMk id="24" creationId="{DADE19F3-635F-4ED7-91EC-7D07BAA72972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29" creationId="{6F5A5072-7B47-4D32-B52A-4EBBF590B8A5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1" creationId="{9715DAF0-AE1B-46C9-8A6B-DB2AA05AB91D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3" creationId="{6016219D-510E-4184-9090-6D5578A87BD1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5" creationId="{AFF4A713-7B75-4B21-90D7-5AB19547C728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7" creationId="{DC631C0B-6DA6-4E57-8231-CE32B3434A7E}"/>
          </ac:spMkLst>
        </pc:spChg>
        <pc:spChg chg="add">
          <ac:chgData name="christophe CHUECOS-FONT" userId="7e57acaa-4bc6-4644-8edc-0ecdded28594" providerId="ADAL" clId="{67DE474F-9E2C-4F68-B79B-1B1AA065A498}" dt="2021-04-01T21:42:39.274" v="1073" actId="26606"/>
          <ac:spMkLst>
            <pc:docMk/>
            <pc:sldMk cId="2169397702" sldId="940"/>
            <ac:spMk id="39" creationId="{C29501E6-A978-4A61-9689-9085AF97A53A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1T21:43:37.552" v="1150" actId="20577"/>
        <pc:sldMkLst>
          <pc:docMk/>
          <pc:sldMk cId="4161496407" sldId="941"/>
        </pc:sldMkLst>
        <pc:spChg chg="mod">
          <ac:chgData name="christophe CHUECOS-FONT" userId="7e57acaa-4bc6-4644-8edc-0ecdded28594" providerId="ADAL" clId="{67DE474F-9E2C-4F68-B79B-1B1AA065A498}" dt="2021-04-01T21:43:28.920" v="1132" actId="20577"/>
          <ac:spMkLst>
            <pc:docMk/>
            <pc:sldMk cId="4161496407" sldId="941"/>
            <ac:spMk id="2" creationId="{C44BAECA-A9E7-4228-AF29-CC35BA2FAE2C}"/>
          </ac:spMkLst>
        </pc:spChg>
        <pc:spChg chg="mod">
          <ac:chgData name="christophe CHUECOS-FONT" userId="7e57acaa-4bc6-4644-8edc-0ecdded28594" providerId="ADAL" clId="{67DE474F-9E2C-4F68-B79B-1B1AA065A498}" dt="2021-04-01T21:43:37.552" v="1150" actId="20577"/>
          <ac:spMkLst>
            <pc:docMk/>
            <pc:sldMk cId="4161496407" sldId="941"/>
            <ac:spMk id="24" creationId="{DADE19F3-635F-4ED7-91EC-7D07BAA72972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1T21:44:36.006" v="1172" actId="20577"/>
        <pc:sldMkLst>
          <pc:docMk/>
          <pc:sldMk cId="2395717442" sldId="942"/>
        </pc:sldMkLst>
        <pc:spChg chg="mod">
          <ac:chgData name="christophe CHUECOS-FONT" userId="7e57acaa-4bc6-4644-8edc-0ecdded28594" providerId="ADAL" clId="{67DE474F-9E2C-4F68-B79B-1B1AA065A498}" dt="2021-04-01T21:44:36.006" v="1172" actId="20577"/>
          <ac:spMkLst>
            <pc:docMk/>
            <pc:sldMk cId="2395717442" sldId="942"/>
            <ac:spMk id="5" creationId="{DFEA2082-E7DE-4453-8158-54F380B94285}"/>
          </ac:spMkLst>
        </pc:spChg>
      </pc:sldChg>
      <pc:sldChg chg="addSp delSp modSp new del mod setBg setClrOvrMap">
        <pc:chgData name="christophe CHUECOS-FONT" userId="7e57acaa-4bc6-4644-8edc-0ecdded28594" providerId="ADAL" clId="{67DE474F-9E2C-4F68-B79B-1B1AA065A498}" dt="2021-04-01T21:49:17.680" v="1292" actId="47"/>
        <pc:sldMkLst>
          <pc:docMk/>
          <pc:sldMk cId="131847212" sldId="943"/>
        </pc:sldMkLst>
        <pc:spChg chg="mod">
          <ac:chgData name="christophe CHUECOS-FONT" userId="7e57acaa-4bc6-4644-8edc-0ecdded28594" providerId="ADAL" clId="{67DE474F-9E2C-4F68-B79B-1B1AA065A498}" dt="2021-04-01T21:47:38.230" v="1231"/>
          <ac:spMkLst>
            <pc:docMk/>
            <pc:sldMk cId="131847212" sldId="943"/>
            <ac:spMk id="2" creationId="{9BC3076F-0B25-422C-87D9-4D5F7D02130A}"/>
          </ac:spMkLst>
        </pc:spChg>
        <pc:spChg chg="del">
          <ac:chgData name="christophe CHUECOS-FONT" userId="7e57acaa-4bc6-4644-8edc-0ecdded28594" providerId="ADAL" clId="{67DE474F-9E2C-4F68-B79B-1B1AA065A498}" dt="2021-04-01T21:46:15.104" v="1218" actId="26606"/>
          <ac:spMkLst>
            <pc:docMk/>
            <pc:sldMk cId="131847212" sldId="943"/>
            <ac:spMk id="3" creationId="{2A548B20-01F5-4174-9B6B-5A7A83DC6FCF}"/>
          </ac:spMkLst>
        </pc:spChg>
        <pc:spChg chg="add del">
          <ac:chgData name="christophe CHUECOS-FONT" userId="7e57acaa-4bc6-4644-8edc-0ecdded28594" providerId="ADAL" clId="{67DE474F-9E2C-4F68-B79B-1B1AA065A498}" dt="2021-04-01T21:46:45.170" v="1222" actId="26606"/>
          <ac:spMkLst>
            <pc:docMk/>
            <pc:sldMk cId="131847212" sldId="943"/>
            <ac:spMk id="9" creationId="{C1DD1A8A-57D5-4A81-AD04-532B043C5611}"/>
          </ac:spMkLst>
        </pc:spChg>
        <pc:spChg chg="add del">
          <ac:chgData name="christophe CHUECOS-FONT" userId="7e57acaa-4bc6-4644-8edc-0ecdded28594" providerId="ADAL" clId="{67DE474F-9E2C-4F68-B79B-1B1AA065A498}" dt="2021-04-01T21:46:45.170" v="1222" actId="26606"/>
          <ac:spMkLst>
            <pc:docMk/>
            <pc:sldMk cId="131847212" sldId="943"/>
            <ac:spMk id="11" creationId="{007891EC-4501-44ED-A8C8-B11B6DB767AB}"/>
          </ac:spMkLst>
        </pc:spChg>
        <pc:picChg chg="add mod">
          <ac:chgData name="christophe CHUECOS-FONT" userId="7e57acaa-4bc6-4644-8edc-0ecdded28594" providerId="ADAL" clId="{67DE474F-9E2C-4F68-B79B-1B1AA065A498}" dt="2021-04-01T21:46:45.170" v="1222" actId="26606"/>
          <ac:picMkLst>
            <pc:docMk/>
            <pc:sldMk cId="131847212" sldId="943"/>
            <ac:picMk id="5" creationId="{71304045-47C1-47F2-A512-6699A4BC5BFA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48:27.922" v="1286" actId="27636"/>
        <pc:sldMkLst>
          <pc:docMk/>
          <pc:sldMk cId="2389229991" sldId="944"/>
        </pc:sldMkLst>
        <pc:spChg chg="mod">
          <ac:chgData name="christophe CHUECOS-FONT" userId="7e57acaa-4bc6-4644-8edc-0ecdded28594" providerId="ADAL" clId="{67DE474F-9E2C-4F68-B79B-1B1AA065A498}" dt="2021-04-01T21:48:27.922" v="1286" actId="27636"/>
          <ac:spMkLst>
            <pc:docMk/>
            <pc:sldMk cId="2389229991" sldId="944"/>
            <ac:spMk id="2" creationId="{70302103-84FE-4480-B011-DA713F71A627}"/>
          </ac:spMkLst>
        </pc:spChg>
        <pc:spChg chg="del mod">
          <ac:chgData name="christophe CHUECOS-FONT" userId="7e57acaa-4bc6-4644-8edc-0ecdded28594" providerId="ADAL" clId="{67DE474F-9E2C-4F68-B79B-1B1AA065A498}" dt="2021-04-01T21:48:21.934" v="1283" actId="26606"/>
          <ac:spMkLst>
            <pc:docMk/>
            <pc:sldMk cId="2389229991" sldId="944"/>
            <ac:spMk id="3" creationId="{3D308ED2-B348-48F7-B8ED-CDCEC0E133F8}"/>
          </ac:spMkLst>
        </pc:spChg>
        <pc:spChg chg="add">
          <ac:chgData name="christophe CHUECOS-FONT" userId="7e57acaa-4bc6-4644-8edc-0ecdded28594" providerId="ADAL" clId="{67DE474F-9E2C-4F68-B79B-1B1AA065A498}" dt="2021-04-01T21:48:21.934" v="1283" actId="26606"/>
          <ac:spMkLst>
            <pc:docMk/>
            <pc:sldMk cId="2389229991" sldId="944"/>
            <ac:spMk id="10" creationId="{86C7B4A1-154A-4DF0-AC46-F88D75A2E0FD}"/>
          </ac:spMkLst>
        </pc:spChg>
        <pc:graphicFrameChg chg="add">
          <ac:chgData name="christophe CHUECOS-FONT" userId="7e57acaa-4bc6-4644-8edc-0ecdded28594" providerId="ADAL" clId="{67DE474F-9E2C-4F68-B79B-1B1AA065A498}" dt="2021-04-01T21:48:21.934" v="1283" actId="26606"/>
          <ac:graphicFrameMkLst>
            <pc:docMk/>
            <pc:sldMk cId="2389229991" sldId="944"/>
            <ac:graphicFrameMk id="5" creationId="{2F997F44-93CA-4919-BCD6-0C6F18BCDBA8}"/>
          </ac:graphicFrameMkLst>
        </pc:graphicFrameChg>
        <pc:picChg chg="add">
          <ac:chgData name="christophe CHUECOS-FONT" userId="7e57acaa-4bc6-4644-8edc-0ecdded28594" providerId="ADAL" clId="{67DE474F-9E2C-4F68-B79B-1B1AA065A498}" dt="2021-04-01T21:48:21.934" v="1283" actId="26606"/>
          <ac:picMkLst>
            <pc:docMk/>
            <pc:sldMk cId="2389229991" sldId="944"/>
            <ac:picMk id="6" creationId="{433F55A5-F0D8-4923-9022-ADF91DBEA250}"/>
          </ac:picMkLst>
        </pc:picChg>
      </pc:sldChg>
      <pc:sldChg chg="addSp delSp modSp add mod setClrOvrMap">
        <pc:chgData name="christophe CHUECOS-FONT" userId="7e57acaa-4bc6-4644-8edc-0ecdded28594" providerId="ADAL" clId="{67DE474F-9E2C-4F68-B79B-1B1AA065A498}" dt="2021-04-01T21:49:33.294" v="1293" actId="26606"/>
        <pc:sldMkLst>
          <pc:docMk/>
          <pc:sldMk cId="3412986615" sldId="945"/>
        </pc:sldMkLst>
        <pc:spChg chg="mod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2" creationId="{70302103-84FE-4480-B011-DA713F71A627}"/>
          </ac:spMkLst>
        </pc:spChg>
        <pc:spChg chg="del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10" creationId="{86C7B4A1-154A-4DF0-AC46-F88D75A2E0FD}"/>
          </ac:spMkLst>
        </pc:spChg>
        <pc:spChg chg="add">
          <ac:chgData name="christophe CHUECOS-FONT" userId="7e57acaa-4bc6-4644-8edc-0ecdded28594" providerId="ADAL" clId="{67DE474F-9E2C-4F68-B79B-1B1AA065A498}" dt="2021-04-01T21:49:33.294" v="1293" actId="26606"/>
          <ac:spMkLst>
            <pc:docMk/>
            <pc:sldMk cId="3412986615" sldId="945"/>
            <ac:spMk id="15" creationId="{9228552E-C8B1-4A80-8448-0787CE0FC704}"/>
          </ac:spMkLst>
        </pc:spChg>
        <pc:graphicFrameChg chg="mod modGraphic">
          <ac:chgData name="christophe CHUECOS-FONT" userId="7e57acaa-4bc6-4644-8edc-0ecdded28594" providerId="ADAL" clId="{67DE474F-9E2C-4F68-B79B-1B1AA065A498}" dt="2021-04-01T21:49:33.294" v="1293" actId="26606"/>
          <ac:graphicFrameMkLst>
            <pc:docMk/>
            <pc:sldMk cId="3412986615" sldId="945"/>
            <ac:graphicFrameMk id="5" creationId="{2F997F44-93CA-4919-BCD6-0C6F18BCDBA8}"/>
          </ac:graphicFrameMkLst>
        </pc:graphicFrameChg>
        <pc:picChg chg="mod">
          <ac:chgData name="christophe CHUECOS-FONT" userId="7e57acaa-4bc6-4644-8edc-0ecdded28594" providerId="ADAL" clId="{67DE474F-9E2C-4F68-B79B-1B1AA065A498}" dt="2021-04-01T21:49:33.294" v="1293" actId="26606"/>
          <ac:picMkLst>
            <pc:docMk/>
            <pc:sldMk cId="3412986615" sldId="945"/>
            <ac:picMk id="6" creationId="{433F55A5-F0D8-4923-9022-ADF91DBEA250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54:18.790" v="1509" actId="255"/>
        <pc:sldMkLst>
          <pc:docMk/>
          <pc:sldMk cId="246643537" sldId="946"/>
        </pc:sldMkLst>
        <pc:spChg chg="mod">
          <ac:chgData name="christophe CHUECOS-FONT" userId="7e57acaa-4bc6-4644-8edc-0ecdded28594" providerId="ADAL" clId="{67DE474F-9E2C-4F68-B79B-1B1AA065A498}" dt="2021-04-01T21:53:20.357" v="1508" actId="26606"/>
          <ac:spMkLst>
            <pc:docMk/>
            <pc:sldMk cId="246643537" sldId="946"/>
            <ac:spMk id="2" creationId="{9908A016-1E9A-4DAD-AFB1-78E502EBDB78}"/>
          </ac:spMkLst>
        </pc:spChg>
        <pc:spChg chg="add del mod">
          <ac:chgData name="christophe CHUECOS-FONT" userId="7e57acaa-4bc6-4644-8edc-0ecdded28594" providerId="ADAL" clId="{67DE474F-9E2C-4F68-B79B-1B1AA065A498}" dt="2021-04-01T21:52:50.582" v="1505" actId="26606"/>
          <ac:spMkLst>
            <pc:docMk/>
            <pc:sldMk cId="246643537" sldId="946"/>
            <ac:spMk id="3" creationId="{15AB0BB4-1B82-4B32-84A2-3F0B0F17E1AC}"/>
          </ac:spMkLst>
        </pc:spChg>
        <pc:spChg chg="add">
          <ac:chgData name="christophe CHUECOS-FONT" userId="7e57acaa-4bc6-4644-8edc-0ecdded28594" providerId="ADAL" clId="{67DE474F-9E2C-4F68-B79B-1B1AA065A498}" dt="2021-04-01T21:53:20.357" v="1508" actId="26606"/>
          <ac:spMkLst>
            <pc:docMk/>
            <pc:sldMk cId="246643537" sldId="946"/>
            <ac:spMk id="12" creationId="{6C4028FD-8BAA-4A19-BFDE-594D991B7552}"/>
          </ac:spMkLst>
        </pc:spChg>
        <pc:graphicFrameChg chg="add del">
          <ac:chgData name="christophe CHUECOS-FONT" userId="7e57acaa-4bc6-4644-8edc-0ecdded28594" providerId="ADAL" clId="{67DE474F-9E2C-4F68-B79B-1B1AA065A498}" dt="2021-04-01T21:52:50.550" v="1504" actId="26606"/>
          <ac:graphicFrameMkLst>
            <pc:docMk/>
            <pc:sldMk cId="246643537" sldId="946"/>
            <ac:graphicFrameMk id="5" creationId="{5BA12AE8-2975-418E-BF3D-B097EF3D37B8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1T21:54:18.790" v="1509" actId="255"/>
          <ac:graphicFrameMkLst>
            <pc:docMk/>
            <pc:sldMk cId="246643537" sldId="946"/>
            <ac:graphicFrameMk id="7" creationId="{76BAA54C-1744-476C-B424-49C14E6B068F}"/>
          </ac:graphicFrameMkLst>
        </pc:graphicFrameChg>
      </pc:sldChg>
      <pc:sldChg chg="addSp delSp modSp new mod ord setBg">
        <pc:chgData name="christophe CHUECOS-FONT" userId="7e57acaa-4bc6-4644-8edc-0ecdded28594" providerId="ADAL" clId="{67DE474F-9E2C-4F68-B79B-1B1AA065A498}" dt="2021-04-01T22:04:27.735" v="1796"/>
        <pc:sldMkLst>
          <pc:docMk/>
          <pc:sldMk cId="3854939415" sldId="947"/>
        </pc:sldMkLst>
        <pc:spChg chg="mo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67DE474F-9E2C-4F68-B79B-1B1AA065A498}" dt="2021-04-01T22:04:15.694" v="1794" actId="255"/>
          <ac:spMkLst>
            <pc:docMk/>
            <pc:sldMk cId="3854939415" sldId="947"/>
            <ac:spMk id="3" creationId="{667BC496-97F0-4F08-B182-396A614F80AF}"/>
          </ac:spMkLst>
        </pc:spChg>
        <pc:spChg chg="add del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0" creationId="{944E28A0-F8F2-4190-AC08-73EF5A051BD4}"/>
          </ac:spMkLst>
        </pc:spChg>
        <pc:spChg chg="ad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5" creationId="{3E443FD7-A66B-4AA0-872D-B088B9BC5F17}"/>
          </ac:spMkLst>
        </pc:spChg>
        <pc:spChg chg="add">
          <ac:chgData name="christophe CHUECOS-FONT" userId="7e57acaa-4bc6-4644-8edc-0ecdded28594" providerId="ADAL" clId="{67DE474F-9E2C-4F68-B79B-1B1AA065A498}" dt="2021-04-01T22:04:04.023" v="1793" actId="26606"/>
          <ac:spMkLst>
            <pc:docMk/>
            <pc:sldMk cId="3854939415" sldId="947"/>
            <ac:spMk id="17" creationId="{C04BE0EF-3561-49B4-9A29-F283168A91C7}"/>
          </ac:spMkLst>
        </pc:spChg>
        <pc:picChg chg="add mod">
          <ac:chgData name="christophe CHUECOS-FONT" userId="7e57acaa-4bc6-4644-8edc-0ecdded28594" providerId="ADAL" clId="{67DE474F-9E2C-4F68-B79B-1B1AA065A498}" dt="2021-04-01T22:04:04.023" v="1793" actId="26606"/>
          <ac:picMkLst>
            <pc:docMk/>
            <pc:sldMk cId="3854939415" sldId="947"/>
            <ac:picMk id="7" creationId="{E889F2CB-776F-4113-951A-136AF7AF2BD9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1T21:56:37.065" v="1594" actId="26606"/>
        <pc:sldMkLst>
          <pc:docMk/>
          <pc:sldMk cId="404236345" sldId="948"/>
        </pc:sldMkLst>
        <pc:spChg chg="mo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2" creationId="{8D513513-2F52-4253-AF63-2B569A3E069F}"/>
          </ac:spMkLst>
        </pc:spChg>
        <pc:spChg chg="add del">
          <ac:chgData name="christophe CHUECOS-FONT" userId="7e57acaa-4bc6-4644-8edc-0ecdded28594" providerId="ADAL" clId="{67DE474F-9E2C-4F68-B79B-1B1AA065A498}" dt="2021-04-01T21:55:58.486" v="1590"/>
          <ac:spMkLst>
            <pc:docMk/>
            <pc:sldMk cId="404236345" sldId="948"/>
            <ac:spMk id="3" creationId="{4CFE8A5C-E8B0-4678-A9DA-BDAEDBEBB600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0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2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4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1T21:56:37.065" v="1594" actId="26606"/>
          <ac:spMkLst>
            <pc:docMk/>
            <pc:sldMk cId="404236345" sldId="948"/>
            <ac:spMk id="16" creationId="{1C091803-41C2-48E0-9228-5148460C7479}"/>
          </ac:spMkLst>
        </pc:spChg>
        <pc:graphicFrameChg chg="add del mod">
          <ac:chgData name="christophe CHUECOS-FONT" userId="7e57acaa-4bc6-4644-8edc-0ecdded28594" providerId="ADAL" clId="{67DE474F-9E2C-4F68-B79B-1B1AA065A498}" dt="2021-04-01T21:55:48.620" v="1589"/>
          <ac:graphicFrameMkLst>
            <pc:docMk/>
            <pc:sldMk cId="404236345" sldId="948"/>
            <ac:graphicFrameMk id="4" creationId="{7AD60107-0291-45A8-B020-9811F5906237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1T21:56:37.065" v="1594" actId="26606"/>
          <ac:graphicFrameMkLst>
            <pc:docMk/>
            <pc:sldMk cId="404236345" sldId="948"/>
            <ac:graphicFrameMk id="5" creationId="{60A3C58A-134C-4B52-A66C-326E23765FEF}"/>
          </ac:graphicFrameMkLst>
        </pc:graphicFrameChg>
      </pc:sldChg>
      <pc:sldChg chg="addSp delSp modSp new mod setBg setClrOvrMap">
        <pc:chgData name="christophe CHUECOS-FONT" userId="7e57acaa-4bc6-4644-8edc-0ecdded28594" providerId="ADAL" clId="{67DE474F-9E2C-4F68-B79B-1B1AA065A498}" dt="2021-04-01T22:01:31.087" v="1666" actId="255"/>
        <pc:sldMkLst>
          <pc:docMk/>
          <pc:sldMk cId="2081772969" sldId="949"/>
        </pc:sldMkLst>
        <pc:spChg chg="mo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" creationId="{E68639B9-77A1-4188-9120-BBBC0852D100}"/>
          </ac:spMkLst>
        </pc:spChg>
        <pc:spChg chg="del mod">
          <ac:chgData name="christophe CHUECOS-FONT" userId="7e57acaa-4bc6-4644-8edc-0ecdded28594" providerId="ADAL" clId="{67DE474F-9E2C-4F68-B79B-1B1AA065A498}" dt="2021-04-01T21:58:36.989" v="1622" actId="26606"/>
          <ac:spMkLst>
            <pc:docMk/>
            <pc:sldMk cId="2081772969" sldId="949"/>
            <ac:spMk id="3" creationId="{018050C4-92D7-4977-B5FF-EED7769B4138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9" creationId="{B775CD93-9DF2-48CB-9F57-1BCA9A46C7FA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1" creationId="{6166C6D1-23AC-49C4-BA07-238E4E9F8CEB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3" creationId="{E186B68C-84BC-4A6E-99D1-EE87483C1349}"/>
          </ac:spMkLst>
        </pc:spChg>
        <pc:spChg chg="add del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15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0" creationId="{2E442304-DDBD-4F7B-8017-36BCC863FB40}"/>
          </ac:spMkLst>
        </pc:spChg>
        <pc:spChg chg="add del">
          <ac:chgData name="christophe CHUECOS-FONT" userId="7e57acaa-4bc6-4644-8edc-0ecdded28594" providerId="ADAL" clId="{67DE474F-9E2C-4F68-B79B-1B1AA065A498}" dt="2021-04-01T22:01:11.982" v="1662" actId="26606"/>
          <ac:spMkLst>
            <pc:docMk/>
            <pc:sldMk cId="2081772969" sldId="949"/>
            <ac:spMk id="21" creationId="{9228552E-C8B1-4A80-8448-0787CE0FC704}"/>
          </ac:spMkLst>
        </pc:spChg>
        <pc:spChg chg="add">
          <ac:chgData name="christophe CHUECOS-FONT" userId="7e57acaa-4bc6-4644-8edc-0ecdded28594" providerId="ADAL" clId="{67DE474F-9E2C-4F68-B79B-1B1AA065A498}" dt="2021-04-01T22:01:12.031" v="1663" actId="26606"/>
          <ac:spMkLst>
            <pc:docMk/>
            <pc:sldMk cId="2081772969" sldId="949"/>
            <ac:spMk id="22" creationId="{5E107275-3853-46FD-A241-DE4355A42675}"/>
          </ac:spMkLst>
        </pc:spChg>
        <pc:graphicFrameChg chg="add mod modGraphic">
          <ac:chgData name="christophe CHUECOS-FONT" userId="7e57acaa-4bc6-4644-8edc-0ecdded28594" providerId="ADAL" clId="{67DE474F-9E2C-4F68-B79B-1B1AA065A498}" dt="2021-04-01T22:01:31.087" v="1666" actId="255"/>
          <ac:graphicFrameMkLst>
            <pc:docMk/>
            <pc:sldMk cId="2081772969" sldId="949"/>
            <ac:graphicFrameMk id="5" creationId="{378E892E-3B3E-4743-AFE3-FFD5DEEECD15}"/>
          </ac:graphicFrameMkLst>
        </pc:graphicFrameChg>
        <pc:picChg chg="add del">
          <ac:chgData name="christophe CHUECOS-FONT" userId="7e57acaa-4bc6-4644-8edc-0ecdded28594" providerId="ADAL" clId="{67DE474F-9E2C-4F68-B79B-1B1AA065A498}" dt="2021-04-01T22:01:11.982" v="1662" actId="26606"/>
          <ac:picMkLst>
            <pc:docMk/>
            <pc:sldMk cId="2081772969" sldId="949"/>
            <ac:picMk id="17" creationId="{9B6235F9-7DA5-4D7C-8D23-F48A8E8B9EFA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2:00:46.324" v="1660" actId="26606"/>
        <pc:sldMkLst>
          <pc:docMk/>
          <pc:sldMk cId="1251446674" sldId="950"/>
        </pc:sldMkLst>
        <pc:spChg chg="mo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" creationId="{E68639B9-77A1-4188-9120-BBBC0852D100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9" creationId="{B775CD93-9DF2-48CB-9F57-1BCA9A46C7FA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1" creationId="{6166C6D1-23AC-49C4-BA07-238E4E9F8CEB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3" creationId="{E186B68C-84BC-4A6E-99D1-EE87483C1349}"/>
          </ac:spMkLst>
        </pc:spChg>
        <pc:spChg chg="del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15" creationId="{1C091803-41C2-48E0-9228-5148460C7479}"/>
          </ac:spMkLst>
        </pc:spChg>
        <pc:spChg chg="ad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0" creationId="{35DB3719-6FDC-4E5D-891D-FF40B7300F64}"/>
          </ac:spMkLst>
        </pc:spChg>
        <pc:spChg chg="add">
          <ac:chgData name="christophe CHUECOS-FONT" userId="7e57acaa-4bc6-4644-8edc-0ecdded28594" providerId="ADAL" clId="{67DE474F-9E2C-4F68-B79B-1B1AA065A498}" dt="2021-04-01T22:00:46.324" v="1660" actId="26606"/>
          <ac:spMkLst>
            <pc:docMk/>
            <pc:sldMk cId="1251446674" sldId="950"/>
            <ac:spMk id="22" creationId="{E0CBAC23-2E3F-4A90-BA59-F8299F6A5439}"/>
          </ac:spMkLst>
        </pc:spChg>
        <pc:graphicFrameChg chg="mod modGraphic">
          <ac:chgData name="christophe CHUECOS-FONT" userId="7e57acaa-4bc6-4644-8edc-0ecdded28594" providerId="ADAL" clId="{67DE474F-9E2C-4F68-B79B-1B1AA065A498}" dt="2021-04-01T22:00:46.324" v="1660" actId="26606"/>
          <ac:graphicFrameMkLst>
            <pc:docMk/>
            <pc:sldMk cId="1251446674" sldId="950"/>
            <ac:graphicFrameMk id="5" creationId="{378E892E-3B3E-4743-AFE3-FFD5DEEECD15}"/>
          </ac:graphicFrameMkLst>
        </pc:graphicFrameChg>
      </pc:sldChg>
      <pc:sldChg chg="add del ord">
        <pc:chgData name="christophe CHUECOS-FONT" userId="7e57acaa-4bc6-4644-8edc-0ecdded28594" providerId="ADAL" clId="{67DE474F-9E2C-4F68-B79B-1B1AA065A498}" dt="2021-04-01T22:04:31.301" v="1797" actId="47"/>
        <pc:sldMkLst>
          <pc:docMk/>
          <pc:sldMk cId="1781056938" sldId="951"/>
        </pc:sldMkLst>
      </pc:sldChg>
      <pc:sldChg chg="addSp delSp modSp add mod">
        <pc:chgData name="christophe CHUECOS-FONT" userId="7e57acaa-4bc6-4644-8edc-0ecdded28594" providerId="ADAL" clId="{67DE474F-9E2C-4F68-B79B-1B1AA065A498}" dt="2021-04-01T22:03:55.759" v="1792" actId="255"/>
        <pc:sldMkLst>
          <pc:docMk/>
          <pc:sldMk cId="3226514533" sldId="952"/>
        </pc:sldMkLst>
        <pc:spChg chg="mo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2" creationId="{AB4BD8A2-5C77-4F6B-ACB6-AB917A0C0D72}"/>
          </ac:spMkLst>
        </pc:spChg>
        <pc:spChg chg="mod">
          <ac:chgData name="christophe CHUECOS-FONT" userId="7e57acaa-4bc6-4644-8edc-0ecdded28594" providerId="ADAL" clId="{67DE474F-9E2C-4F68-B79B-1B1AA065A498}" dt="2021-04-01T22:03:55.759" v="1792" actId="255"/>
          <ac:spMkLst>
            <pc:docMk/>
            <pc:sldMk cId="3226514533" sldId="952"/>
            <ac:spMk id="3" creationId="{667BC496-97F0-4F08-B182-396A614F80AF}"/>
          </ac:spMkLst>
        </pc:spChg>
        <pc:spChg chg="del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0" creationId="{944E28A0-F8F2-4190-AC08-73EF5A051BD4}"/>
          </ac:spMkLst>
        </pc:spChg>
        <pc:spChg chg="ad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5" creationId="{3E443FD7-A66B-4AA0-872D-B088B9BC5F17}"/>
          </ac:spMkLst>
        </pc:spChg>
        <pc:spChg chg="add">
          <ac:chgData name="christophe CHUECOS-FONT" userId="7e57acaa-4bc6-4644-8edc-0ecdded28594" providerId="ADAL" clId="{67DE474F-9E2C-4F68-B79B-1B1AA065A498}" dt="2021-04-01T22:03:47.478" v="1791" actId="26606"/>
          <ac:spMkLst>
            <pc:docMk/>
            <pc:sldMk cId="3226514533" sldId="952"/>
            <ac:spMk id="17" creationId="{C04BE0EF-3561-49B4-9A29-F283168A91C7}"/>
          </ac:spMkLst>
        </pc:spChg>
        <pc:picChg chg="mod">
          <ac:chgData name="christophe CHUECOS-FONT" userId="7e57acaa-4bc6-4644-8edc-0ecdded28594" providerId="ADAL" clId="{67DE474F-9E2C-4F68-B79B-1B1AA065A498}" dt="2021-04-01T22:03:47.478" v="1791" actId="26606"/>
          <ac:picMkLst>
            <pc:docMk/>
            <pc:sldMk cId="3226514533" sldId="952"/>
            <ac:picMk id="7" creationId="{E889F2CB-776F-4113-951A-136AF7AF2BD9}"/>
          </ac:picMkLst>
        </pc:picChg>
      </pc:sldChg>
      <pc:sldChg chg="addSp modSp new mod setBg">
        <pc:chgData name="christophe CHUECOS-FONT" userId="7e57acaa-4bc6-4644-8edc-0ecdded28594" providerId="ADAL" clId="{67DE474F-9E2C-4F68-B79B-1B1AA065A498}" dt="2021-04-01T22:12:04.379" v="1911" actId="6549"/>
        <pc:sldMkLst>
          <pc:docMk/>
          <pc:sldMk cId="1557249580" sldId="953"/>
        </pc:sldMkLst>
        <pc:spChg chg="mo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2" creationId="{155D0AB6-2E9F-40DC-AE5E-95029B2B410C}"/>
          </ac:spMkLst>
        </pc:spChg>
        <pc:spChg chg="mod">
          <ac:chgData name="christophe CHUECOS-FONT" userId="7e57acaa-4bc6-4644-8edc-0ecdded28594" providerId="ADAL" clId="{67DE474F-9E2C-4F68-B79B-1B1AA065A498}" dt="2021-04-01T22:12:04.379" v="1911" actId="6549"/>
          <ac:spMkLst>
            <pc:docMk/>
            <pc:sldMk cId="1557249580" sldId="953"/>
            <ac:spMk id="3" creationId="{2C446EB7-E210-43B1-9FEF-9EBC83FC52C4}"/>
          </ac:spMkLst>
        </pc:spChg>
        <pc:spChg chg="ad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8" creationId="{AC17DE74-01C9-4859-B65A-85CF999E8580}"/>
          </ac:spMkLst>
        </pc:spChg>
        <pc:spChg chg="add">
          <ac:chgData name="christophe CHUECOS-FONT" userId="7e57acaa-4bc6-4644-8edc-0ecdded28594" providerId="ADAL" clId="{67DE474F-9E2C-4F68-B79B-1B1AA065A498}" dt="2021-04-01T22:11:40.859" v="1899" actId="26606"/>
          <ac:spMkLst>
            <pc:docMk/>
            <pc:sldMk cId="1557249580" sldId="953"/>
            <ac:spMk id="10" creationId="{068C0432-0E90-4CC1-8CD3-D44A90DF07EF}"/>
          </ac:spMkLst>
        </pc:spChg>
      </pc:sldChg>
      <pc:sldChg chg="addSp delSp modSp add mod setBg setClrOvrMap">
        <pc:chgData name="christophe CHUECOS-FONT" userId="7e57acaa-4bc6-4644-8edc-0ecdded28594" providerId="ADAL" clId="{67DE474F-9E2C-4F68-B79B-1B1AA065A498}" dt="2021-04-02T06:17:44.043" v="2167" actId="26606"/>
        <pc:sldMkLst>
          <pc:docMk/>
          <pc:sldMk cId="4134792754" sldId="954"/>
        </pc:sldMkLst>
        <pc:spChg chg="mo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2" creationId="{41644713-AF21-4543-94FE-A96FEBAA2B11}"/>
          </ac:spMkLst>
        </pc:spChg>
        <pc:spChg chg="del mo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3" creationId="{6E6AB3AA-03B3-4E7A-94A3-3EB3E0E9D005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8" creationId="{1ACA2EA0-FFD3-42EC-9406-B595015ED96E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0" creationId="{D5288BCE-665C-472A-8C43-664BCFA31E43}"/>
          </ac:spMkLst>
        </pc:spChg>
        <pc:spChg chg="del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2" creationId="{46C57131-53A7-4C1A-BEA8-25F06A06AD29}"/>
          </ac:spMkLst>
        </pc:spChg>
        <pc:spChg chg="add">
          <ac:chgData name="christophe CHUECOS-FONT" userId="7e57acaa-4bc6-4644-8edc-0ecdded28594" providerId="ADAL" clId="{67DE474F-9E2C-4F68-B79B-1B1AA065A498}" dt="2021-04-02T06:17:44.043" v="2167" actId="26606"/>
          <ac:spMkLst>
            <pc:docMk/>
            <pc:sldMk cId="4134792754" sldId="954"/>
            <ac:spMk id="18" creationId="{71B2258F-86CA-4D4D-8270-BC05FCDEBFB3}"/>
          </ac:spMkLst>
        </pc:spChg>
        <pc:picChg chg="add">
          <ac:chgData name="christophe CHUECOS-FONT" userId="7e57acaa-4bc6-4644-8edc-0ecdded28594" providerId="ADAL" clId="{67DE474F-9E2C-4F68-B79B-1B1AA065A498}" dt="2021-04-02T06:17:44.043" v="2167" actId="26606"/>
          <ac:picMkLst>
            <pc:docMk/>
            <pc:sldMk cId="4134792754" sldId="954"/>
            <ac:picMk id="14" creationId="{A9628A4C-9EB8-435C-93AE-2A98D3C90F96}"/>
          </ac:picMkLst>
        </pc:picChg>
      </pc:sldChg>
      <pc:sldChg chg="addSp delSp modSp add mod">
        <pc:chgData name="christophe CHUECOS-FONT" userId="7e57acaa-4bc6-4644-8edc-0ecdded28594" providerId="ADAL" clId="{67DE474F-9E2C-4F68-B79B-1B1AA065A498}" dt="2021-04-01T22:09:35.062" v="1854" actId="6549"/>
        <pc:sldMkLst>
          <pc:docMk/>
          <pc:sldMk cId="145373554" sldId="955"/>
        </pc:sldMkLst>
        <pc:spChg chg="mod">
          <ac:chgData name="christophe CHUECOS-FONT" userId="7e57acaa-4bc6-4644-8edc-0ecdded28594" providerId="ADAL" clId="{67DE474F-9E2C-4F68-B79B-1B1AA065A498}" dt="2021-04-01T22:08:12.377" v="1835" actId="1076"/>
          <ac:spMkLst>
            <pc:docMk/>
            <pc:sldMk cId="145373554" sldId="955"/>
            <ac:spMk id="2" creationId="{41644713-AF21-4543-94FE-A96FEBAA2B11}"/>
          </ac:spMkLst>
        </pc:spChg>
        <pc:spChg chg="del">
          <ac:chgData name="christophe CHUECOS-FONT" userId="7e57acaa-4bc6-4644-8edc-0ecdded28594" providerId="ADAL" clId="{67DE474F-9E2C-4F68-B79B-1B1AA065A498}" dt="2021-04-01T22:06:48.018" v="1826" actId="21"/>
          <ac:spMkLst>
            <pc:docMk/>
            <pc:sldMk cId="145373554" sldId="955"/>
            <ac:spMk id="3" creationId="{6E6AB3AA-03B3-4E7A-94A3-3EB3E0E9D005}"/>
          </ac:spMkLst>
        </pc:spChg>
        <pc:spChg chg="add del mod">
          <ac:chgData name="christophe CHUECOS-FONT" userId="7e57acaa-4bc6-4644-8edc-0ecdded28594" providerId="ADAL" clId="{67DE474F-9E2C-4F68-B79B-1B1AA065A498}" dt="2021-04-01T22:07:03.214" v="1827" actId="21"/>
          <ac:spMkLst>
            <pc:docMk/>
            <pc:sldMk cId="145373554" sldId="955"/>
            <ac:spMk id="6" creationId="{5BEDEEC2-628A-4238-B274-D5D515C9FE99}"/>
          </ac:spMkLst>
        </pc:spChg>
        <pc:graphicFrameChg chg="add mod modGraphic">
          <ac:chgData name="christophe CHUECOS-FONT" userId="7e57acaa-4bc6-4644-8edc-0ecdded28594" providerId="ADAL" clId="{67DE474F-9E2C-4F68-B79B-1B1AA065A498}" dt="2021-04-01T22:09:35.062" v="1854" actId="6549"/>
          <ac:graphicFrameMkLst>
            <pc:docMk/>
            <pc:sldMk cId="145373554" sldId="955"/>
            <ac:graphicFrameMk id="4" creationId="{DED4966F-E2DC-47D2-8406-77E6764A6DB7}"/>
          </ac:graphicFrameMkLst>
        </pc:graphicFrameChg>
      </pc:sldChg>
      <pc:sldChg chg="modSp add mod">
        <pc:chgData name="christophe CHUECOS-FONT" userId="7e57acaa-4bc6-4644-8edc-0ecdded28594" providerId="ADAL" clId="{67DE474F-9E2C-4F68-B79B-1B1AA065A498}" dt="2021-04-01T22:12:58.777" v="1914" actId="255"/>
        <pc:sldMkLst>
          <pc:docMk/>
          <pc:sldMk cId="3953886819" sldId="956"/>
        </pc:sldMkLst>
        <pc:spChg chg="mod">
          <ac:chgData name="christophe CHUECOS-FONT" userId="7e57acaa-4bc6-4644-8edc-0ecdded28594" providerId="ADAL" clId="{67DE474F-9E2C-4F68-B79B-1B1AA065A498}" dt="2021-04-01T22:12:58.777" v="1914" actId="255"/>
          <ac:spMkLst>
            <pc:docMk/>
            <pc:sldMk cId="3953886819" sldId="956"/>
            <ac:spMk id="3" creationId="{2C446EB7-E210-43B1-9FEF-9EBC83FC52C4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2T06:12:09.613" v="2048" actId="20577"/>
        <pc:sldMkLst>
          <pc:docMk/>
          <pc:sldMk cId="1604631660" sldId="957"/>
        </pc:sldMkLst>
        <pc:spChg chg="mod">
          <ac:chgData name="christophe CHUECOS-FONT" userId="7e57acaa-4bc6-4644-8edc-0ecdded28594" providerId="ADAL" clId="{67DE474F-9E2C-4F68-B79B-1B1AA065A498}" dt="2021-04-02T06:10:07.194" v="1930" actId="6549"/>
          <ac:spMkLst>
            <pc:docMk/>
            <pc:sldMk cId="1604631660" sldId="957"/>
            <ac:spMk id="2" creationId="{41644713-AF21-4543-94FE-A96FEBAA2B11}"/>
          </ac:spMkLst>
        </pc:spChg>
        <pc:spChg chg="mod">
          <ac:chgData name="christophe CHUECOS-FONT" userId="7e57acaa-4bc6-4644-8edc-0ecdded28594" providerId="ADAL" clId="{67DE474F-9E2C-4F68-B79B-1B1AA065A498}" dt="2021-04-02T06:12:09.613" v="2048" actId="20577"/>
          <ac:spMkLst>
            <pc:docMk/>
            <pc:sldMk cId="1604631660" sldId="957"/>
            <ac:spMk id="3" creationId="{6E6AB3AA-03B3-4E7A-94A3-3EB3E0E9D005}"/>
          </ac:spMkLst>
        </pc:spChg>
      </pc:sldChg>
      <pc:sldChg chg="modSp add mod ord">
        <pc:chgData name="christophe CHUECOS-FONT" userId="7e57acaa-4bc6-4644-8edc-0ecdded28594" providerId="ADAL" clId="{67DE474F-9E2C-4F68-B79B-1B1AA065A498}" dt="2021-04-02T06:13:43.998" v="2105" actId="20577"/>
        <pc:sldMkLst>
          <pc:docMk/>
          <pc:sldMk cId="2629396649" sldId="958"/>
        </pc:sldMkLst>
        <pc:spChg chg="mod">
          <ac:chgData name="christophe CHUECOS-FONT" userId="7e57acaa-4bc6-4644-8edc-0ecdded28594" providerId="ADAL" clId="{67DE474F-9E2C-4F68-B79B-1B1AA065A498}" dt="2021-04-02T06:10:31.860" v="1937" actId="20577"/>
          <ac:spMkLst>
            <pc:docMk/>
            <pc:sldMk cId="2629396649" sldId="958"/>
            <ac:spMk id="2" creationId="{41644713-AF21-4543-94FE-A96FEBAA2B11}"/>
          </ac:spMkLst>
        </pc:spChg>
        <pc:graphicFrameChg chg="modGraphic">
          <ac:chgData name="christophe CHUECOS-FONT" userId="7e57acaa-4bc6-4644-8edc-0ecdded28594" providerId="ADAL" clId="{67DE474F-9E2C-4F68-B79B-1B1AA065A498}" dt="2021-04-02T06:13:43.998" v="2105" actId="20577"/>
          <ac:graphicFrameMkLst>
            <pc:docMk/>
            <pc:sldMk cId="2629396649" sldId="958"/>
            <ac:graphicFrameMk id="4" creationId="{DED4966F-E2DC-47D2-8406-77E6764A6DB7}"/>
          </ac:graphicFrameMkLst>
        </pc:graphicFrameChg>
      </pc:sldChg>
      <pc:sldChg chg="addSp delSp modSp new mod setBg">
        <pc:chgData name="christophe CHUECOS-FONT" userId="7e57acaa-4bc6-4644-8edc-0ecdded28594" providerId="ADAL" clId="{67DE474F-9E2C-4F68-B79B-1B1AA065A498}" dt="2021-04-02T06:17:59.959" v="2168" actId="26606"/>
        <pc:sldMkLst>
          <pc:docMk/>
          <pc:sldMk cId="745885902" sldId="959"/>
        </pc:sldMkLst>
        <pc:spChg chg="mod">
          <ac:chgData name="christophe CHUECOS-FONT" userId="7e57acaa-4bc6-4644-8edc-0ecdded28594" providerId="ADAL" clId="{67DE474F-9E2C-4F68-B79B-1B1AA065A498}" dt="2021-04-02T06:17:59.959" v="2168" actId="26606"/>
          <ac:spMkLst>
            <pc:docMk/>
            <pc:sldMk cId="745885902" sldId="959"/>
            <ac:spMk id="2" creationId="{0242D5F6-0AFB-44FC-8526-BA5666B83E25}"/>
          </ac:spMkLst>
        </pc:spChg>
        <pc:spChg chg="del">
          <ac:chgData name="christophe CHUECOS-FONT" userId="7e57acaa-4bc6-4644-8edc-0ecdded28594" providerId="ADAL" clId="{67DE474F-9E2C-4F68-B79B-1B1AA065A498}" dt="2021-04-02T06:15:54.144" v="2119"/>
          <ac:spMkLst>
            <pc:docMk/>
            <pc:sldMk cId="745885902" sldId="959"/>
            <ac:spMk id="3" creationId="{975EFAA7-0F1B-425B-9E27-00940D78FE00}"/>
          </ac:spMkLst>
        </pc:spChg>
        <pc:spChg chg="add del mod">
          <ac:chgData name="christophe CHUECOS-FONT" userId="7e57acaa-4bc6-4644-8edc-0ecdded28594" providerId="ADAL" clId="{67DE474F-9E2C-4F68-B79B-1B1AA065A498}" dt="2021-04-02T06:17:36.385" v="2166"/>
          <ac:spMkLst>
            <pc:docMk/>
            <pc:sldMk cId="745885902" sldId="959"/>
            <ac:spMk id="5" creationId="{CB087F66-A9FF-4E29-9125-3A2DFA1F9755}"/>
          </ac:spMkLst>
        </pc:spChg>
        <pc:spChg chg="add del">
          <ac:chgData name="christophe CHUECOS-FONT" userId="7e57acaa-4bc6-4644-8edc-0ecdded28594" providerId="ADAL" clId="{67DE474F-9E2C-4F68-B79B-1B1AA065A498}" dt="2021-04-02T06:17:03.017" v="2158"/>
          <ac:spMkLst>
            <pc:docMk/>
            <pc:sldMk cId="745885902" sldId="959"/>
            <ac:spMk id="6" creationId="{B95E7C71-B8B7-45A5-9C75-80A5AD81821F}"/>
          </ac:spMkLst>
        </pc:spChg>
        <pc:spChg chg="add del">
          <ac:chgData name="christophe CHUECOS-FONT" userId="7e57acaa-4bc6-4644-8edc-0ecdded28594" providerId="ADAL" clId="{67DE474F-9E2C-4F68-B79B-1B1AA065A498}" dt="2021-04-02T06:17:08.322" v="2160"/>
          <ac:spMkLst>
            <pc:docMk/>
            <pc:sldMk cId="745885902" sldId="959"/>
            <ac:spMk id="7" creationId="{D5C458E0-B1AD-4F05-8855-2132FD6BA007}"/>
          </ac:spMkLst>
        </pc:spChg>
        <pc:spChg chg="add del">
          <ac:chgData name="christophe CHUECOS-FONT" userId="7e57acaa-4bc6-4644-8edc-0ecdded28594" providerId="ADAL" clId="{67DE474F-9E2C-4F68-B79B-1B1AA065A498}" dt="2021-04-02T06:17:17.430" v="2162"/>
          <ac:spMkLst>
            <pc:docMk/>
            <pc:sldMk cId="745885902" sldId="959"/>
            <ac:spMk id="8" creationId="{B355835A-7A23-49B4-8617-087C1E079F4D}"/>
          </ac:spMkLst>
        </pc:spChg>
        <pc:spChg chg="add">
          <ac:chgData name="christophe CHUECOS-FONT" userId="7e57acaa-4bc6-4644-8edc-0ecdded28594" providerId="ADAL" clId="{67DE474F-9E2C-4F68-B79B-1B1AA065A498}" dt="2021-04-02T06:17:59.959" v="2168" actId="26606"/>
          <ac:spMkLst>
            <pc:docMk/>
            <pc:sldMk cId="745885902" sldId="959"/>
            <ac:spMk id="9" creationId="{122F9423-F4B1-45D4-8445-E9991ECCBCCF}"/>
          </ac:spMkLst>
        </pc:spChg>
        <pc:grpChg chg="add">
          <ac:chgData name="christophe CHUECOS-FONT" userId="7e57acaa-4bc6-4644-8edc-0ecdded28594" providerId="ADAL" clId="{67DE474F-9E2C-4F68-B79B-1B1AA065A498}" dt="2021-04-02T06:17:59.959" v="2168" actId="26606"/>
          <ac:grpSpMkLst>
            <pc:docMk/>
            <pc:sldMk cId="745885902" sldId="959"/>
            <ac:grpSpMk id="11" creationId="{770AE191-D2EA-45C9-A44D-830C188F74CB}"/>
          </ac:grpSpMkLst>
        </pc:grpChg>
        <pc:graphicFrameChg chg="add mod modGraphic">
          <ac:chgData name="christophe CHUECOS-FONT" userId="7e57acaa-4bc6-4644-8edc-0ecdded28594" providerId="ADAL" clId="{67DE474F-9E2C-4F68-B79B-1B1AA065A498}" dt="2021-04-02T06:17:59.959" v="2168" actId="26606"/>
          <ac:graphicFrameMkLst>
            <pc:docMk/>
            <pc:sldMk cId="745885902" sldId="959"/>
            <ac:graphicFrameMk id="4" creationId="{8308088B-60F7-43B0-9D2A-CA94DA02228C}"/>
          </ac:graphicFrameMkLst>
        </pc:graphicFrameChg>
      </pc:sldChg>
      <pc:sldChg chg="addSp delSp modSp add mod">
        <pc:chgData name="christophe CHUECOS-FONT" userId="7e57acaa-4bc6-4644-8edc-0ecdded28594" providerId="ADAL" clId="{67DE474F-9E2C-4F68-B79B-1B1AA065A498}" dt="2021-04-02T13:58:28.260" v="2241" actId="26606"/>
        <pc:sldMkLst>
          <pc:docMk/>
          <pc:sldMk cId="1431546980" sldId="960"/>
        </pc:sldMkLst>
        <pc:spChg chg="mo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" creationId="{0242D5F6-0AFB-44FC-8526-BA5666B83E25}"/>
          </ac:spMkLst>
        </pc:spChg>
        <pc:spChg chg="add del mod">
          <ac:chgData name="christophe CHUECOS-FONT" userId="7e57acaa-4bc6-4644-8edc-0ecdded28594" providerId="ADAL" clId="{67DE474F-9E2C-4F68-B79B-1B1AA065A498}" dt="2021-04-02T13:57:16.378" v="2171"/>
          <ac:spMkLst>
            <pc:docMk/>
            <pc:sldMk cId="1431546980" sldId="960"/>
            <ac:spMk id="5" creationId="{A30703B4-A282-4391-B0A1-C0F9118AACBE}"/>
          </ac:spMkLst>
        </pc:spChg>
        <pc:spChg chg="del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9" creationId="{122F9423-F4B1-45D4-8445-E9991ECCBCCF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18" creationId="{6166C6D1-23AC-49C4-BA07-238E4E9F8CEB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0" creationId="{B775CD93-9DF2-48CB-9F57-1BCA9A46C7FA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2" creationId="{E186B68C-84BC-4A6E-99D1-EE87483C1349}"/>
          </ac:spMkLst>
        </pc:spChg>
        <pc:spChg chg="add">
          <ac:chgData name="christophe CHUECOS-FONT" userId="7e57acaa-4bc6-4644-8edc-0ecdded28594" providerId="ADAL" clId="{67DE474F-9E2C-4F68-B79B-1B1AA065A498}" dt="2021-04-02T13:58:28.260" v="2241" actId="26606"/>
          <ac:spMkLst>
            <pc:docMk/>
            <pc:sldMk cId="1431546980" sldId="960"/>
            <ac:spMk id="24" creationId="{1C091803-41C2-48E0-9228-5148460C7479}"/>
          </ac:spMkLst>
        </pc:spChg>
        <pc:grpChg chg="del">
          <ac:chgData name="christophe CHUECOS-FONT" userId="7e57acaa-4bc6-4644-8edc-0ecdded28594" providerId="ADAL" clId="{67DE474F-9E2C-4F68-B79B-1B1AA065A498}" dt="2021-04-02T13:58:28.260" v="2241" actId="26606"/>
          <ac:grpSpMkLst>
            <pc:docMk/>
            <pc:sldMk cId="1431546980" sldId="960"/>
            <ac:grpSpMk id="11" creationId="{770AE191-D2EA-45C9-A44D-830C188F74CB}"/>
          </ac:grpSpMkLst>
        </pc:grpChg>
        <pc:graphicFrameChg chg="del">
          <ac:chgData name="christophe CHUECOS-FONT" userId="7e57acaa-4bc6-4644-8edc-0ecdded28594" providerId="ADAL" clId="{67DE474F-9E2C-4F68-B79B-1B1AA065A498}" dt="2021-04-02T13:57:03.131" v="2170" actId="21"/>
          <ac:graphicFrameMkLst>
            <pc:docMk/>
            <pc:sldMk cId="1431546980" sldId="960"/>
            <ac:graphicFrameMk id="4" creationId="{8308088B-60F7-43B0-9D2A-CA94DA02228C}"/>
          </ac:graphicFrameMkLst>
        </pc:graphicFrameChg>
        <pc:graphicFrameChg chg="add mod modGraphic">
          <ac:chgData name="christophe CHUECOS-FONT" userId="7e57acaa-4bc6-4644-8edc-0ecdded28594" providerId="ADAL" clId="{67DE474F-9E2C-4F68-B79B-1B1AA065A498}" dt="2021-04-02T13:58:28.260" v="2241" actId="26606"/>
          <ac:graphicFrameMkLst>
            <pc:docMk/>
            <pc:sldMk cId="1431546980" sldId="960"/>
            <ac:graphicFrameMk id="6" creationId="{3CACB960-77B0-4BE9-9BB2-4AB65CF80FE0}"/>
          </ac:graphicFrameMkLst>
        </pc:graphicFrameChg>
      </pc:sldChg>
      <pc:sldChg chg="addSp delSp modSp new mod setBg">
        <pc:chgData name="christophe CHUECOS-FONT" userId="7e57acaa-4bc6-4644-8edc-0ecdded28594" providerId="ADAL" clId="{67DE474F-9E2C-4F68-B79B-1B1AA065A498}" dt="2021-04-02T13:59:25.803" v="2274" actId="26606"/>
        <pc:sldMkLst>
          <pc:docMk/>
          <pc:sldMk cId="2870954091" sldId="961"/>
        </pc:sldMkLst>
        <pc:spChg chg="mo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2" creationId="{09870F72-8149-444B-B043-4676BF76B184}"/>
          </ac:spMkLst>
        </pc:spChg>
        <pc:spChg chg="del">
          <ac:chgData name="christophe CHUECOS-FONT" userId="7e57acaa-4bc6-4644-8edc-0ecdded28594" providerId="ADAL" clId="{67DE474F-9E2C-4F68-B79B-1B1AA065A498}" dt="2021-04-02T13:58:50.034" v="2243"/>
          <ac:spMkLst>
            <pc:docMk/>
            <pc:sldMk cId="2870954091" sldId="961"/>
            <ac:spMk id="3" creationId="{8C55D6F0-D045-4D03-87F0-416268E7F677}"/>
          </ac:spMkLst>
        </pc:spChg>
        <pc:spChg chg="add mo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4" creationId="{9C941D5F-41FA-425D-929C-99356FD83A12}"/>
          </ac:spMkLst>
        </pc:spChg>
        <pc:spChg chg="ad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10" creationId="{2C61293E-6EBE-43EF-A52C-9BEBFD7679D4}"/>
          </ac:spMkLst>
        </pc:spChg>
        <pc:spChg chg="add">
          <ac:chgData name="christophe CHUECOS-FONT" userId="7e57acaa-4bc6-4644-8edc-0ecdded28594" providerId="ADAL" clId="{67DE474F-9E2C-4F68-B79B-1B1AA065A498}" dt="2021-04-02T13:59:25.803" v="2274" actId="26606"/>
          <ac:spMkLst>
            <pc:docMk/>
            <pc:sldMk cId="2870954091" sldId="961"/>
            <ac:spMk id="12" creationId="{21540236-BFD5-4A9D-8840-4703E7F76825}"/>
          </ac:spMkLst>
        </pc:spChg>
        <pc:picChg chg="add">
          <ac:chgData name="christophe CHUECOS-FONT" userId="7e57acaa-4bc6-4644-8edc-0ecdded28594" providerId="ADAL" clId="{67DE474F-9E2C-4F68-B79B-1B1AA065A498}" dt="2021-04-02T13:59:25.803" v="2274" actId="26606"/>
          <ac:picMkLst>
            <pc:docMk/>
            <pc:sldMk cId="2870954091" sldId="961"/>
            <ac:picMk id="6" creationId="{8301769A-1886-4032-BCC1-193CFF523D1D}"/>
          </ac:picMkLst>
        </pc:picChg>
      </pc:sldChg>
      <pc:sldChg chg="addSp modSp new mod setBg">
        <pc:chgData name="christophe CHUECOS-FONT" userId="7e57acaa-4bc6-4644-8edc-0ecdded28594" providerId="ADAL" clId="{67DE474F-9E2C-4F68-B79B-1B1AA065A498}" dt="2021-04-02T14:00:41.196" v="2317" actId="26606"/>
        <pc:sldMkLst>
          <pc:docMk/>
          <pc:sldMk cId="924349727" sldId="962"/>
        </pc:sldMkLst>
        <pc:spChg chg="mo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2" creationId="{519B23E5-D825-4652-9964-7669849F40BD}"/>
          </ac:spMkLst>
        </pc:spChg>
        <pc:spChg chg="mo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3" creationId="{4AFD4E8E-9F31-4476-A954-73266A937D75}"/>
          </ac:spMkLst>
        </pc:spChg>
        <pc:spChg chg="ad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8" creationId="{100EDD19-6802-4EC3-95CE-CFFAB042CFD6}"/>
          </ac:spMkLst>
        </pc:spChg>
        <pc:spChg chg="add">
          <ac:chgData name="christophe CHUECOS-FONT" userId="7e57acaa-4bc6-4644-8edc-0ecdded28594" providerId="ADAL" clId="{67DE474F-9E2C-4F68-B79B-1B1AA065A498}" dt="2021-04-02T14:00:41.196" v="2317" actId="26606"/>
          <ac:spMkLst>
            <pc:docMk/>
            <pc:sldMk cId="924349727" sldId="962"/>
            <ac:spMk id="10" creationId="{DB17E863-922E-4C26-BD64-E8FD41D28661}"/>
          </ac:spMkLst>
        </pc:spChg>
      </pc:sldChg>
      <pc:sldChg chg="addSp modSp add mod setBg">
        <pc:chgData name="christophe CHUECOS-FONT" userId="7e57acaa-4bc6-4644-8edc-0ecdded28594" providerId="ADAL" clId="{67DE474F-9E2C-4F68-B79B-1B1AA065A498}" dt="2021-04-02T14:00:48.624" v="2318" actId="26606"/>
        <pc:sldMkLst>
          <pc:docMk/>
          <pc:sldMk cId="3755857740" sldId="963"/>
        </pc:sldMkLst>
        <pc:spChg chg="mo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2" creationId="{519B23E5-D825-4652-9964-7669849F40BD}"/>
          </ac:spMkLst>
        </pc:spChg>
        <pc:spChg chg="mo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3" creationId="{4AFD4E8E-9F31-4476-A954-73266A937D75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8" creationId="{1BB867FF-FC45-48F7-8104-F89BE54909F1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10" creationId="{8BB56887-D0D5-4F0C-9E19-7247EB83C8B7}"/>
          </ac:spMkLst>
        </pc:spChg>
        <pc:spChg chg="add">
          <ac:chgData name="christophe CHUECOS-FONT" userId="7e57acaa-4bc6-4644-8edc-0ecdded28594" providerId="ADAL" clId="{67DE474F-9E2C-4F68-B79B-1B1AA065A498}" dt="2021-04-02T14:00:48.624" v="2318" actId="26606"/>
          <ac:spMkLst>
            <pc:docMk/>
            <pc:sldMk cId="3755857740" sldId="963"/>
            <ac:spMk id="12" creationId="{081E4A58-353D-44AE-B2FC-2A74E2E400F7}"/>
          </ac:spMkLst>
        </pc:spChg>
      </pc:sldChg>
      <pc:sldChg chg="modSp new mod">
        <pc:chgData name="christophe CHUECOS-FONT" userId="7e57acaa-4bc6-4644-8edc-0ecdded28594" providerId="ADAL" clId="{67DE474F-9E2C-4F68-B79B-1B1AA065A498}" dt="2021-04-02T14:02:06.609" v="2349" actId="20577"/>
        <pc:sldMkLst>
          <pc:docMk/>
          <pc:sldMk cId="952143569" sldId="964"/>
        </pc:sldMkLst>
        <pc:spChg chg="mod">
          <ac:chgData name="christophe CHUECOS-FONT" userId="7e57acaa-4bc6-4644-8edc-0ecdded28594" providerId="ADAL" clId="{67DE474F-9E2C-4F68-B79B-1B1AA065A498}" dt="2021-04-02T14:02:06.609" v="2349" actId="20577"/>
          <ac:spMkLst>
            <pc:docMk/>
            <pc:sldMk cId="952143569" sldId="964"/>
            <ac:spMk id="2" creationId="{2D4F0E29-078B-4332-A192-DD74EA0A0044}"/>
          </ac:spMkLst>
        </pc:spChg>
        <pc:spChg chg="mod">
          <ac:chgData name="christophe CHUECOS-FONT" userId="7e57acaa-4bc6-4644-8edc-0ecdded28594" providerId="ADAL" clId="{67DE474F-9E2C-4F68-B79B-1B1AA065A498}" dt="2021-04-02T14:01:55.498" v="2326" actId="6549"/>
          <ac:spMkLst>
            <pc:docMk/>
            <pc:sldMk cId="952143569" sldId="964"/>
            <ac:spMk id="3" creationId="{4EC49F0B-85B3-42AF-A36B-BAB73C3095F7}"/>
          </ac:spMkLst>
        </pc:spChg>
      </pc:sldChg>
      <pc:sldChg chg="addSp delSp modSp new mod">
        <pc:chgData name="christophe CHUECOS-FONT" userId="7e57acaa-4bc6-4644-8edc-0ecdded28594" providerId="ADAL" clId="{67DE474F-9E2C-4F68-B79B-1B1AA065A498}" dt="2021-04-02T14:02:50.990" v="2374" actId="6549"/>
        <pc:sldMkLst>
          <pc:docMk/>
          <pc:sldMk cId="1037609881" sldId="965"/>
        </pc:sldMkLst>
        <pc:spChg chg="mod">
          <ac:chgData name="christophe CHUECOS-FONT" userId="7e57acaa-4bc6-4644-8edc-0ecdded28594" providerId="ADAL" clId="{67DE474F-9E2C-4F68-B79B-1B1AA065A498}" dt="2021-04-02T14:02:50.990" v="2374" actId="6549"/>
          <ac:spMkLst>
            <pc:docMk/>
            <pc:sldMk cId="1037609881" sldId="965"/>
            <ac:spMk id="2" creationId="{FBFDF166-4625-42C0-BEA4-E1440D675384}"/>
          </ac:spMkLst>
        </pc:spChg>
        <pc:spChg chg="del">
          <ac:chgData name="christophe CHUECOS-FONT" userId="7e57acaa-4bc6-4644-8edc-0ecdded28594" providerId="ADAL" clId="{67DE474F-9E2C-4F68-B79B-1B1AA065A498}" dt="2021-04-02T14:02:32.456" v="2353"/>
          <ac:spMkLst>
            <pc:docMk/>
            <pc:sldMk cId="1037609881" sldId="965"/>
            <ac:spMk id="3" creationId="{1334AB6B-9241-43BC-B6F0-64BDB1312EBA}"/>
          </ac:spMkLst>
        </pc:spChg>
        <pc:spChg chg="add del">
          <ac:chgData name="christophe CHUECOS-FONT" userId="7e57acaa-4bc6-4644-8edc-0ecdded28594" providerId="ADAL" clId="{67DE474F-9E2C-4F68-B79B-1B1AA065A498}" dt="2021-04-02T14:02:27.908" v="2352"/>
          <ac:spMkLst>
            <pc:docMk/>
            <pc:sldMk cId="1037609881" sldId="965"/>
            <ac:spMk id="4" creationId="{7EE12AA1-8B9D-4283-BAB6-81E2F197EEB7}"/>
          </ac:spMkLst>
        </pc:spChg>
        <pc:spChg chg="add del">
          <ac:chgData name="christophe CHUECOS-FONT" userId="7e57acaa-4bc6-4644-8edc-0ecdded28594" providerId="ADAL" clId="{67DE474F-9E2C-4F68-B79B-1B1AA065A498}" dt="2021-04-02T14:02:27.908" v="2352"/>
          <ac:spMkLst>
            <pc:docMk/>
            <pc:sldMk cId="1037609881" sldId="965"/>
            <ac:spMk id="6" creationId="{E3E5F097-4E70-4140-AF2D-840EE7D2B7CF}"/>
          </ac:spMkLst>
        </pc:spChg>
        <pc:graphicFrameChg chg="add del">
          <ac:chgData name="christophe CHUECOS-FONT" userId="7e57acaa-4bc6-4644-8edc-0ecdded28594" providerId="ADAL" clId="{67DE474F-9E2C-4F68-B79B-1B1AA065A498}" dt="2021-04-02T14:02:27.908" v="2352"/>
          <ac:graphicFrameMkLst>
            <pc:docMk/>
            <pc:sldMk cId="1037609881" sldId="965"/>
            <ac:graphicFrameMk id="5" creationId="{99FA94AE-BA37-4FF9-A5AF-446D82560147}"/>
          </ac:graphicFrameMkLst>
        </pc:graphicFrameChg>
        <pc:picChg chg="add mod">
          <ac:chgData name="christophe CHUECOS-FONT" userId="7e57acaa-4bc6-4644-8edc-0ecdded28594" providerId="ADAL" clId="{67DE474F-9E2C-4F68-B79B-1B1AA065A498}" dt="2021-04-02T14:02:43.058" v="2357" actId="14100"/>
          <ac:picMkLst>
            <pc:docMk/>
            <pc:sldMk cId="1037609881" sldId="965"/>
            <ac:picMk id="7" creationId="{1AB51F4B-15F3-41C6-94E6-2484E618470D}"/>
          </ac:picMkLst>
        </pc:picChg>
      </pc:sldChg>
      <pc:sldChg chg="addSp delSp modSp new mod setBg">
        <pc:chgData name="christophe CHUECOS-FONT" userId="7e57acaa-4bc6-4644-8edc-0ecdded28594" providerId="ADAL" clId="{67DE474F-9E2C-4F68-B79B-1B1AA065A498}" dt="2021-04-02T14:31:18.316" v="2722" actId="26606"/>
        <pc:sldMkLst>
          <pc:docMk/>
          <pc:sldMk cId="198804222" sldId="966"/>
        </pc:sldMkLst>
        <pc:spChg chg="mo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2" creationId="{A2E8ADB1-B7C1-4B39-813B-0BDD34F5B405}"/>
          </ac:spMkLst>
        </pc:spChg>
        <pc:spChg chg="del mo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3" creationId="{B6847A09-036D-4586-B446-D9AB81A8DE3F}"/>
          </ac:spMkLst>
        </pc:spChg>
        <pc:spChg chg="add">
          <ac:chgData name="christophe CHUECOS-FONT" userId="7e57acaa-4bc6-4644-8edc-0ecdded28594" providerId="ADAL" clId="{67DE474F-9E2C-4F68-B79B-1B1AA065A498}" dt="2021-04-02T14:31:18.316" v="2722" actId="26606"/>
          <ac:spMkLst>
            <pc:docMk/>
            <pc:sldMk cId="198804222" sldId="966"/>
            <ac:spMk id="9" creationId="{68575C10-8187-4AC4-AD72-C754EAFD2867}"/>
          </ac:spMkLst>
        </pc:spChg>
        <pc:graphicFrameChg chg="add">
          <ac:chgData name="christophe CHUECOS-FONT" userId="7e57acaa-4bc6-4644-8edc-0ecdded28594" providerId="ADAL" clId="{67DE474F-9E2C-4F68-B79B-1B1AA065A498}" dt="2021-04-02T14:31:18.316" v="2722" actId="26606"/>
          <ac:graphicFrameMkLst>
            <pc:docMk/>
            <pc:sldMk cId="198804222" sldId="966"/>
            <ac:graphicFrameMk id="5" creationId="{6DFD2393-4D0C-41E4-8C83-15525D62C1EF}"/>
          </ac:graphicFrameMkLst>
        </pc:graphicFrameChg>
        <pc:cxnChg chg="add">
          <ac:chgData name="christophe CHUECOS-FONT" userId="7e57acaa-4bc6-4644-8edc-0ecdded28594" providerId="ADAL" clId="{67DE474F-9E2C-4F68-B79B-1B1AA065A498}" dt="2021-04-02T14:31:18.316" v="2722" actId="26606"/>
          <ac:cxnSpMkLst>
            <pc:docMk/>
            <pc:sldMk cId="198804222" sldId="966"/>
            <ac:cxnSpMk id="11" creationId="{74E776C9-ED67-41B7-B3A3-4DF76EF3ACEE}"/>
          </ac:cxnSpMkLst>
        </pc:cxnChg>
      </pc:sldChg>
      <pc:sldChg chg="addSp delSp modSp new mod setBg">
        <pc:chgData name="christophe CHUECOS-FONT" userId="7e57acaa-4bc6-4644-8edc-0ecdded28594" providerId="ADAL" clId="{67DE474F-9E2C-4F68-B79B-1B1AA065A498}" dt="2021-04-02T14:31:24.104" v="2723" actId="26606"/>
        <pc:sldMkLst>
          <pc:docMk/>
          <pc:sldMk cId="3218206374" sldId="967"/>
        </pc:sldMkLst>
        <pc:spChg chg="mo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2" creationId="{857D98BB-790E-4021-AA5D-57B0166491A7}"/>
          </ac:spMkLst>
        </pc:spChg>
        <pc:spChg chg="del mo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3" creationId="{23300C9A-B8F6-4087-82CB-B1B2DD4DA1E3}"/>
          </ac:spMkLst>
        </pc:spChg>
        <pc:spChg chg="add">
          <ac:chgData name="christophe CHUECOS-FONT" userId="7e57acaa-4bc6-4644-8edc-0ecdded28594" providerId="ADAL" clId="{67DE474F-9E2C-4F68-B79B-1B1AA065A498}" dt="2021-04-02T14:31:24.104" v="2723" actId="26606"/>
          <ac:spMkLst>
            <pc:docMk/>
            <pc:sldMk cId="3218206374" sldId="967"/>
            <ac:spMk id="10" creationId="{86C7B4A1-154A-4DF0-AC46-F88D75A2E0FD}"/>
          </ac:spMkLst>
        </pc:spChg>
        <pc:graphicFrameChg chg="add">
          <ac:chgData name="christophe CHUECOS-FONT" userId="7e57acaa-4bc6-4644-8edc-0ecdded28594" providerId="ADAL" clId="{67DE474F-9E2C-4F68-B79B-1B1AA065A498}" dt="2021-04-02T14:31:24.104" v="2723" actId="26606"/>
          <ac:graphicFrameMkLst>
            <pc:docMk/>
            <pc:sldMk cId="3218206374" sldId="967"/>
            <ac:graphicFrameMk id="5" creationId="{617803DD-FD6B-4314-9E7E-DF6226462813}"/>
          </ac:graphicFrameMkLst>
        </pc:graphicFrameChg>
        <pc:picChg chg="add">
          <ac:chgData name="christophe CHUECOS-FONT" userId="7e57acaa-4bc6-4644-8edc-0ecdded28594" providerId="ADAL" clId="{67DE474F-9E2C-4F68-B79B-1B1AA065A498}" dt="2021-04-02T14:31:24.104" v="2723" actId="26606"/>
          <ac:picMkLst>
            <pc:docMk/>
            <pc:sldMk cId="3218206374" sldId="967"/>
            <ac:picMk id="6" creationId="{DAA6C58C-5954-4FA8-A56A-A377BC1EE83D}"/>
          </ac:picMkLst>
        </pc:picChg>
      </pc:sldChg>
      <pc:sldChg chg="addSp modSp add mod setBg">
        <pc:chgData name="christophe CHUECOS-FONT" userId="7e57acaa-4bc6-4644-8edc-0ecdded28594" providerId="ADAL" clId="{67DE474F-9E2C-4F68-B79B-1B1AA065A498}" dt="2021-04-02T14:31:29.658" v="2724" actId="26606"/>
        <pc:sldMkLst>
          <pc:docMk/>
          <pc:sldMk cId="480113765" sldId="968"/>
        </pc:sldMkLst>
        <pc:spChg chg="mo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2" creationId="{857D98BB-790E-4021-AA5D-57B0166491A7}"/>
          </ac:spMkLst>
        </pc:spChg>
        <pc:spChg chg="mo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3" creationId="{23300C9A-B8F6-4087-82CB-B1B2DD4DA1E3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8" creationId="{1B15ED52-F352-441B-82BF-E0EA34836D08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0" creationId="{3B2E3793-BFE6-45A2-9B7B-E18844431C99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2" creationId="{BC4C4868-CB8F-4AF9-9CDB-8108F2C19B67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4" creationId="{375E0459-6403-40CD-989D-56A4407CA12E}"/>
          </ac:spMkLst>
        </pc:spChg>
        <pc:spChg chg="add">
          <ac:chgData name="christophe CHUECOS-FONT" userId="7e57acaa-4bc6-4644-8edc-0ecdded28594" providerId="ADAL" clId="{67DE474F-9E2C-4F68-B79B-1B1AA065A498}" dt="2021-04-02T14:31:29.658" v="2724" actId="26606"/>
          <ac:spMkLst>
            <pc:docMk/>
            <pc:sldMk cId="480113765" sldId="968"/>
            <ac:spMk id="16" creationId="{53E5B1A8-3AC9-4BD1-9BBC-78CA94F2D1BA}"/>
          </ac:spMkLst>
        </pc:spChg>
      </pc:sldChg>
      <pc:sldChg chg="addSp modSp new mod setBg">
        <pc:chgData name="christophe CHUECOS-FONT" userId="7e57acaa-4bc6-4644-8edc-0ecdded28594" providerId="ADAL" clId="{67DE474F-9E2C-4F68-B79B-1B1AA065A498}" dt="2021-04-02T14:31:42.635" v="2726" actId="14100"/>
        <pc:sldMkLst>
          <pc:docMk/>
          <pc:sldMk cId="1576801385" sldId="969"/>
        </pc:sldMkLst>
        <pc:spChg chg="mo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2" creationId="{53B7089E-8512-4AD3-AE5A-3C458ED09861}"/>
          </ac:spMkLst>
        </pc:spChg>
        <pc:spChg chg="mod">
          <ac:chgData name="christophe CHUECOS-FONT" userId="7e57acaa-4bc6-4644-8edc-0ecdded28594" providerId="ADAL" clId="{67DE474F-9E2C-4F68-B79B-1B1AA065A498}" dt="2021-04-02T14:31:42.635" v="2726" actId="14100"/>
          <ac:spMkLst>
            <pc:docMk/>
            <pc:sldMk cId="1576801385" sldId="969"/>
            <ac:spMk id="3" creationId="{B26CD205-1827-4FC6-A33A-72F9F6006431}"/>
          </ac:spMkLst>
        </pc:spChg>
        <pc:spChg chg="ad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8" creationId="{17718681-A12E-49D6-9925-DD7C68176D61}"/>
          </ac:spMkLst>
        </pc:spChg>
        <pc:spChg chg="add">
          <ac:chgData name="christophe CHUECOS-FONT" userId="7e57acaa-4bc6-4644-8edc-0ecdded28594" providerId="ADAL" clId="{67DE474F-9E2C-4F68-B79B-1B1AA065A498}" dt="2021-04-02T14:31:36.939" v="2725" actId="26606"/>
          <ac:spMkLst>
            <pc:docMk/>
            <pc:sldMk cId="1576801385" sldId="969"/>
            <ac:spMk id="10" creationId="{FBD77573-9EF2-4C35-8285-A1CF6FBB0EA5}"/>
          </ac:spMkLst>
        </pc:spChg>
      </pc:sldChg>
      <pc:sldChg chg="modSp add mod">
        <pc:chgData name="christophe CHUECOS-FONT" userId="7e57acaa-4bc6-4644-8edc-0ecdded28594" providerId="ADAL" clId="{67DE474F-9E2C-4F68-B79B-1B1AA065A498}" dt="2021-04-02T14:16:41.991" v="2684" actId="27636"/>
        <pc:sldMkLst>
          <pc:docMk/>
          <pc:sldMk cId="1602978590" sldId="970"/>
        </pc:sldMkLst>
        <pc:spChg chg="mod">
          <ac:chgData name="christophe CHUECOS-FONT" userId="7e57acaa-4bc6-4644-8edc-0ecdded28594" providerId="ADAL" clId="{67DE474F-9E2C-4F68-B79B-1B1AA065A498}" dt="2021-04-02T14:16:41.991" v="2684" actId="27636"/>
          <ac:spMkLst>
            <pc:docMk/>
            <pc:sldMk cId="1602978590" sldId="970"/>
            <ac:spMk id="3" creationId="{B26CD205-1827-4FC6-A33A-72F9F6006431}"/>
          </ac:spMkLst>
        </pc:spChg>
      </pc:sldChg>
      <pc:sldChg chg="addSp delSp modSp new mod">
        <pc:chgData name="christophe CHUECOS-FONT" userId="7e57acaa-4bc6-4644-8edc-0ecdded28594" providerId="ADAL" clId="{67DE474F-9E2C-4F68-B79B-1B1AA065A498}" dt="2021-04-02T14:14:57.985" v="2587" actId="14100"/>
        <pc:sldMkLst>
          <pc:docMk/>
          <pc:sldMk cId="3656254179" sldId="971"/>
        </pc:sldMkLst>
        <pc:spChg chg="mod">
          <ac:chgData name="christophe CHUECOS-FONT" userId="7e57acaa-4bc6-4644-8edc-0ecdded28594" providerId="ADAL" clId="{67DE474F-9E2C-4F68-B79B-1B1AA065A498}" dt="2021-04-02T14:07:42.761" v="2525" actId="20577"/>
          <ac:spMkLst>
            <pc:docMk/>
            <pc:sldMk cId="3656254179" sldId="971"/>
            <ac:spMk id="2" creationId="{168238B8-C0BE-40C6-8944-21A2A8E27CC3}"/>
          </ac:spMkLst>
        </pc:spChg>
        <pc:spChg chg="del">
          <ac:chgData name="christophe CHUECOS-FONT" userId="7e57acaa-4bc6-4644-8edc-0ecdded28594" providerId="ADAL" clId="{67DE474F-9E2C-4F68-B79B-1B1AA065A498}" dt="2021-04-02T14:13:44.864" v="2527" actId="478"/>
          <ac:spMkLst>
            <pc:docMk/>
            <pc:sldMk cId="3656254179" sldId="971"/>
            <ac:spMk id="3" creationId="{A9C61728-FFC0-441E-8700-AFD84CC9912B}"/>
          </ac:spMkLst>
        </pc:spChg>
        <pc:spChg chg="add del mod">
          <ac:chgData name="christophe CHUECOS-FONT" userId="7e57acaa-4bc6-4644-8edc-0ecdded28594" providerId="ADAL" clId="{67DE474F-9E2C-4F68-B79B-1B1AA065A498}" dt="2021-04-02T14:14:32.368" v="2583" actId="478"/>
          <ac:spMkLst>
            <pc:docMk/>
            <pc:sldMk cId="3656254179" sldId="971"/>
            <ac:spMk id="6" creationId="{B83F2766-10EE-4023-8D84-8CC27B6F455A}"/>
          </ac:spMkLst>
        </pc:spChg>
        <pc:spChg chg="add del mod">
          <ac:chgData name="christophe CHUECOS-FONT" userId="7e57acaa-4bc6-4644-8edc-0ecdded28594" providerId="ADAL" clId="{67DE474F-9E2C-4F68-B79B-1B1AA065A498}" dt="2021-04-02T14:14:30.296" v="2582" actId="478"/>
          <ac:spMkLst>
            <pc:docMk/>
            <pc:sldMk cId="3656254179" sldId="971"/>
            <ac:spMk id="7" creationId="{5B58D1DA-4380-4BBE-8657-46526F0FE5B7}"/>
          </ac:spMkLst>
        </pc:spChg>
        <pc:spChg chg="add del mod">
          <ac:chgData name="christophe CHUECOS-FONT" userId="7e57acaa-4bc6-4644-8edc-0ecdded28594" providerId="ADAL" clId="{67DE474F-9E2C-4F68-B79B-1B1AA065A498}" dt="2021-04-02T14:14:28.005" v="2580" actId="478"/>
          <ac:spMkLst>
            <pc:docMk/>
            <pc:sldMk cId="3656254179" sldId="971"/>
            <ac:spMk id="8" creationId="{7231067B-48D1-4E81-B229-62CE0668AA98}"/>
          </ac:spMkLst>
        </pc:spChg>
        <pc:spChg chg="add del mod">
          <ac:chgData name="christophe CHUECOS-FONT" userId="7e57acaa-4bc6-4644-8edc-0ecdded28594" providerId="ADAL" clId="{67DE474F-9E2C-4F68-B79B-1B1AA065A498}" dt="2021-04-02T14:14:28.745" v="2581" actId="478"/>
          <ac:spMkLst>
            <pc:docMk/>
            <pc:sldMk cId="3656254179" sldId="971"/>
            <ac:spMk id="9" creationId="{C477877F-2DF6-4774-BA2B-CD60E226300D}"/>
          </ac:spMkLst>
        </pc:spChg>
        <pc:spChg chg="add mod">
          <ac:chgData name="christophe CHUECOS-FONT" userId="7e57acaa-4bc6-4644-8edc-0ecdded28594" providerId="ADAL" clId="{67DE474F-9E2C-4F68-B79B-1B1AA065A498}" dt="2021-04-02T14:13:54.784" v="2529"/>
          <ac:spMkLst>
            <pc:docMk/>
            <pc:sldMk cId="3656254179" sldId="971"/>
            <ac:spMk id="10" creationId="{9B6A9EDE-AD4F-43CD-BAB5-9CE78292A226}"/>
          </ac:spMkLst>
        </pc:spChg>
        <pc:graphicFrameChg chg="add del mod">
          <ac:chgData name="christophe CHUECOS-FONT" userId="7e57acaa-4bc6-4644-8edc-0ecdded28594" providerId="ADAL" clId="{67DE474F-9E2C-4F68-B79B-1B1AA065A498}" dt="2021-04-02T14:13:56.232" v="2530" actId="478"/>
          <ac:graphicFrameMkLst>
            <pc:docMk/>
            <pc:sldMk cId="3656254179" sldId="971"/>
            <ac:graphicFrameMk id="4" creationId="{47FAE76F-50A2-487D-BF38-5FBDF07DAE47}"/>
          </ac:graphicFrameMkLst>
        </pc:graphicFrameChg>
        <pc:graphicFrameChg chg="add del mod modGraphic">
          <ac:chgData name="christophe CHUECOS-FONT" userId="7e57acaa-4bc6-4644-8edc-0ecdded28594" providerId="ADAL" clId="{67DE474F-9E2C-4F68-B79B-1B1AA065A498}" dt="2021-04-02T14:14:26.118" v="2579" actId="478"/>
          <ac:graphicFrameMkLst>
            <pc:docMk/>
            <pc:sldMk cId="3656254179" sldId="971"/>
            <ac:graphicFrameMk id="5" creationId="{229AC98A-2643-47DA-82A6-AC3752D7697D}"/>
          </ac:graphicFrameMkLst>
        </pc:graphicFrameChg>
        <pc:graphicFrameChg chg="add mod">
          <ac:chgData name="christophe CHUECOS-FONT" userId="7e57acaa-4bc6-4644-8edc-0ecdded28594" providerId="ADAL" clId="{67DE474F-9E2C-4F68-B79B-1B1AA065A498}" dt="2021-04-02T14:14:57.985" v="2587" actId="14100"/>
          <ac:graphicFrameMkLst>
            <pc:docMk/>
            <pc:sldMk cId="3656254179" sldId="971"/>
            <ac:graphicFrameMk id="11" creationId="{5EB7C54B-7185-407F-8361-9934F3CED23B}"/>
          </ac:graphicFrameMkLst>
        </pc:graphicFrameChg>
      </pc:sldChg>
      <pc:sldChg chg="addSp delSp modSp new mod">
        <pc:chgData name="christophe CHUECOS-FONT" userId="7e57acaa-4bc6-4644-8edc-0ecdded28594" providerId="ADAL" clId="{67DE474F-9E2C-4F68-B79B-1B1AA065A498}" dt="2021-04-02T14:17:50.856" v="2719" actId="6549"/>
        <pc:sldMkLst>
          <pc:docMk/>
          <pc:sldMk cId="432476417" sldId="972"/>
        </pc:sldMkLst>
        <pc:spChg chg="mod">
          <ac:chgData name="christophe CHUECOS-FONT" userId="7e57acaa-4bc6-4644-8edc-0ecdded28594" providerId="ADAL" clId="{67DE474F-9E2C-4F68-B79B-1B1AA065A498}" dt="2021-04-02T14:17:50.856" v="2719" actId="6549"/>
          <ac:spMkLst>
            <pc:docMk/>
            <pc:sldMk cId="432476417" sldId="972"/>
            <ac:spMk id="2" creationId="{932C7AE2-AA15-4850-BBBB-A168A1B6B92E}"/>
          </ac:spMkLst>
        </pc:spChg>
        <pc:spChg chg="del">
          <ac:chgData name="christophe CHUECOS-FONT" userId="7e57acaa-4bc6-4644-8edc-0ecdded28594" providerId="ADAL" clId="{67DE474F-9E2C-4F68-B79B-1B1AA065A498}" dt="2021-04-02T14:17:33.180" v="2687"/>
          <ac:spMkLst>
            <pc:docMk/>
            <pc:sldMk cId="432476417" sldId="972"/>
            <ac:spMk id="3" creationId="{62A60B3E-535A-4F9D-89EB-97351A83066C}"/>
          </ac:spMkLst>
        </pc:spChg>
        <pc:graphicFrameChg chg="add mod modGraphic">
          <ac:chgData name="christophe CHUECOS-FONT" userId="7e57acaa-4bc6-4644-8edc-0ecdded28594" providerId="ADAL" clId="{67DE474F-9E2C-4F68-B79B-1B1AA065A498}" dt="2021-04-02T14:17:39.506" v="2689" actId="14100"/>
          <ac:graphicFrameMkLst>
            <pc:docMk/>
            <pc:sldMk cId="432476417" sldId="972"/>
            <ac:graphicFrameMk id="4" creationId="{77AC19AD-F523-4504-8864-039CD8BE6039}"/>
          </ac:graphicFrameMkLst>
        </pc:graphicFrameChg>
      </pc:sldChg>
      <pc:sldChg chg="add del">
        <pc:chgData name="christophe CHUECOS-FONT" userId="7e57acaa-4bc6-4644-8edc-0ecdded28594" providerId="ADAL" clId="{67DE474F-9E2C-4F68-B79B-1B1AA065A498}" dt="2021-04-02T14:16:49.167" v="2685" actId="47"/>
        <pc:sldMkLst>
          <pc:docMk/>
          <pc:sldMk cId="2864443345" sldId="972"/>
        </pc:sldMkLst>
      </pc:sldChg>
      <pc:sldMasterChg chg="del delSldLayout">
        <pc:chgData name="christophe CHUECOS-FONT" userId="7e57acaa-4bc6-4644-8edc-0ecdded28594" providerId="ADAL" clId="{67DE474F-9E2C-4F68-B79B-1B1AA065A498}" dt="2021-04-01T21:10:12.882" v="31" actId="47"/>
        <pc:sldMasterMkLst>
          <pc:docMk/>
          <pc:sldMasterMk cId="33070319" sldId="2147483684"/>
        </pc:sldMasterMkLst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501676829" sldId="2147483685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4099615374" sldId="2147483686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657292247" sldId="2147483687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67705918" sldId="2147483688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1040196531" sldId="2147483689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905162884" sldId="2147483690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1032192816" sldId="2147483691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3349092936" sldId="2147483692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661997866" sldId="2147483693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752016465" sldId="2147483694"/>
          </pc:sldLayoutMkLst>
        </pc:sldLayoutChg>
        <pc:sldLayoutChg chg="del">
          <pc:chgData name="christophe CHUECOS-FONT" userId="7e57acaa-4bc6-4644-8edc-0ecdded28594" providerId="ADAL" clId="{67DE474F-9E2C-4F68-B79B-1B1AA065A498}" dt="2021-04-01T21:10:12.882" v="31" actId="47"/>
          <pc:sldLayoutMkLst>
            <pc:docMk/>
            <pc:sldMasterMk cId="33070319" sldId="2147483684"/>
            <pc:sldLayoutMk cId="2964460853" sldId="2147483695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CF8441-2832-4AD3-AA66-3CF17ED3B01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B3DF25B-CAF6-4BB0-B61F-0FD3E7884FA4}">
      <dgm:prSet/>
      <dgm:spPr/>
      <dgm:t>
        <a:bodyPr/>
        <a:lstStyle/>
        <a:p>
          <a:r>
            <a:rPr lang="fr-FR"/>
            <a:t>A l’achat</a:t>
          </a:r>
          <a:endParaRPr lang="en-US"/>
        </a:p>
      </dgm:t>
    </dgm:pt>
    <dgm:pt modelId="{FF3FD155-5A59-4E9D-97E6-E2DE91A99071}" type="parTrans" cxnId="{70A27179-33F4-4479-BAA1-174C9D65EC05}">
      <dgm:prSet/>
      <dgm:spPr/>
      <dgm:t>
        <a:bodyPr/>
        <a:lstStyle/>
        <a:p>
          <a:endParaRPr lang="en-US"/>
        </a:p>
      </dgm:t>
    </dgm:pt>
    <dgm:pt modelId="{A4531188-67CA-461D-8988-AD21A25E8ACC}" type="sibTrans" cxnId="{70A27179-33F4-4479-BAA1-174C9D65EC05}">
      <dgm:prSet/>
      <dgm:spPr/>
      <dgm:t>
        <a:bodyPr/>
        <a:lstStyle/>
        <a:p>
          <a:endParaRPr lang="en-US"/>
        </a:p>
      </dgm:t>
    </dgm:pt>
    <dgm:pt modelId="{D55C381C-271A-4A07-AD49-6D44DBBE9D16}">
      <dgm:prSet/>
      <dgm:spPr/>
      <dgm:t>
        <a:bodyPr/>
        <a:lstStyle/>
        <a:p>
          <a:r>
            <a:rPr lang="fr-FR"/>
            <a:t>Prévisions</a:t>
          </a:r>
          <a:endParaRPr lang="en-US"/>
        </a:p>
      </dgm:t>
    </dgm:pt>
    <dgm:pt modelId="{5D269107-6998-4655-BE34-818EE0714986}" type="parTrans" cxnId="{50E7DE2E-6A50-4200-9E73-8B484EC23E52}">
      <dgm:prSet/>
      <dgm:spPr/>
      <dgm:t>
        <a:bodyPr/>
        <a:lstStyle/>
        <a:p>
          <a:endParaRPr lang="en-US"/>
        </a:p>
      </dgm:t>
    </dgm:pt>
    <dgm:pt modelId="{EEE7D075-FFF8-4524-8339-011364C68D4B}" type="sibTrans" cxnId="{50E7DE2E-6A50-4200-9E73-8B484EC23E52}">
      <dgm:prSet/>
      <dgm:spPr/>
      <dgm:t>
        <a:bodyPr/>
        <a:lstStyle/>
        <a:p>
          <a:endParaRPr lang="en-US"/>
        </a:p>
      </dgm:t>
    </dgm:pt>
    <dgm:pt modelId="{4839BD94-B83A-4C63-8C80-EBF916F5C426}">
      <dgm:prSet/>
      <dgm:spPr/>
      <dgm:t>
        <a:bodyPr/>
        <a:lstStyle/>
        <a:p>
          <a:r>
            <a:rPr lang="fr-FR"/>
            <a:t>Revisable</a:t>
          </a:r>
          <a:endParaRPr lang="en-US"/>
        </a:p>
      </dgm:t>
    </dgm:pt>
    <dgm:pt modelId="{157DA763-4758-491E-9D3C-8DC88B095447}" type="parTrans" cxnId="{ECDDDE73-F957-463F-B7E9-5003C5B263AA}">
      <dgm:prSet/>
      <dgm:spPr/>
      <dgm:t>
        <a:bodyPr/>
        <a:lstStyle/>
        <a:p>
          <a:endParaRPr lang="en-US"/>
        </a:p>
      </dgm:t>
    </dgm:pt>
    <dgm:pt modelId="{B53012C2-BA93-4336-AFF8-3BDD946E5B29}" type="sibTrans" cxnId="{ECDDDE73-F957-463F-B7E9-5003C5B263AA}">
      <dgm:prSet/>
      <dgm:spPr/>
      <dgm:t>
        <a:bodyPr/>
        <a:lstStyle/>
        <a:p>
          <a:endParaRPr lang="en-US"/>
        </a:p>
      </dgm:t>
    </dgm:pt>
    <dgm:pt modelId="{60B0E6DD-418D-4D57-A784-4123645B0EB7}" type="pres">
      <dgm:prSet presAssocID="{C9CF8441-2832-4AD3-AA66-3CF17ED3B013}" presName="linear" presStyleCnt="0">
        <dgm:presLayoutVars>
          <dgm:dir/>
          <dgm:animLvl val="lvl"/>
          <dgm:resizeHandles val="exact"/>
        </dgm:presLayoutVars>
      </dgm:prSet>
      <dgm:spPr/>
    </dgm:pt>
    <dgm:pt modelId="{971FFA61-66D1-4202-8057-DC482D16F673}" type="pres">
      <dgm:prSet presAssocID="{DB3DF25B-CAF6-4BB0-B61F-0FD3E7884FA4}" presName="parentLin" presStyleCnt="0"/>
      <dgm:spPr/>
    </dgm:pt>
    <dgm:pt modelId="{F33E85EA-DFA1-45D4-86BD-4F5BDE16F395}" type="pres">
      <dgm:prSet presAssocID="{DB3DF25B-CAF6-4BB0-B61F-0FD3E7884FA4}" presName="parentLeftMargin" presStyleLbl="node1" presStyleIdx="0" presStyleCnt="3"/>
      <dgm:spPr/>
    </dgm:pt>
    <dgm:pt modelId="{BF475866-61DB-41BB-B24D-3C85C80820ED}" type="pres">
      <dgm:prSet presAssocID="{DB3DF25B-CAF6-4BB0-B61F-0FD3E7884F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680ABB8-C8F6-4921-AC50-B40DFA759F00}" type="pres">
      <dgm:prSet presAssocID="{DB3DF25B-CAF6-4BB0-B61F-0FD3E7884FA4}" presName="negativeSpace" presStyleCnt="0"/>
      <dgm:spPr/>
    </dgm:pt>
    <dgm:pt modelId="{A5BFE579-1C28-4DC4-AF90-33B7D5C1188A}" type="pres">
      <dgm:prSet presAssocID="{DB3DF25B-CAF6-4BB0-B61F-0FD3E7884FA4}" presName="childText" presStyleLbl="conFgAcc1" presStyleIdx="0" presStyleCnt="3">
        <dgm:presLayoutVars>
          <dgm:bulletEnabled val="1"/>
        </dgm:presLayoutVars>
      </dgm:prSet>
      <dgm:spPr/>
    </dgm:pt>
    <dgm:pt modelId="{8E427629-91DA-486F-9A89-FBE114FAB6CC}" type="pres">
      <dgm:prSet presAssocID="{A4531188-67CA-461D-8988-AD21A25E8ACC}" presName="spaceBetweenRectangles" presStyleCnt="0"/>
      <dgm:spPr/>
    </dgm:pt>
    <dgm:pt modelId="{EB5A289E-BAEF-4F20-99D1-ED306D45D5E4}" type="pres">
      <dgm:prSet presAssocID="{D55C381C-271A-4A07-AD49-6D44DBBE9D16}" presName="parentLin" presStyleCnt="0"/>
      <dgm:spPr/>
    </dgm:pt>
    <dgm:pt modelId="{84E9EF75-93C7-40AA-A807-9CB7AFA6E275}" type="pres">
      <dgm:prSet presAssocID="{D55C381C-271A-4A07-AD49-6D44DBBE9D16}" presName="parentLeftMargin" presStyleLbl="node1" presStyleIdx="0" presStyleCnt="3"/>
      <dgm:spPr/>
    </dgm:pt>
    <dgm:pt modelId="{06CDBBF5-1803-4D0C-90DB-BA5D43F99616}" type="pres">
      <dgm:prSet presAssocID="{D55C381C-271A-4A07-AD49-6D44DBBE9D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A3E7E3F-CC71-437E-BD5E-FA6EFCCD04A5}" type="pres">
      <dgm:prSet presAssocID="{D55C381C-271A-4A07-AD49-6D44DBBE9D16}" presName="negativeSpace" presStyleCnt="0"/>
      <dgm:spPr/>
    </dgm:pt>
    <dgm:pt modelId="{50AF5CB0-24EA-4106-ADCF-65CF83D7145C}" type="pres">
      <dgm:prSet presAssocID="{D55C381C-271A-4A07-AD49-6D44DBBE9D16}" presName="childText" presStyleLbl="conFgAcc1" presStyleIdx="1" presStyleCnt="3">
        <dgm:presLayoutVars>
          <dgm:bulletEnabled val="1"/>
        </dgm:presLayoutVars>
      </dgm:prSet>
      <dgm:spPr/>
    </dgm:pt>
    <dgm:pt modelId="{244C40D7-4E27-4ACE-82F7-BFC1A027973F}" type="pres">
      <dgm:prSet presAssocID="{EEE7D075-FFF8-4524-8339-011364C68D4B}" presName="spaceBetweenRectangles" presStyleCnt="0"/>
      <dgm:spPr/>
    </dgm:pt>
    <dgm:pt modelId="{C827C387-B35F-4F99-990D-F5872656B41A}" type="pres">
      <dgm:prSet presAssocID="{4839BD94-B83A-4C63-8C80-EBF916F5C426}" presName="parentLin" presStyleCnt="0"/>
      <dgm:spPr/>
    </dgm:pt>
    <dgm:pt modelId="{67981924-ECBE-49FC-8837-3BDC4F6F995E}" type="pres">
      <dgm:prSet presAssocID="{4839BD94-B83A-4C63-8C80-EBF916F5C426}" presName="parentLeftMargin" presStyleLbl="node1" presStyleIdx="1" presStyleCnt="3"/>
      <dgm:spPr/>
    </dgm:pt>
    <dgm:pt modelId="{344969D3-5F33-4DD5-839F-9207233E6567}" type="pres">
      <dgm:prSet presAssocID="{4839BD94-B83A-4C63-8C80-EBF916F5C4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F0E4808-C885-4DE6-826F-34E6B8038B06}" type="pres">
      <dgm:prSet presAssocID="{4839BD94-B83A-4C63-8C80-EBF916F5C426}" presName="negativeSpace" presStyleCnt="0"/>
      <dgm:spPr/>
    </dgm:pt>
    <dgm:pt modelId="{82A7990E-59EB-48DE-AB6D-9B8324ED98B8}" type="pres">
      <dgm:prSet presAssocID="{4839BD94-B83A-4C63-8C80-EBF916F5C4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469100-24DB-4120-BFDE-2C04FF4F0A78}" type="presOf" srcId="{DB3DF25B-CAF6-4BB0-B61F-0FD3E7884FA4}" destId="{BF475866-61DB-41BB-B24D-3C85C80820ED}" srcOrd="1" destOrd="0" presId="urn:microsoft.com/office/officeart/2005/8/layout/list1"/>
    <dgm:cxn modelId="{1501AD0D-C04C-4D20-BD60-90586BEB5E11}" type="presOf" srcId="{4839BD94-B83A-4C63-8C80-EBF916F5C426}" destId="{67981924-ECBE-49FC-8837-3BDC4F6F995E}" srcOrd="0" destOrd="0" presId="urn:microsoft.com/office/officeart/2005/8/layout/list1"/>
    <dgm:cxn modelId="{50E7DE2E-6A50-4200-9E73-8B484EC23E52}" srcId="{C9CF8441-2832-4AD3-AA66-3CF17ED3B013}" destId="{D55C381C-271A-4A07-AD49-6D44DBBE9D16}" srcOrd="1" destOrd="0" parTransId="{5D269107-6998-4655-BE34-818EE0714986}" sibTransId="{EEE7D075-FFF8-4524-8339-011364C68D4B}"/>
    <dgm:cxn modelId="{ECDDDE73-F957-463F-B7E9-5003C5B263AA}" srcId="{C9CF8441-2832-4AD3-AA66-3CF17ED3B013}" destId="{4839BD94-B83A-4C63-8C80-EBF916F5C426}" srcOrd="2" destOrd="0" parTransId="{157DA763-4758-491E-9D3C-8DC88B095447}" sibTransId="{B53012C2-BA93-4336-AFF8-3BDD946E5B29}"/>
    <dgm:cxn modelId="{29A64A59-DB4A-4F31-9C3E-F5B212A4CF78}" type="presOf" srcId="{D55C381C-271A-4A07-AD49-6D44DBBE9D16}" destId="{84E9EF75-93C7-40AA-A807-9CB7AFA6E275}" srcOrd="0" destOrd="0" presId="urn:microsoft.com/office/officeart/2005/8/layout/list1"/>
    <dgm:cxn modelId="{70A27179-33F4-4479-BAA1-174C9D65EC05}" srcId="{C9CF8441-2832-4AD3-AA66-3CF17ED3B013}" destId="{DB3DF25B-CAF6-4BB0-B61F-0FD3E7884FA4}" srcOrd="0" destOrd="0" parTransId="{FF3FD155-5A59-4E9D-97E6-E2DE91A99071}" sibTransId="{A4531188-67CA-461D-8988-AD21A25E8ACC}"/>
    <dgm:cxn modelId="{4702948F-DDC2-4132-98AA-59AC67BA5E41}" type="presOf" srcId="{4839BD94-B83A-4C63-8C80-EBF916F5C426}" destId="{344969D3-5F33-4DD5-839F-9207233E6567}" srcOrd="1" destOrd="0" presId="urn:microsoft.com/office/officeart/2005/8/layout/list1"/>
    <dgm:cxn modelId="{6539DAA4-9076-4998-90A7-7BD34F667B28}" type="presOf" srcId="{D55C381C-271A-4A07-AD49-6D44DBBE9D16}" destId="{06CDBBF5-1803-4D0C-90DB-BA5D43F99616}" srcOrd="1" destOrd="0" presId="urn:microsoft.com/office/officeart/2005/8/layout/list1"/>
    <dgm:cxn modelId="{CFC71BBD-565C-4F11-A911-AEE2D14BC0EC}" type="presOf" srcId="{C9CF8441-2832-4AD3-AA66-3CF17ED3B013}" destId="{60B0E6DD-418D-4D57-A784-4123645B0EB7}" srcOrd="0" destOrd="0" presId="urn:microsoft.com/office/officeart/2005/8/layout/list1"/>
    <dgm:cxn modelId="{D24247C8-B1A3-4400-A9B0-70A20171A34E}" type="presOf" srcId="{DB3DF25B-CAF6-4BB0-B61F-0FD3E7884FA4}" destId="{F33E85EA-DFA1-45D4-86BD-4F5BDE16F395}" srcOrd="0" destOrd="0" presId="urn:microsoft.com/office/officeart/2005/8/layout/list1"/>
    <dgm:cxn modelId="{DC8CAA82-421A-42C1-860F-39FEB130979F}" type="presParOf" srcId="{60B0E6DD-418D-4D57-A784-4123645B0EB7}" destId="{971FFA61-66D1-4202-8057-DC482D16F673}" srcOrd="0" destOrd="0" presId="urn:microsoft.com/office/officeart/2005/8/layout/list1"/>
    <dgm:cxn modelId="{AA9342EE-C8AE-4AAF-9EB8-BF0979620636}" type="presParOf" srcId="{971FFA61-66D1-4202-8057-DC482D16F673}" destId="{F33E85EA-DFA1-45D4-86BD-4F5BDE16F395}" srcOrd="0" destOrd="0" presId="urn:microsoft.com/office/officeart/2005/8/layout/list1"/>
    <dgm:cxn modelId="{515472CD-64B2-47E5-B056-A5909B106D48}" type="presParOf" srcId="{971FFA61-66D1-4202-8057-DC482D16F673}" destId="{BF475866-61DB-41BB-B24D-3C85C80820ED}" srcOrd="1" destOrd="0" presId="urn:microsoft.com/office/officeart/2005/8/layout/list1"/>
    <dgm:cxn modelId="{009B27EA-E881-4116-8473-AEA1ECCE437B}" type="presParOf" srcId="{60B0E6DD-418D-4D57-A784-4123645B0EB7}" destId="{B680ABB8-C8F6-4921-AC50-B40DFA759F00}" srcOrd="1" destOrd="0" presId="urn:microsoft.com/office/officeart/2005/8/layout/list1"/>
    <dgm:cxn modelId="{33FE2E84-3EAF-4B27-8174-5F3A979A0B6E}" type="presParOf" srcId="{60B0E6DD-418D-4D57-A784-4123645B0EB7}" destId="{A5BFE579-1C28-4DC4-AF90-33B7D5C1188A}" srcOrd="2" destOrd="0" presId="urn:microsoft.com/office/officeart/2005/8/layout/list1"/>
    <dgm:cxn modelId="{E12C1B4E-5AE2-4F3E-90B3-CFFBCAA6846F}" type="presParOf" srcId="{60B0E6DD-418D-4D57-A784-4123645B0EB7}" destId="{8E427629-91DA-486F-9A89-FBE114FAB6CC}" srcOrd="3" destOrd="0" presId="urn:microsoft.com/office/officeart/2005/8/layout/list1"/>
    <dgm:cxn modelId="{0E51FD0C-352D-4B0F-B331-978CA40399A0}" type="presParOf" srcId="{60B0E6DD-418D-4D57-A784-4123645B0EB7}" destId="{EB5A289E-BAEF-4F20-99D1-ED306D45D5E4}" srcOrd="4" destOrd="0" presId="urn:microsoft.com/office/officeart/2005/8/layout/list1"/>
    <dgm:cxn modelId="{3CC309B3-B5B2-42C9-9582-89D44C547AFD}" type="presParOf" srcId="{EB5A289E-BAEF-4F20-99D1-ED306D45D5E4}" destId="{84E9EF75-93C7-40AA-A807-9CB7AFA6E275}" srcOrd="0" destOrd="0" presId="urn:microsoft.com/office/officeart/2005/8/layout/list1"/>
    <dgm:cxn modelId="{A28113DE-2315-477B-AD5F-5E9692C8B0CB}" type="presParOf" srcId="{EB5A289E-BAEF-4F20-99D1-ED306D45D5E4}" destId="{06CDBBF5-1803-4D0C-90DB-BA5D43F99616}" srcOrd="1" destOrd="0" presId="urn:microsoft.com/office/officeart/2005/8/layout/list1"/>
    <dgm:cxn modelId="{C4A681A6-DFC3-4CDB-8DA7-C14B271EE062}" type="presParOf" srcId="{60B0E6DD-418D-4D57-A784-4123645B0EB7}" destId="{7A3E7E3F-CC71-437E-BD5E-FA6EFCCD04A5}" srcOrd="5" destOrd="0" presId="urn:microsoft.com/office/officeart/2005/8/layout/list1"/>
    <dgm:cxn modelId="{D6740805-AB73-41F2-8178-636828BF08D0}" type="presParOf" srcId="{60B0E6DD-418D-4D57-A784-4123645B0EB7}" destId="{50AF5CB0-24EA-4106-ADCF-65CF83D7145C}" srcOrd="6" destOrd="0" presId="urn:microsoft.com/office/officeart/2005/8/layout/list1"/>
    <dgm:cxn modelId="{2213AA10-31BC-4C6D-B7B1-75EFBEE9BABC}" type="presParOf" srcId="{60B0E6DD-418D-4D57-A784-4123645B0EB7}" destId="{244C40D7-4E27-4ACE-82F7-BFC1A027973F}" srcOrd="7" destOrd="0" presId="urn:microsoft.com/office/officeart/2005/8/layout/list1"/>
    <dgm:cxn modelId="{D9613F04-F561-4B7F-9600-70A58DA9ED4A}" type="presParOf" srcId="{60B0E6DD-418D-4D57-A784-4123645B0EB7}" destId="{C827C387-B35F-4F99-990D-F5872656B41A}" srcOrd="8" destOrd="0" presId="urn:microsoft.com/office/officeart/2005/8/layout/list1"/>
    <dgm:cxn modelId="{A350CB51-8ED3-492C-B09E-02911E26C7AF}" type="presParOf" srcId="{C827C387-B35F-4F99-990D-F5872656B41A}" destId="{67981924-ECBE-49FC-8837-3BDC4F6F995E}" srcOrd="0" destOrd="0" presId="urn:microsoft.com/office/officeart/2005/8/layout/list1"/>
    <dgm:cxn modelId="{E0DDF4FD-9082-4FCE-93DC-109D4B5CCEBB}" type="presParOf" srcId="{C827C387-B35F-4F99-990D-F5872656B41A}" destId="{344969D3-5F33-4DD5-839F-9207233E6567}" srcOrd="1" destOrd="0" presId="urn:microsoft.com/office/officeart/2005/8/layout/list1"/>
    <dgm:cxn modelId="{34C9E363-DB7B-4F6B-910E-99E89857F479}" type="presParOf" srcId="{60B0E6DD-418D-4D57-A784-4123645B0EB7}" destId="{9F0E4808-C885-4DE6-826F-34E6B8038B06}" srcOrd="9" destOrd="0" presId="urn:microsoft.com/office/officeart/2005/8/layout/list1"/>
    <dgm:cxn modelId="{66A26738-2428-4F83-A322-5D3146FDA371}" type="presParOf" srcId="{60B0E6DD-418D-4D57-A784-4123645B0EB7}" destId="{82A7990E-59EB-48DE-AB6D-9B8324ED98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CF8441-2832-4AD3-AA66-3CF17ED3B01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3DF25B-CAF6-4BB0-B61F-0FD3E7884FA4}">
      <dgm:prSet/>
      <dgm:spPr/>
      <dgm:t>
        <a:bodyPr/>
        <a:lstStyle/>
        <a:p>
          <a:r>
            <a:rPr lang="fr-FR" dirty="0"/>
            <a:t>Nombre de kilomètres parcourus.</a:t>
          </a:r>
          <a:endParaRPr lang="en-US" dirty="0"/>
        </a:p>
      </dgm:t>
    </dgm:pt>
    <dgm:pt modelId="{FF3FD155-5A59-4E9D-97E6-E2DE91A99071}" type="parTrans" cxnId="{70A27179-33F4-4479-BAA1-174C9D65EC05}">
      <dgm:prSet/>
      <dgm:spPr/>
      <dgm:t>
        <a:bodyPr/>
        <a:lstStyle/>
        <a:p>
          <a:endParaRPr lang="en-US"/>
        </a:p>
      </dgm:t>
    </dgm:pt>
    <dgm:pt modelId="{A4531188-67CA-461D-8988-AD21A25E8ACC}" type="sibTrans" cxnId="{70A27179-33F4-4479-BAA1-174C9D65EC05}">
      <dgm:prSet/>
      <dgm:spPr/>
      <dgm:t>
        <a:bodyPr/>
        <a:lstStyle/>
        <a:p>
          <a:endParaRPr lang="en-US"/>
        </a:p>
      </dgm:t>
    </dgm:pt>
    <dgm:pt modelId="{4839BD94-B83A-4C63-8C80-EBF916F5C426}">
      <dgm:prSet/>
      <dgm:spPr/>
      <dgm:t>
        <a:bodyPr/>
        <a:lstStyle/>
        <a:p>
          <a:r>
            <a:rPr lang="fr-FR"/>
            <a:t>Nombre d'heures de fonctionnement.</a:t>
          </a:r>
          <a:endParaRPr lang="en-US"/>
        </a:p>
      </dgm:t>
    </dgm:pt>
    <dgm:pt modelId="{157DA763-4758-491E-9D3C-8DC88B095447}" type="parTrans" cxnId="{ECDDDE73-F957-463F-B7E9-5003C5B263AA}">
      <dgm:prSet/>
      <dgm:spPr/>
      <dgm:t>
        <a:bodyPr/>
        <a:lstStyle/>
        <a:p>
          <a:endParaRPr lang="en-US"/>
        </a:p>
      </dgm:t>
    </dgm:pt>
    <dgm:pt modelId="{B53012C2-BA93-4336-AFF8-3BDD946E5B29}" type="sibTrans" cxnId="{ECDDDE73-F957-463F-B7E9-5003C5B263AA}">
      <dgm:prSet/>
      <dgm:spPr/>
      <dgm:t>
        <a:bodyPr/>
        <a:lstStyle/>
        <a:p>
          <a:endParaRPr lang="en-US"/>
        </a:p>
      </dgm:t>
    </dgm:pt>
    <dgm:pt modelId="{618D94B7-450D-4CC3-B04B-D02A019986EA}">
      <dgm:prSet/>
      <dgm:spPr/>
      <dgm:t>
        <a:bodyPr/>
        <a:lstStyle/>
        <a:p>
          <a:r>
            <a:rPr lang="fr-FR"/>
            <a:t>Nombre de produits fabriqués.</a:t>
          </a:r>
        </a:p>
      </dgm:t>
    </dgm:pt>
    <dgm:pt modelId="{99C45B66-11AC-4F66-8E7B-D5891E08F5DD}" type="parTrans" cxnId="{F3B400DA-500A-4806-92C8-C1E6E0E5A119}">
      <dgm:prSet/>
      <dgm:spPr/>
      <dgm:t>
        <a:bodyPr/>
        <a:lstStyle/>
        <a:p>
          <a:endParaRPr lang="fr-FR"/>
        </a:p>
      </dgm:t>
    </dgm:pt>
    <dgm:pt modelId="{7535E7FD-4A88-43E4-8A65-5DF754D825C8}" type="sibTrans" cxnId="{F3B400DA-500A-4806-92C8-C1E6E0E5A119}">
      <dgm:prSet/>
      <dgm:spPr/>
      <dgm:t>
        <a:bodyPr/>
        <a:lstStyle/>
        <a:p>
          <a:endParaRPr lang="fr-FR"/>
        </a:p>
      </dgm:t>
    </dgm:pt>
    <dgm:pt modelId="{7C57195B-D88A-4219-957C-2CF57217CA13}" type="pres">
      <dgm:prSet presAssocID="{C9CF8441-2832-4AD3-AA66-3CF17ED3B013}" presName="diagram" presStyleCnt="0">
        <dgm:presLayoutVars>
          <dgm:dir/>
          <dgm:resizeHandles val="exact"/>
        </dgm:presLayoutVars>
      </dgm:prSet>
      <dgm:spPr/>
    </dgm:pt>
    <dgm:pt modelId="{DCB9D601-4511-4526-830F-B4FEC0E170AE}" type="pres">
      <dgm:prSet presAssocID="{DB3DF25B-CAF6-4BB0-B61F-0FD3E7884FA4}" presName="node" presStyleLbl="node1" presStyleIdx="0" presStyleCnt="3">
        <dgm:presLayoutVars>
          <dgm:bulletEnabled val="1"/>
        </dgm:presLayoutVars>
      </dgm:prSet>
      <dgm:spPr/>
    </dgm:pt>
    <dgm:pt modelId="{8C173C38-6CBF-4526-928D-A1BA90AEAFB4}" type="pres">
      <dgm:prSet presAssocID="{A4531188-67CA-461D-8988-AD21A25E8ACC}" presName="sibTrans" presStyleCnt="0"/>
      <dgm:spPr/>
    </dgm:pt>
    <dgm:pt modelId="{29B4B1B0-A625-406B-B317-13EDC750F779}" type="pres">
      <dgm:prSet presAssocID="{618D94B7-450D-4CC3-B04B-D02A019986EA}" presName="node" presStyleLbl="node1" presStyleIdx="1" presStyleCnt="3">
        <dgm:presLayoutVars>
          <dgm:bulletEnabled val="1"/>
        </dgm:presLayoutVars>
      </dgm:prSet>
      <dgm:spPr/>
    </dgm:pt>
    <dgm:pt modelId="{7A1228C0-B35B-4A7C-9DB0-55EE064A2C29}" type="pres">
      <dgm:prSet presAssocID="{7535E7FD-4A88-43E4-8A65-5DF754D825C8}" presName="sibTrans" presStyleCnt="0"/>
      <dgm:spPr/>
    </dgm:pt>
    <dgm:pt modelId="{2BF066E1-F116-4329-8740-8102FDB960AF}" type="pres">
      <dgm:prSet presAssocID="{4839BD94-B83A-4C63-8C80-EBF916F5C426}" presName="node" presStyleLbl="node1" presStyleIdx="2" presStyleCnt="3">
        <dgm:presLayoutVars>
          <dgm:bulletEnabled val="1"/>
        </dgm:presLayoutVars>
      </dgm:prSet>
      <dgm:spPr/>
    </dgm:pt>
  </dgm:ptLst>
  <dgm:cxnLst>
    <dgm:cxn modelId="{DF18222B-BA3C-4320-9DED-B5C037C7BEAB}" type="presOf" srcId="{DB3DF25B-CAF6-4BB0-B61F-0FD3E7884FA4}" destId="{DCB9D601-4511-4526-830F-B4FEC0E170AE}" srcOrd="0" destOrd="0" presId="urn:microsoft.com/office/officeart/2005/8/layout/default"/>
    <dgm:cxn modelId="{ECDDDE73-F957-463F-B7E9-5003C5B263AA}" srcId="{C9CF8441-2832-4AD3-AA66-3CF17ED3B013}" destId="{4839BD94-B83A-4C63-8C80-EBF916F5C426}" srcOrd="2" destOrd="0" parTransId="{157DA763-4758-491E-9D3C-8DC88B095447}" sibTransId="{B53012C2-BA93-4336-AFF8-3BDD946E5B29}"/>
    <dgm:cxn modelId="{70A27179-33F4-4479-BAA1-174C9D65EC05}" srcId="{C9CF8441-2832-4AD3-AA66-3CF17ED3B013}" destId="{DB3DF25B-CAF6-4BB0-B61F-0FD3E7884FA4}" srcOrd="0" destOrd="0" parTransId="{FF3FD155-5A59-4E9D-97E6-E2DE91A99071}" sibTransId="{A4531188-67CA-461D-8988-AD21A25E8ACC}"/>
    <dgm:cxn modelId="{9A74BF86-F83B-4D5A-A803-7BF8F8690865}" type="presOf" srcId="{618D94B7-450D-4CC3-B04B-D02A019986EA}" destId="{29B4B1B0-A625-406B-B317-13EDC750F779}" srcOrd="0" destOrd="0" presId="urn:microsoft.com/office/officeart/2005/8/layout/default"/>
    <dgm:cxn modelId="{674A53B4-219B-4283-9B14-900439A9A862}" type="presOf" srcId="{4839BD94-B83A-4C63-8C80-EBF916F5C426}" destId="{2BF066E1-F116-4329-8740-8102FDB960AF}" srcOrd="0" destOrd="0" presId="urn:microsoft.com/office/officeart/2005/8/layout/default"/>
    <dgm:cxn modelId="{F3B400DA-500A-4806-92C8-C1E6E0E5A119}" srcId="{C9CF8441-2832-4AD3-AA66-3CF17ED3B013}" destId="{618D94B7-450D-4CC3-B04B-D02A019986EA}" srcOrd="1" destOrd="0" parTransId="{99C45B66-11AC-4F66-8E7B-D5891E08F5DD}" sibTransId="{7535E7FD-4A88-43E4-8A65-5DF754D825C8}"/>
    <dgm:cxn modelId="{554E8EEB-FABB-4A6D-9E07-BA1925D4CA13}" type="presOf" srcId="{C9CF8441-2832-4AD3-AA66-3CF17ED3B013}" destId="{7C57195B-D88A-4219-957C-2CF57217CA13}" srcOrd="0" destOrd="0" presId="urn:microsoft.com/office/officeart/2005/8/layout/default"/>
    <dgm:cxn modelId="{E0684578-E35C-4743-8921-70BDD65E398E}" type="presParOf" srcId="{7C57195B-D88A-4219-957C-2CF57217CA13}" destId="{DCB9D601-4511-4526-830F-B4FEC0E170AE}" srcOrd="0" destOrd="0" presId="urn:microsoft.com/office/officeart/2005/8/layout/default"/>
    <dgm:cxn modelId="{E3ED61F3-4F27-483E-93F3-DD71A67CFDD2}" type="presParOf" srcId="{7C57195B-D88A-4219-957C-2CF57217CA13}" destId="{8C173C38-6CBF-4526-928D-A1BA90AEAFB4}" srcOrd="1" destOrd="0" presId="urn:microsoft.com/office/officeart/2005/8/layout/default"/>
    <dgm:cxn modelId="{8863AE69-CAA3-4C70-A83B-B17A825BB7D9}" type="presParOf" srcId="{7C57195B-D88A-4219-957C-2CF57217CA13}" destId="{29B4B1B0-A625-406B-B317-13EDC750F779}" srcOrd="2" destOrd="0" presId="urn:microsoft.com/office/officeart/2005/8/layout/default"/>
    <dgm:cxn modelId="{605AA504-7FCE-411F-A23F-418CFEA8D13B}" type="presParOf" srcId="{7C57195B-D88A-4219-957C-2CF57217CA13}" destId="{7A1228C0-B35B-4A7C-9DB0-55EE064A2C29}" srcOrd="3" destOrd="0" presId="urn:microsoft.com/office/officeart/2005/8/layout/default"/>
    <dgm:cxn modelId="{2DA8AE80-C305-497F-84FA-50348C72F51B}" type="presParOf" srcId="{7C57195B-D88A-4219-957C-2CF57217CA13}" destId="{2BF066E1-F116-4329-8740-8102FDB960A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6C8D8E-CF9B-41DA-9D9B-2D0F66D110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5E1B31C-2624-450D-9943-59704EB9C8DB}">
      <dgm:prSet/>
      <dgm:spPr/>
      <dgm:t>
        <a:bodyPr/>
        <a:lstStyle/>
        <a:p>
          <a:r>
            <a:rPr lang="fr-FR"/>
            <a:t>Identifier la date de cession</a:t>
          </a:r>
          <a:endParaRPr lang="en-US"/>
        </a:p>
      </dgm:t>
    </dgm:pt>
    <dgm:pt modelId="{606E6B46-71D2-47DC-9B03-4E28563F5349}" type="parTrans" cxnId="{07E75327-1AC4-49ED-9DE2-3874A437E37E}">
      <dgm:prSet/>
      <dgm:spPr/>
      <dgm:t>
        <a:bodyPr/>
        <a:lstStyle/>
        <a:p>
          <a:endParaRPr lang="en-US"/>
        </a:p>
      </dgm:t>
    </dgm:pt>
    <dgm:pt modelId="{EE4C4F6C-FFC2-4360-B1A7-55A8C1653536}" type="sibTrans" cxnId="{07E75327-1AC4-49ED-9DE2-3874A437E37E}">
      <dgm:prSet/>
      <dgm:spPr/>
      <dgm:t>
        <a:bodyPr/>
        <a:lstStyle/>
        <a:p>
          <a:endParaRPr lang="en-US"/>
        </a:p>
      </dgm:t>
    </dgm:pt>
    <dgm:pt modelId="{D445CEE5-D185-4E75-B7A5-2641D0CBE777}">
      <dgm:prSet/>
      <dgm:spPr/>
      <dgm:t>
        <a:bodyPr/>
        <a:lstStyle/>
        <a:p>
          <a:r>
            <a:rPr lang="fr-FR"/>
            <a:t>Calculer les amortissements du début d’exercice à la date de cession</a:t>
          </a:r>
          <a:endParaRPr lang="en-US"/>
        </a:p>
      </dgm:t>
    </dgm:pt>
    <dgm:pt modelId="{A5AB19DD-24D0-4D07-BAD8-AE77B43BF310}" type="parTrans" cxnId="{2DBA4FE3-00F4-4740-BAD0-EDB4778F18CC}">
      <dgm:prSet/>
      <dgm:spPr/>
      <dgm:t>
        <a:bodyPr/>
        <a:lstStyle/>
        <a:p>
          <a:endParaRPr lang="en-US"/>
        </a:p>
      </dgm:t>
    </dgm:pt>
    <dgm:pt modelId="{672C6947-E3F9-48C9-A7F6-737E60A87936}" type="sibTrans" cxnId="{2DBA4FE3-00F4-4740-BAD0-EDB4778F18CC}">
      <dgm:prSet/>
      <dgm:spPr/>
      <dgm:t>
        <a:bodyPr/>
        <a:lstStyle/>
        <a:p>
          <a:endParaRPr lang="en-US"/>
        </a:p>
      </dgm:t>
    </dgm:pt>
    <dgm:pt modelId="{0795B687-C222-42F2-A1FA-4F435E95FC02}">
      <dgm:prSet/>
      <dgm:spPr/>
      <dgm:t>
        <a:bodyPr/>
        <a:lstStyle/>
        <a:p>
          <a:r>
            <a:rPr lang="fr-FR"/>
            <a:t>Comptabiliser la cession =&gt; prix de cession</a:t>
          </a:r>
          <a:endParaRPr lang="en-US"/>
        </a:p>
      </dgm:t>
    </dgm:pt>
    <dgm:pt modelId="{94287F3C-2833-4C64-AA92-17BF1E429206}" type="parTrans" cxnId="{B0967B7F-3BC4-4004-8486-42241193D714}">
      <dgm:prSet/>
      <dgm:spPr/>
      <dgm:t>
        <a:bodyPr/>
        <a:lstStyle/>
        <a:p>
          <a:endParaRPr lang="en-US"/>
        </a:p>
      </dgm:t>
    </dgm:pt>
    <dgm:pt modelId="{791ADFEA-0DB3-4A12-8445-17F9DE9E2A3E}" type="sibTrans" cxnId="{B0967B7F-3BC4-4004-8486-42241193D714}">
      <dgm:prSet/>
      <dgm:spPr/>
      <dgm:t>
        <a:bodyPr/>
        <a:lstStyle/>
        <a:p>
          <a:endParaRPr lang="en-US"/>
        </a:p>
      </dgm:t>
    </dgm:pt>
    <dgm:pt modelId="{BC895EBE-E69B-4EE7-8FC4-CA1A1778FBA1}">
      <dgm:prSet/>
      <dgm:spPr/>
      <dgm:t>
        <a:bodyPr/>
        <a:lstStyle/>
        <a:p>
          <a:r>
            <a:rPr lang="fr-FR"/>
            <a:t>Constater la sortie de l’immobilisation</a:t>
          </a:r>
          <a:endParaRPr lang="en-US"/>
        </a:p>
      </dgm:t>
    </dgm:pt>
    <dgm:pt modelId="{89A3DA1F-AA0F-45DB-82B3-873DB9998AFC}" type="parTrans" cxnId="{343D5433-FD45-4F52-BA5E-8014C23B3BEA}">
      <dgm:prSet/>
      <dgm:spPr/>
      <dgm:t>
        <a:bodyPr/>
        <a:lstStyle/>
        <a:p>
          <a:endParaRPr lang="en-US"/>
        </a:p>
      </dgm:t>
    </dgm:pt>
    <dgm:pt modelId="{4C4C8021-ED47-43C6-A44C-3CBD7522ACDC}" type="sibTrans" cxnId="{343D5433-FD45-4F52-BA5E-8014C23B3BEA}">
      <dgm:prSet/>
      <dgm:spPr/>
      <dgm:t>
        <a:bodyPr/>
        <a:lstStyle/>
        <a:p>
          <a:endParaRPr lang="en-US"/>
        </a:p>
      </dgm:t>
    </dgm:pt>
    <dgm:pt modelId="{C6FB87C4-4D20-44EC-B5AB-DD1AF140D8EB}" type="pres">
      <dgm:prSet presAssocID="{166C8D8E-CF9B-41DA-9D9B-2D0F66D11048}" presName="linear" presStyleCnt="0">
        <dgm:presLayoutVars>
          <dgm:animLvl val="lvl"/>
          <dgm:resizeHandles val="exact"/>
        </dgm:presLayoutVars>
      </dgm:prSet>
      <dgm:spPr/>
    </dgm:pt>
    <dgm:pt modelId="{6AD7D724-4CB3-4C9D-9BCC-7996AF3AC3D0}" type="pres">
      <dgm:prSet presAssocID="{45E1B31C-2624-450D-9943-59704EB9C8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C85793-DFE2-4951-BD1D-0A8C8C43468F}" type="pres">
      <dgm:prSet presAssocID="{EE4C4F6C-FFC2-4360-B1A7-55A8C1653536}" presName="spacer" presStyleCnt="0"/>
      <dgm:spPr/>
    </dgm:pt>
    <dgm:pt modelId="{B12FD778-2A43-400B-83AC-174F034D7C0B}" type="pres">
      <dgm:prSet presAssocID="{D445CEE5-D185-4E75-B7A5-2641D0CBE77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D5AF0DE-8879-4DCC-9E80-288C50FEF39A}" type="pres">
      <dgm:prSet presAssocID="{672C6947-E3F9-48C9-A7F6-737E60A87936}" presName="spacer" presStyleCnt="0"/>
      <dgm:spPr/>
    </dgm:pt>
    <dgm:pt modelId="{1942DCBC-67C8-4947-9941-0F6E11ECF308}" type="pres">
      <dgm:prSet presAssocID="{0795B687-C222-42F2-A1FA-4F435E95FC0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061BA5C-10B9-4A4D-899C-C64D97B8F1BD}" type="pres">
      <dgm:prSet presAssocID="{791ADFEA-0DB3-4A12-8445-17F9DE9E2A3E}" presName="spacer" presStyleCnt="0"/>
      <dgm:spPr/>
    </dgm:pt>
    <dgm:pt modelId="{D73080E2-1931-4450-98B9-371208D3E495}" type="pres">
      <dgm:prSet presAssocID="{BC895EBE-E69B-4EE7-8FC4-CA1A1778FB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E75327-1AC4-49ED-9DE2-3874A437E37E}" srcId="{166C8D8E-CF9B-41DA-9D9B-2D0F66D11048}" destId="{45E1B31C-2624-450D-9943-59704EB9C8DB}" srcOrd="0" destOrd="0" parTransId="{606E6B46-71D2-47DC-9B03-4E28563F5349}" sibTransId="{EE4C4F6C-FFC2-4360-B1A7-55A8C1653536}"/>
    <dgm:cxn modelId="{BBB7FD28-D50A-42E8-B37D-5E44BAE17DB0}" type="presOf" srcId="{166C8D8E-CF9B-41DA-9D9B-2D0F66D11048}" destId="{C6FB87C4-4D20-44EC-B5AB-DD1AF140D8EB}" srcOrd="0" destOrd="0" presId="urn:microsoft.com/office/officeart/2005/8/layout/vList2"/>
    <dgm:cxn modelId="{343D5433-FD45-4F52-BA5E-8014C23B3BEA}" srcId="{166C8D8E-CF9B-41DA-9D9B-2D0F66D11048}" destId="{BC895EBE-E69B-4EE7-8FC4-CA1A1778FBA1}" srcOrd="3" destOrd="0" parTransId="{89A3DA1F-AA0F-45DB-82B3-873DB9998AFC}" sibTransId="{4C4C8021-ED47-43C6-A44C-3CBD7522ACDC}"/>
    <dgm:cxn modelId="{B0967B7F-3BC4-4004-8486-42241193D714}" srcId="{166C8D8E-CF9B-41DA-9D9B-2D0F66D11048}" destId="{0795B687-C222-42F2-A1FA-4F435E95FC02}" srcOrd="2" destOrd="0" parTransId="{94287F3C-2833-4C64-AA92-17BF1E429206}" sibTransId="{791ADFEA-0DB3-4A12-8445-17F9DE9E2A3E}"/>
    <dgm:cxn modelId="{3DE12B96-F23C-483D-824E-4E9609B65945}" type="presOf" srcId="{D445CEE5-D185-4E75-B7A5-2641D0CBE777}" destId="{B12FD778-2A43-400B-83AC-174F034D7C0B}" srcOrd="0" destOrd="0" presId="urn:microsoft.com/office/officeart/2005/8/layout/vList2"/>
    <dgm:cxn modelId="{926136AB-909C-4E8A-8E7B-83B5B02F363E}" type="presOf" srcId="{BC895EBE-E69B-4EE7-8FC4-CA1A1778FBA1}" destId="{D73080E2-1931-4450-98B9-371208D3E495}" srcOrd="0" destOrd="0" presId="urn:microsoft.com/office/officeart/2005/8/layout/vList2"/>
    <dgm:cxn modelId="{EC05A0C3-12FC-4A9D-9870-F9FF7791D7B0}" type="presOf" srcId="{45E1B31C-2624-450D-9943-59704EB9C8DB}" destId="{6AD7D724-4CB3-4C9D-9BCC-7996AF3AC3D0}" srcOrd="0" destOrd="0" presId="urn:microsoft.com/office/officeart/2005/8/layout/vList2"/>
    <dgm:cxn modelId="{BB7243C7-DA1D-4AB8-A657-E8E86040359A}" type="presOf" srcId="{0795B687-C222-42F2-A1FA-4F435E95FC02}" destId="{1942DCBC-67C8-4947-9941-0F6E11ECF308}" srcOrd="0" destOrd="0" presId="urn:microsoft.com/office/officeart/2005/8/layout/vList2"/>
    <dgm:cxn modelId="{2DBA4FE3-00F4-4740-BAD0-EDB4778F18CC}" srcId="{166C8D8E-CF9B-41DA-9D9B-2D0F66D11048}" destId="{D445CEE5-D185-4E75-B7A5-2641D0CBE777}" srcOrd="1" destOrd="0" parTransId="{A5AB19DD-24D0-4D07-BAD8-AE77B43BF310}" sibTransId="{672C6947-E3F9-48C9-A7F6-737E60A87936}"/>
    <dgm:cxn modelId="{05425B8D-95EF-4ED7-BEEA-C60B075F9F52}" type="presParOf" srcId="{C6FB87C4-4D20-44EC-B5AB-DD1AF140D8EB}" destId="{6AD7D724-4CB3-4C9D-9BCC-7996AF3AC3D0}" srcOrd="0" destOrd="0" presId="urn:microsoft.com/office/officeart/2005/8/layout/vList2"/>
    <dgm:cxn modelId="{66ACBA0E-0D9E-439B-A3C6-780D2FD78B06}" type="presParOf" srcId="{C6FB87C4-4D20-44EC-B5AB-DD1AF140D8EB}" destId="{C5C85793-DFE2-4951-BD1D-0A8C8C43468F}" srcOrd="1" destOrd="0" presId="urn:microsoft.com/office/officeart/2005/8/layout/vList2"/>
    <dgm:cxn modelId="{127D3B54-E656-423D-A853-641037093D58}" type="presParOf" srcId="{C6FB87C4-4D20-44EC-B5AB-DD1AF140D8EB}" destId="{B12FD778-2A43-400B-83AC-174F034D7C0B}" srcOrd="2" destOrd="0" presId="urn:microsoft.com/office/officeart/2005/8/layout/vList2"/>
    <dgm:cxn modelId="{E496CE07-2486-44F7-B228-3BE5038A3AB3}" type="presParOf" srcId="{C6FB87C4-4D20-44EC-B5AB-DD1AF140D8EB}" destId="{ED5AF0DE-8879-4DCC-9E80-288C50FEF39A}" srcOrd="3" destOrd="0" presId="urn:microsoft.com/office/officeart/2005/8/layout/vList2"/>
    <dgm:cxn modelId="{30E0F7B5-6858-4B7F-9B12-71E58B21425D}" type="presParOf" srcId="{C6FB87C4-4D20-44EC-B5AB-DD1AF140D8EB}" destId="{1942DCBC-67C8-4947-9941-0F6E11ECF308}" srcOrd="4" destOrd="0" presId="urn:microsoft.com/office/officeart/2005/8/layout/vList2"/>
    <dgm:cxn modelId="{5FA75BE1-6292-437F-8F00-45DEAA86C183}" type="presParOf" srcId="{C6FB87C4-4D20-44EC-B5AB-DD1AF140D8EB}" destId="{B061BA5C-10B9-4A4D-899C-C64D97B8F1BD}" srcOrd="5" destOrd="0" presId="urn:microsoft.com/office/officeart/2005/8/layout/vList2"/>
    <dgm:cxn modelId="{BA0D281A-3FDF-4F8D-A81B-A87D2AEE271C}" type="presParOf" srcId="{C6FB87C4-4D20-44EC-B5AB-DD1AF140D8EB}" destId="{D73080E2-1931-4450-98B9-371208D3E4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6CAF9-7B7A-468D-981F-010C5205A9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CADFFB7-3DD3-4EE5-87AF-1657F13CEB34}">
      <dgm:prSet/>
      <dgm:spPr/>
      <dgm:t>
        <a:bodyPr/>
        <a:lstStyle/>
        <a:p>
          <a:r>
            <a:rPr lang="fr-FR"/>
            <a:t>675 =&gt; 260 000 €  (charge)</a:t>
          </a:r>
          <a:endParaRPr lang="en-US"/>
        </a:p>
      </dgm:t>
    </dgm:pt>
    <dgm:pt modelId="{587CC58A-24DB-469A-AEF1-C43F928B7CDB}" type="parTrans" cxnId="{5334BD7E-41D2-4FF2-ABED-A9B48272DF06}">
      <dgm:prSet/>
      <dgm:spPr/>
      <dgm:t>
        <a:bodyPr/>
        <a:lstStyle/>
        <a:p>
          <a:endParaRPr lang="en-US"/>
        </a:p>
      </dgm:t>
    </dgm:pt>
    <dgm:pt modelId="{69F2AF94-43F2-4B5D-A057-988088F36AC0}" type="sibTrans" cxnId="{5334BD7E-41D2-4FF2-ABED-A9B48272DF06}">
      <dgm:prSet/>
      <dgm:spPr/>
      <dgm:t>
        <a:bodyPr/>
        <a:lstStyle/>
        <a:p>
          <a:endParaRPr lang="en-US"/>
        </a:p>
      </dgm:t>
    </dgm:pt>
    <dgm:pt modelId="{62260FC6-A830-49BD-8C4B-EBCB34536FE7}">
      <dgm:prSet/>
      <dgm:spPr/>
      <dgm:t>
        <a:bodyPr/>
        <a:lstStyle/>
        <a:p>
          <a:r>
            <a:rPr lang="fr-FR"/>
            <a:t>775 =&gt; 850 000 € (produit)</a:t>
          </a:r>
          <a:endParaRPr lang="en-US"/>
        </a:p>
      </dgm:t>
    </dgm:pt>
    <dgm:pt modelId="{221D2589-05EA-4030-95A7-CC5FF296CE3E}" type="parTrans" cxnId="{F56D7B26-2963-4995-A44E-8D3D5F2AE7DA}">
      <dgm:prSet/>
      <dgm:spPr/>
      <dgm:t>
        <a:bodyPr/>
        <a:lstStyle/>
        <a:p>
          <a:endParaRPr lang="en-US"/>
        </a:p>
      </dgm:t>
    </dgm:pt>
    <dgm:pt modelId="{90CDCDF9-DC63-4E94-BC8C-B6D7EA0AC420}" type="sibTrans" cxnId="{F56D7B26-2963-4995-A44E-8D3D5F2AE7DA}">
      <dgm:prSet/>
      <dgm:spPr/>
      <dgm:t>
        <a:bodyPr/>
        <a:lstStyle/>
        <a:p>
          <a:endParaRPr lang="en-US"/>
        </a:p>
      </dgm:t>
    </dgm:pt>
    <dgm:pt modelId="{D32BAEAD-2F52-45D6-AD9F-E4602B9078F3}">
      <dgm:prSet/>
      <dgm:spPr/>
      <dgm:t>
        <a:bodyPr/>
        <a:lstStyle/>
        <a:p>
          <a:r>
            <a:rPr lang="fr-FR" dirty="0"/>
            <a:t># c’est la + value de 590 000,00 €</a:t>
          </a:r>
          <a:endParaRPr lang="en-US" dirty="0"/>
        </a:p>
      </dgm:t>
    </dgm:pt>
    <dgm:pt modelId="{E7D8BBD0-197B-4B1F-9DD9-8EFE45867B9E}" type="parTrans" cxnId="{315E539E-129A-4C5C-B09C-C814E9C724E0}">
      <dgm:prSet/>
      <dgm:spPr/>
      <dgm:t>
        <a:bodyPr/>
        <a:lstStyle/>
        <a:p>
          <a:endParaRPr lang="en-US"/>
        </a:p>
      </dgm:t>
    </dgm:pt>
    <dgm:pt modelId="{03905700-F258-4A25-877A-C73A2254B940}" type="sibTrans" cxnId="{315E539E-129A-4C5C-B09C-C814E9C724E0}">
      <dgm:prSet/>
      <dgm:spPr/>
      <dgm:t>
        <a:bodyPr/>
        <a:lstStyle/>
        <a:p>
          <a:endParaRPr lang="en-US"/>
        </a:p>
      </dgm:t>
    </dgm:pt>
    <dgm:pt modelId="{EC2AA90B-038E-409F-8756-5217A85E4717}" type="pres">
      <dgm:prSet presAssocID="{A1A6CAF9-7B7A-468D-981F-010C5205A936}" presName="root" presStyleCnt="0">
        <dgm:presLayoutVars>
          <dgm:dir/>
          <dgm:resizeHandles val="exact"/>
        </dgm:presLayoutVars>
      </dgm:prSet>
      <dgm:spPr/>
    </dgm:pt>
    <dgm:pt modelId="{BE177320-D23B-4ED3-A3F7-4FB342A711CA}" type="pres">
      <dgm:prSet presAssocID="{0CADFFB7-3DD3-4EE5-87AF-1657F13CEB34}" presName="compNode" presStyleCnt="0"/>
      <dgm:spPr/>
    </dgm:pt>
    <dgm:pt modelId="{2C477F37-99F4-4725-8F8A-904766E2D57D}" type="pres">
      <dgm:prSet presAssocID="{0CADFFB7-3DD3-4EE5-87AF-1657F13CEB34}" presName="bgRect" presStyleLbl="bgShp" presStyleIdx="0" presStyleCnt="3"/>
      <dgm:spPr/>
    </dgm:pt>
    <dgm:pt modelId="{3853313A-8F6B-45F9-A557-B59E0236E572}" type="pres">
      <dgm:prSet presAssocID="{0CADFFB7-3DD3-4EE5-87AF-1657F13CE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8F2E218-2BB4-439D-8EB9-C5046C0F0E76}" type="pres">
      <dgm:prSet presAssocID="{0CADFFB7-3DD3-4EE5-87AF-1657F13CEB34}" presName="spaceRect" presStyleCnt="0"/>
      <dgm:spPr/>
    </dgm:pt>
    <dgm:pt modelId="{29CA45DA-0AB1-4062-9C7C-0E634E5139AB}" type="pres">
      <dgm:prSet presAssocID="{0CADFFB7-3DD3-4EE5-87AF-1657F13CEB34}" presName="parTx" presStyleLbl="revTx" presStyleIdx="0" presStyleCnt="3">
        <dgm:presLayoutVars>
          <dgm:chMax val="0"/>
          <dgm:chPref val="0"/>
        </dgm:presLayoutVars>
      </dgm:prSet>
      <dgm:spPr/>
    </dgm:pt>
    <dgm:pt modelId="{92E9F72F-6296-46FA-8B74-7632FF557D7B}" type="pres">
      <dgm:prSet presAssocID="{69F2AF94-43F2-4B5D-A057-988088F36AC0}" presName="sibTrans" presStyleCnt="0"/>
      <dgm:spPr/>
    </dgm:pt>
    <dgm:pt modelId="{9725D2D2-7C89-4269-ADDC-6ABD9AD0CD03}" type="pres">
      <dgm:prSet presAssocID="{62260FC6-A830-49BD-8C4B-EBCB34536FE7}" presName="compNode" presStyleCnt="0"/>
      <dgm:spPr/>
    </dgm:pt>
    <dgm:pt modelId="{F113A6CD-8768-4FCD-B858-8AEE0A585031}" type="pres">
      <dgm:prSet presAssocID="{62260FC6-A830-49BD-8C4B-EBCB34536FE7}" presName="bgRect" presStyleLbl="bgShp" presStyleIdx="1" presStyleCnt="3"/>
      <dgm:spPr/>
    </dgm:pt>
    <dgm:pt modelId="{512B26B4-63F9-48DE-8DA0-2758E0835324}" type="pres">
      <dgm:prSet presAssocID="{62260FC6-A830-49BD-8C4B-EBCB34536F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quage"/>
        </a:ext>
      </dgm:extLst>
    </dgm:pt>
    <dgm:pt modelId="{9A742DF9-3DCE-4492-8B2D-C4543FADF098}" type="pres">
      <dgm:prSet presAssocID="{62260FC6-A830-49BD-8C4B-EBCB34536FE7}" presName="spaceRect" presStyleCnt="0"/>
      <dgm:spPr/>
    </dgm:pt>
    <dgm:pt modelId="{7F141D68-5B99-4712-8923-E2EABDA9ECF9}" type="pres">
      <dgm:prSet presAssocID="{62260FC6-A830-49BD-8C4B-EBCB34536FE7}" presName="parTx" presStyleLbl="revTx" presStyleIdx="1" presStyleCnt="3">
        <dgm:presLayoutVars>
          <dgm:chMax val="0"/>
          <dgm:chPref val="0"/>
        </dgm:presLayoutVars>
      </dgm:prSet>
      <dgm:spPr/>
    </dgm:pt>
    <dgm:pt modelId="{95988E81-5573-47A5-A9FD-A406529F6B43}" type="pres">
      <dgm:prSet presAssocID="{90CDCDF9-DC63-4E94-BC8C-B6D7EA0AC420}" presName="sibTrans" presStyleCnt="0"/>
      <dgm:spPr/>
    </dgm:pt>
    <dgm:pt modelId="{8C68A66F-6317-4865-A330-A1BF5BE0BB6F}" type="pres">
      <dgm:prSet presAssocID="{D32BAEAD-2F52-45D6-AD9F-E4602B9078F3}" presName="compNode" presStyleCnt="0"/>
      <dgm:spPr/>
    </dgm:pt>
    <dgm:pt modelId="{9B9A1D4D-7471-47AF-8BF8-3732440A1E66}" type="pres">
      <dgm:prSet presAssocID="{D32BAEAD-2F52-45D6-AD9F-E4602B9078F3}" presName="bgRect" presStyleLbl="bgShp" presStyleIdx="2" presStyleCnt="3"/>
      <dgm:spPr/>
    </dgm:pt>
    <dgm:pt modelId="{159AEEC7-4F9A-4EA1-9F7F-F801E74DC2B4}" type="pres">
      <dgm:prSet presAssocID="{D32BAEAD-2F52-45D6-AD9F-E4602B9078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èces"/>
        </a:ext>
      </dgm:extLst>
    </dgm:pt>
    <dgm:pt modelId="{F5BC6023-7F84-4F8E-A9C3-B4202AA3FF29}" type="pres">
      <dgm:prSet presAssocID="{D32BAEAD-2F52-45D6-AD9F-E4602B9078F3}" presName="spaceRect" presStyleCnt="0"/>
      <dgm:spPr/>
    </dgm:pt>
    <dgm:pt modelId="{F4018812-3287-4840-A056-8DABD262EE64}" type="pres">
      <dgm:prSet presAssocID="{D32BAEAD-2F52-45D6-AD9F-E4602B9078F3}" presName="parTx" presStyleLbl="revTx" presStyleIdx="2" presStyleCnt="3" custScaleX="116678">
        <dgm:presLayoutVars>
          <dgm:chMax val="0"/>
          <dgm:chPref val="0"/>
        </dgm:presLayoutVars>
      </dgm:prSet>
      <dgm:spPr/>
    </dgm:pt>
  </dgm:ptLst>
  <dgm:cxnLst>
    <dgm:cxn modelId="{F56D7B26-2963-4995-A44E-8D3D5F2AE7DA}" srcId="{A1A6CAF9-7B7A-468D-981F-010C5205A936}" destId="{62260FC6-A830-49BD-8C4B-EBCB34536FE7}" srcOrd="1" destOrd="0" parTransId="{221D2589-05EA-4030-95A7-CC5FF296CE3E}" sibTransId="{90CDCDF9-DC63-4E94-BC8C-B6D7EA0AC420}"/>
    <dgm:cxn modelId="{8654D65C-20D7-459A-9FF7-44C125E190CF}" type="presOf" srcId="{A1A6CAF9-7B7A-468D-981F-010C5205A936}" destId="{EC2AA90B-038E-409F-8756-5217A85E4717}" srcOrd="0" destOrd="0" presId="urn:microsoft.com/office/officeart/2018/2/layout/IconVerticalSolidList"/>
    <dgm:cxn modelId="{12C84B4A-F68B-4939-8B42-329961A9C8E2}" type="presOf" srcId="{62260FC6-A830-49BD-8C4B-EBCB34536FE7}" destId="{7F141D68-5B99-4712-8923-E2EABDA9ECF9}" srcOrd="0" destOrd="0" presId="urn:microsoft.com/office/officeart/2018/2/layout/IconVerticalSolidList"/>
    <dgm:cxn modelId="{5334BD7E-41D2-4FF2-ABED-A9B48272DF06}" srcId="{A1A6CAF9-7B7A-468D-981F-010C5205A936}" destId="{0CADFFB7-3DD3-4EE5-87AF-1657F13CEB34}" srcOrd="0" destOrd="0" parTransId="{587CC58A-24DB-469A-AEF1-C43F928B7CDB}" sibTransId="{69F2AF94-43F2-4B5D-A057-988088F36AC0}"/>
    <dgm:cxn modelId="{315E539E-129A-4C5C-B09C-C814E9C724E0}" srcId="{A1A6CAF9-7B7A-468D-981F-010C5205A936}" destId="{D32BAEAD-2F52-45D6-AD9F-E4602B9078F3}" srcOrd="2" destOrd="0" parTransId="{E7D8BBD0-197B-4B1F-9DD9-8EFE45867B9E}" sibTransId="{03905700-F258-4A25-877A-C73A2254B940}"/>
    <dgm:cxn modelId="{62875ACC-9305-4EFA-BA9B-A119FF52465E}" type="presOf" srcId="{0CADFFB7-3DD3-4EE5-87AF-1657F13CEB34}" destId="{29CA45DA-0AB1-4062-9C7C-0E634E5139AB}" srcOrd="0" destOrd="0" presId="urn:microsoft.com/office/officeart/2018/2/layout/IconVerticalSolidList"/>
    <dgm:cxn modelId="{481CE1F7-6D30-4D22-BD08-3514F07E3A83}" type="presOf" srcId="{D32BAEAD-2F52-45D6-AD9F-E4602B9078F3}" destId="{F4018812-3287-4840-A056-8DABD262EE64}" srcOrd="0" destOrd="0" presId="urn:microsoft.com/office/officeart/2018/2/layout/IconVerticalSolidList"/>
    <dgm:cxn modelId="{84330A34-EA12-4951-9E28-A6F619260FC0}" type="presParOf" srcId="{EC2AA90B-038E-409F-8756-5217A85E4717}" destId="{BE177320-D23B-4ED3-A3F7-4FB342A711CA}" srcOrd="0" destOrd="0" presId="urn:microsoft.com/office/officeart/2018/2/layout/IconVerticalSolidList"/>
    <dgm:cxn modelId="{87C483B4-D185-45C8-9FC8-6FF563FE1775}" type="presParOf" srcId="{BE177320-D23B-4ED3-A3F7-4FB342A711CA}" destId="{2C477F37-99F4-4725-8F8A-904766E2D57D}" srcOrd="0" destOrd="0" presId="urn:microsoft.com/office/officeart/2018/2/layout/IconVerticalSolidList"/>
    <dgm:cxn modelId="{659D0E5D-E057-41CE-90F4-92C0F6932BF5}" type="presParOf" srcId="{BE177320-D23B-4ED3-A3F7-4FB342A711CA}" destId="{3853313A-8F6B-45F9-A557-B59E0236E572}" srcOrd="1" destOrd="0" presId="urn:microsoft.com/office/officeart/2018/2/layout/IconVerticalSolidList"/>
    <dgm:cxn modelId="{08E9D6ED-C4E9-4DAD-9D82-37923464E9EB}" type="presParOf" srcId="{BE177320-D23B-4ED3-A3F7-4FB342A711CA}" destId="{C8F2E218-2BB4-439D-8EB9-C5046C0F0E76}" srcOrd="2" destOrd="0" presId="urn:microsoft.com/office/officeart/2018/2/layout/IconVerticalSolidList"/>
    <dgm:cxn modelId="{5EDAFBD9-B89E-416C-A66D-A92B82A6B107}" type="presParOf" srcId="{BE177320-D23B-4ED3-A3F7-4FB342A711CA}" destId="{29CA45DA-0AB1-4062-9C7C-0E634E5139AB}" srcOrd="3" destOrd="0" presId="urn:microsoft.com/office/officeart/2018/2/layout/IconVerticalSolidList"/>
    <dgm:cxn modelId="{6F36EC6F-DE67-4A1D-ADDF-7F74DC6B4883}" type="presParOf" srcId="{EC2AA90B-038E-409F-8756-5217A85E4717}" destId="{92E9F72F-6296-46FA-8B74-7632FF557D7B}" srcOrd="1" destOrd="0" presId="urn:microsoft.com/office/officeart/2018/2/layout/IconVerticalSolidList"/>
    <dgm:cxn modelId="{C6025B09-475A-43C2-B529-9443F76130DD}" type="presParOf" srcId="{EC2AA90B-038E-409F-8756-5217A85E4717}" destId="{9725D2D2-7C89-4269-ADDC-6ABD9AD0CD03}" srcOrd="2" destOrd="0" presId="urn:microsoft.com/office/officeart/2018/2/layout/IconVerticalSolidList"/>
    <dgm:cxn modelId="{1BE01AF0-D0B3-484D-BB52-44FDC802A6AD}" type="presParOf" srcId="{9725D2D2-7C89-4269-ADDC-6ABD9AD0CD03}" destId="{F113A6CD-8768-4FCD-B858-8AEE0A585031}" srcOrd="0" destOrd="0" presId="urn:microsoft.com/office/officeart/2018/2/layout/IconVerticalSolidList"/>
    <dgm:cxn modelId="{55547EE1-7A9A-4048-8D36-E2BAF130F901}" type="presParOf" srcId="{9725D2D2-7C89-4269-ADDC-6ABD9AD0CD03}" destId="{512B26B4-63F9-48DE-8DA0-2758E0835324}" srcOrd="1" destOrd="0" presId="urn:microsoft.com/office/officeart/2018/2/layout/IconVerticalSolidList"/>
    <dgm:cxn modelId="{10BB0DB1-2B58-42BF-8293-6FDFBADDF6A8}" type="presParOf" srcId="{9725D2D2-7C89-4269-ADDC-6ABD9AD0CD03}" destId="{9A742DF9-3DCE-4492-8B2D-C4543FADF098}" srcOrd="2" destOrd="0" presId="urn:microsoft.com/office/officeart/2018/2/layout/IconVerticalSolidList"/>
    <dgm:cxn modelId="{D5584BAA-2A5B-471D-8F50-9AAF0556BCA7}" type="presParOf" srcId="{9725D2D2-7C89-4269-ADDC-6ABD9AD0CD03}" destId="{7F141D68-5B99-4712-8923-E2EABDA9ECF9}" srcOrd="3" destOrd="0" presId="urn:microsoft.com/office/officeart/2018/2/layout/IconVerticalSolidList"/>
    <dgm:cxn modelId="{9F1DE436-E612-4887-815E-93D156E5C094}" type="presParOf" srcId="{EC2AA90B-038E-409F-8756-5217A85E4717}" destId="{95988E81-5573-47A5-A9FD-A406529F6B43}" srcOrd="3" destOrd="0" presId="urn:microsoft.com/office/officeart/2018/2/layout/IconVerticalSolidList"/>
    <dgm:cxn modelId="{C8D96D2C-FAE9-4798-93A9-0EA6DB1CFAF9}" type="presParOf" srcId="{EC2AA90B-038E-409F-8756-5217A85E4717}" destId="{8C68A66F-6317-4865-A330-A1BF5BE0BB6F}" srcOrd="4" destOrd="0" presId="urn:microsoft.com/office/officeart/2018/2/layout/IconVerticalSolidList"/>
    <dgm:cxn modelId="{300C2B71-AAF7-4BFD-BE77-759172402EC6}" type="presParOf" srcId="{8C68A66F-6317-4865-A330-A1BF5BE0BB6F}" destId="{9B9A1D4D-7471-47AF-8BF8-3732440A1E66}" srcOrd="0" destOrd="0" presId="urn:microsoft.com/office/officeart/2018/2/layout/IconVerticalSolidList"/>
    <dgm:cxn modelId="{A91150CC-ED78-47F3-A6B0-58E2D16BA294}" type="presParOf" srcId="{8C68A66F-6317-4865-A330-A1BF5BE0BB6F}" destId="{159AEEC7-4F9A-4EA1-9F7F-F801E74DC2B4}" srcOrd="1" destOrd="0" presId="urn:microsoft.com/office/officeart/2018/2/layout/IconVerticalSolidList"/>
    <dgm:cxn modelId="{05F52E5A-A82C-4147-856C-62FCE2362F5F}" type="presParOf" srcId="{8C68A66F-6317-4865-A330-A1BF5BE0BB6F}" destId="{F5BC6023-7F84-4F8E-A9C3-B4202AA3FF29}" srcOrd="2" destOrd="0" presId="urn:microsoft.com/office/officeart/2018/2/layout/IconVerticalSolidList"/>
    <dgm:cxn modelId="{814E9711-15EE-42C8-8609-3CF708ACF02C}" type="presParOf" srcId="{8C68A66F-6317-4865-A330-A1BF5BE0BB6F}" destId="{F4018812-3287-4840-A056-8DABD262EE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FE579-1C28-4DC4-AF90-33B7D5C1188A}">
      <dsp:nvSpPr>
        <dsp:cNvPr id="0" name=""/>
        <dsp:cNvSpPr/>
      </dsp:nvSpPr>
      <dsp:spPr>
        <a:xfrm>
          <a:off x="0" y="567620"/>
          <a:ext cx="596272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75866-61DB-41BB-B24D-3C85C80820ED}">
      <dsp:nvSpPr>
        <dsp:cNvPr id="0" name=""/>
        <dsp:cNvSpPr/>
      </dsp:nvSpPr>
      <dsp:spPr>
        <a:xfrm>
          <a:off x="298136" y="6740"/>
          <a:ext cx="4173904" cy="1121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A l’achat</a:t>
          </a:r>
          <a:endParaRPr lang="en-US" sz="3800" kern="1200"/>
        </a:p>
      </dsp:txBody>
      <dsp:txXfrm>
        <a:off x="352896" y="61500"/>
        <a:ext cx="4064384" cy="1012240"/>
      </dsp:txXfrm>
    </dsp:sp>
    <dsp:sp modelId="{50AF5CB0-24EA-4106-ADCF-65CF83D7145C}">
      <dsp:nvSpPr>
        <dsp:cNvPr id="0" name=""/>
        <dsp:cNvSpPr/>
      </dsp:nvSpPr>
      <dsp:spPr>
        <a:xfrm>
          <a:off x="0" y="2291301"/>
          <a:ext cx="596272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DBBF5-1803-4D0C-90DB-BA5D43F99616}">
      <dsp:nvSpPr>
        <dsp:cNvPr id="0" name=""/>
        <dsp:cNvSpPr/>
      </dsp:nvSpPr>
      <dsp:spPr>
        <a:xfrm>
          <a:off x="298136" y="1730420"/>
          <a:ext cx="4173904" cy="1121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Prévisions</a:t>
          </a:r>
          <a:endParaRPr lang="en-US" sz="3800" kern="1200"/>
        </a:p>
      </dsp:txBody>
      <dsp:txXfrm>
        <a:off x="352896" y="1785180"/>
        <a:ext cx="4064384" cy="1012240"/>
      </dsp:txXfrm>
    </dsp:sp>
    <dsp:sp modelId="{82A7990E-59EB-48DE-AB6D-9B8324ED98B8}">
      <dsp:nvSpPr>
        <dsp:cNvPr id="0" name=""/>
        <dsp:cNvSpPr/>
      </dsp:nvSpPr>
      <dsp:spPr>
        <a:xfrm>
          <a:off x="0" y="4014981"/>
          <a:ext cx="596272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969D3-5F33-4DD5-839F-9207233E6567}">
      <dsp:nvSpPr>
        <dsp:cNvPr id="0" name=""/>
        <dsp:cNvSpPr/>
      </dsp:nvSpPr>
      <dsp:spPr>
        <a:xfrm>
          <a:off x="298136" y="3454101"/>
          <a:ext cx="4173904" cy="1121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764" tIns="0" rIns="157764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800" kern="1200"/>
            <a:t>Revisable</a:t>
          </a:r>
          <a:endParaRPr lang="en-US" sz="3800" kern="1200"/>
        </a:p>
      </dsp:txBody>
      <dsp:txXfrm>
        <a:off x="352896" y="3508861"/>
        <a:ext cx="4064384" cy="10122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9D601-4511-4526-830F-B4FEC0E170AE}">
      <dsp:nvSpPr>
        <dsp:cNvPr id="0" name=""/>
        <dsp:cNvSpPr/>
      </dsp:nvSpPr>
      <dsp:spPr>
        <a:xfrm>
          <a:off x="727" y="644507"/>
          <a:ext cx="2838697" cy="17032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Nombre de kilomètres parcourus.</a:t>
          </a:r>
          <a:endParaRPr lang="en-US" sz="3000" kern="1200" dirty="0"/>
        </a:p>
      </dsp:txBody>
      <dsp:txXfrm>
        <a:off x="727" y="644507"/>
        <a:ext cx="2838697" cy="1703218"/>
      </dsp:txXfrm>
    </dsp:sp>
    <dsp:sp modelId="{29B4B1B0-A625-406B-B317-13EDC750F779}">
      <dsp:nvSpPr>
        <dsp:cNvPr id="0" name=""/>
        <dsp:cNvSpPr/>
      </dsp:nvSpPr>
      <dsp:spPr>
        <a:xfrm>
          <a:off x="3123294" y="644507"/>
          <a:ext cx="2838697" cy="170321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Nombre de produits fabriqués.</a:t>
          </a:r>
        </a:p>
      </dsp:txBody>
      <dsp:txXfrm>
        <a:off x="3123294" y="644507"/>
        <a:ext cx="2838697" cy="1703218"/>
      </dsp:txXfrm>
    </dsp:sp>
    <dsp:sp modelId="{2BF066E1-F116-4329-8740-8102FDB960AF}">
      <dsp:nvSpPr>
        <dsp:cNvPr id="0" name=""/>
        <dsp:cNvSpPr/>
      </dsp:nvSpPr>
      <dsp:spPr>
        <a:xfrm>
          <a:off x="1562011" y="2631595"/>
          <a:ext cx="2838697" cy="170321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/>
            <a:t>Nombre d'heures de fonctionnement.</a:t>
          </a:r>
          <a:endParaRPr lang="en-US" sz="3000" kern="1200"/>
        </a:p>
      </dsp:txBody>
      <dsp:txXfrm>
        <a:off x="1562011" y="2631595"/>
        <a:ext cx="2838697" cy="1703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7D724-4CB3-4C9D-9BCC-7996AF3AC3D0}">
      <dsp:nvSpPr>
        <dsp:cNvPr id="0" name=""/>
        <dsp:cNvSpPr/>
      </dsp:nvSpPr>
      <dsp:spPr>
        <a:xfrm>
          <a:off x="0" y="605926"/>
          <a:ext cx="6367912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Identifier la date de cession</a:t>
          </a:r>
          <a:endParaRPr lang="en-US" sz="3100" kern="1200"/>
        </a:p>
      </dsp:txBody>
      <dsp:txXfrm>
        <a:off x="60116" y="666042"/>
        <a:ext cx="6247680" cy="1111247"/>
      </dsp:txXfrm>
    </dsp:sp>
    <dsp:sp modelId="{B12FD778-2A43-400B-83AC-174F034D7C0B}">
      <dsp:nvSpPr>
        <dsp:cNvPr id="0" name=""/>
        <dsp:cNvSpPr/>
      </dsp:nvSpPr>
      <dsp:spPr>
        <a:xfrm>
          <a:off x="0" y="1926686"/>
          <a:ext cx="6367912" cy="12314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Calculer les amortissements du début d’exercice à la date de cession</a:t>
          </a:r>
          <a:endParaRPr lang="en-US" sz="3100" kern="1200"/>
        </a:p>
      </dsp:txBody>
      <dsp:txXfrm>
        <a:off x="60116" y="1986802"/>
        <a:ext cx="6247680" cy="1111247"/>
      </dsp:txXfrm>
    </dsp:sp>
    <dsp:sp modelId="{1942DCBC-67C8-4947-9941-0F6E11ECF308}">
      <dsp:nvSpPr>
        <dsp:cNvPr id="0" name=""/>
        <dsp:cNvSpPr/>
      </dsp:nvSpPr>
      <dsp:spPr>
        <a:xfrm>
          <a:off x="0" y="3247446"/>
          <a:ext cx="6367912" cy="12314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Comptabiliser la cession =&gt; prix de cession</a:t>
          </a:r>
          <a:endParaRPr lang="en-US" sz="3100" kern="1200"/>
        </a:p>
      </dsp:txBody>
      <dsp:txXfrm>
        <a:off x="60116" y="3307562"/>
        <a:ext cx="6247680" cy="1111247"/>
      </dsp:txXfrm>
    </dsp:sp>
    <dsp:sp modelId="{D73080E2-1931-4450-98B9-371208D3E495}">
      <dsp:nvSpPr>
        <dsp:cNvPr id="0" name=""/>
        <dsp:cNvSpPr/>
      </dsp:nvSpPr>
      <dsp:spPr>
        <a:xfrm>
          <a:off x="0" y="4568206"/>
          <a:ext cx="6367912" cy="12314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/>
            <a:t>Constater la sortie de l’immobilisation</a:t>
          </a:r>
          <a:endParaRPr lang="en-US" sz="3100" kern="1200"/>
        </a:p>
      </dsp:txBody>
      <dsp:txXfrm>
        <a:off x="60116" y="4628322"/>
        <a:ext cx="6247680" cy="11112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77F37-99F4-4725-8F8A-904766E2D57D}">
      <dsp:nvSpPr>
        <dsp:cNvPr id="0" name=""/>
        <dsp:cNvSpPr/>
      </dsp:nvSpPr>
      <dsp:spPr>
        <a:xfrm>
          <a:off x="-180975" y="8965"/>
          <a:ext cx="62484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3313A-8F6B-45F9-A557-B59E0236E572}">
      <dsp:nvSpPr>
        <dsp:cNvPr id="0" name=""/>
        <dsp:cNvSpPr/>
      </dsp:nvSpPr>
      <dsp:spPr>
        <a:xfrm>
          <a:off x="306337" y="371430"/>
          <a:ext cx="886023" cy="886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A45DA-0AB1-4062-9C7C-0E634E5139AB}">
      <dsp:nvSpPr>
        <dsp:cNvPr id="0" name=""/>
        <dsp:cNvSpPr/>
      </dsp:nvSpPr>
      <dsp:spPr>
        <a:xfrm>
          <a:off x="1679673" y="8965"/>
          <a:ext cx="4384111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675 =&gt; 260 000 €  (charge)</a:t>
          </a:r>
          <a:endParaRPr lang="en-US" sz="2500" kern="1200"/>
        </a:p>
      </dsp:txBody>
      <dsp:txXfrm>
        <a:off x="1679673" y="8965"/>
        <a:ext cx="4384111" cy="1610951"/>
      </dsp:txXfrm>
    </dsp:sp>
    <dsp:sp modelId="{F113A6CD-8768-4FCD-B858-8AEE0A585031}">
      <dsp:nvSpPr>
        <dsp:cNvPr id="0" name=""/>
        <dsp:cNvSpPr/>
      </dsp:nvSpPr>
      <dsp:spPr>
        <a:xfrm>
          <a:off x="-180975" y="2022655"/>
          <a:ext cx="62484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2B26B4-63F9-48DE-8DA0-2758E0835324}">
      <dsp:nvSpPr>
        <dsp:cNvPr id="0" name=""/>
        <dsp:cNvSpPr/>
      </dsp:nvSpPr>
      <dsp:spPr>
        <a:xfrm>
          <a:off x="306337" y="2385119"/>
          <a:ext cx="886023" cy="886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41D68-5B99-4712-8923-E2EABDA9ECF9}">
      <dsp:nvSpPr>
        <dsp:cNvPr id="0" name=""/>
        <dsp:cNvSpPr/>
      </dsp:nvSpPr>
      <dsp:spPr>
        <a:xfrm>
          <a:off x="1679673" y="2022655"/>
          <a:ext cx="4384111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775 =&gt; 850 000 € (produit)</a:t>
          </a:r>
          <a:endParaRPr lang="en-US" sz="2500" kern="1200"/>
        </a:p>
      </dsp:txBody>
      <dsp:txXfrm>
        <a:off x="1679673" y="2022655"/>
        <a:ext cx="4384111" cy="1610951"/>
      </dsp:txXfrm>
    </dsp:sp>
    <dsp:sp modelId="{9B9A1D4D-7471-47AF-8BF8-3732440A1E66}">
      <dsp:nvSpPr>
        <dsp:cNvPr id="0" name=""/>
        <dsp:cNvSpPr/>
      </dsp:nvSpPr>
      <dsp:spPr>
        <a:xfrm>
          <a:off x="-180975" y="4036345"/>
          <a:ext cx="6248400" cy="16109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AEEC7-4F9A-4EA1-9F7F-F801E74DC2B4}">
      <dsp:nvSpPr>
        <dsp:cNvPr id="0" name=""/>
        <dsp:cNvSpPr/>
      </dsp:nvSpPr>
      <dsp:spPr>
        <a:xfrm>
          <a:off x="306337" y="4398809"/>
          <a:ext cx="886023" cy="886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18812-3287-4840-A056-8DABD262EE64}">
      <dsp:nvSpPr>
        <dsp:cNvPr id="0" name=""/>
        <dsp:cNvSpPr/>
      </dsp:nvSpPr>
      <dsp:spPr>
        <a:xfrm>
          <a:off x="1314082" y="4036345"/>
          <a:ext cx="5115293" cy="1610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92" tIns="170492" rIns="170492" bIns="17049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# c’est la + value de 590 000,00 €</a:t>
          </a:r>
          <a:endParaRPr lang="en-US" sz="2500" kern="1200" dirty="0"/>
        </a:p>
      </dsp:txBody>
      <dsp:txXfrm>
        <a:off x="1314082" y="4036345"/>
        <a:ext cx="5115293" cy="1610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74E31-4102-4DAB-AA30-205A8BC854D4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9E81F-EEE6-4E3A-AE16-C0BE10FF168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40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770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2521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395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9E81F-EEE6-4E3A-AE16-C0BE10FF168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591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5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676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71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9E81F-EEE6-4E3A-AE16-C0BE10FF1680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1349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9E81F-EEE6-4E3A-AE16-C0BE10FF1680}" type="slidenum">
              <a:rPr lang="fr-FR" smtClean="0"/>
              <a:t>44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833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BD57D-84CD-4DA6-ACCF-8CEC063D8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19402C-4986-4F03-B149-B59478CBC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6A17A5-4404-44D9-B645-2177629E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36A295-F235-411B-8653-78D5CFEB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148C-2377-437A-9B96-C1D01D45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F77D9-A2E2-47AF-9DA6-3E88E50E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F1DE80-A284-4C12-8998-96E09ECD2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9B5A0B-FBB5-4756-860F-875AB0CB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C808-89A4-47E4-B295-3F9116F8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5BD20-72DC-487C-8B40-787775EB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48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353EA2-D366-4F02-B08A-5FEED95BD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4DA6CD5-251E-4DFA-B380-5EB213029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B917B-2B60-4988-B84F-D3AFCB1DD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B53DFA-3E34-4A01-A1E8-6D7B744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9D7E8-2346-4B4B-9CF9-1C67D666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262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914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544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4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795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361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618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2420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20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33BA-64DD-46E7-AC37-8284A1B9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FA018E-EDA2-4960-8996-9D0F0B371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258E7-ED34-4740-9A51-3EF63654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4DA7DE-70E6-4FC4-AEB8-2B4A9102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4F055B-A12A-40C8-913E-87AC2D74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2643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949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0211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6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53301-5DB9-4753-ABD4-856DD514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065A32-834F-432D-A0D3-7ECBC848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16BCDE-E203-48ED-B45F-9D93DC3EF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27C3-8E90-44EF-B2A0-1D4A9700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169281-95B4-43D4-BD98-2009AB077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54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EE1FC-395B-4804-BCED-98B869C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30819D-33A8-4726-B505-831ADB90F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27D8D7-37DF-475A-8F8B-107336CE7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6DA209-39AA-44B8-BA06-71668A72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701A22-5ACC-4505-9A5B-EFFCF1BE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5BF9EC-FDAE-4527-A964-C32D4D88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459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377DA-C3AC-4A42-9312-85C3B28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CFD34-CCC4-4C10-95D2-1DCC3D875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248D42-AEE2-48BB-B8A6-37B3BF1EC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FF54CA6-B4B3-4EBE-BAA9-8A083AD0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67F1B9-3210-4603-A593-82AA14779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FE2936-F0AC-4E86-9BB9-6C88937F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4DA8C-4CAE-47BB-B5D8-D3CD8CA0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733564-54DF-4A81-A1E0-E16BDFC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60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106E18-40BE-4CE6-A1DE-51E2FCB7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9E90AC-A901-4B3B-8F1A-62F80383E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69960F-910E-441F-9234-4EFA0317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EAD386-BAAD-4887-AEC1-ACEC7AC7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EA3A60B-5261-4319-9606-C7A19FE7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D7E47D-E0D5-4EA3-A174-877281D1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BA8F0E-BF11-4E0E-B6B3-0C4D3ED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42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D5B282-2CDC-43BA-91BF-BB825DDC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2B1462-82C2-41F9-B928-24CD0E05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6443F-D9C8-4B0A-A85E-AFB98C178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8546B2-B4AD-4632-A7F6-E278F595C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5E8C30-5617-4C3D-86F5-1BB6370D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98214D-67A4-4095-A830-2541FC31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99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969A8-DB1E-4329-86AA-AAC523FDA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A97373-2753-4E91-A499-97DCFA71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E0A5C63-7589-47D3-A6A8-2BAA1AA2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58AF3C-8B47-4456-B292-94827E8D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94149C-1965-48BE-A21B-231EFD47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5B3F0F-B380-4E1B-AC33-1610717B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53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24DAE3-D939-4C4D-88F9-662ED8E0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D21944-0B8F-4C3A-9BCA-D8EF26A83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3C1B60-F7FD-45E2-AFE6-969B7E48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C662-8F7E-46FF-BF45-54D2733F0C8C}" type="datetimeFigureOut">
              <a:rPr lang="fr-FR" smtClean="0"/>
              <a:t>16/04/2021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6FD234-03EA-4C46-8B22-CFC6DD230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0ED5CD-B777-437E-B0F8-CFA32F5B3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A9C33-773E-4B08-A2CE-4F0FB09366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02334-7E8B-4320-A1E2-4B05AC15A670}" type="datetimeFigureOut">
              <a:rPr lang="fr-FR" smtClean="0"/>
              <a:pPr/>
              <a:t>16/04/2021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582E2-60D7-40E7-AECB-CED9E7320F8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hyperlink" Target="https://espritscience.blogspot.com/2008/01/du-rapport-des-temps.html" TargetMode="Externa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hyperlink" Target="https://www.infirmiers.com/votre-carriere/ide-liberale/la-comptabilite-infirmier-liberal-pourquoi-ne-pas-externaliser.html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09AF2F-022D-42E7-9EE8-B11BCE898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Université de Montpellier</a:t>
            </a:r>
            <a:br>
              <a:rPr lang="fr-FR" sz="5400" dirty="0"/>
            </a:br>
            <a:endParaRPr lang="fr-FR" sz="54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349F9F-31B4-41DC-B4DB-C097467B5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48996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endParaRPr lang="fr-FR" sz="2000" dirty="0"/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Cours de comptabilité N°8</a:t>
            </a:r>
          </a:p>
          <a:p>
            <a:pPr algn="l"/>
            <a:r>
              <a:rPr lang="fr-FR" sz="4000" dirty="0">
                <a:latin typeface="Arial" panose="020B0604020202020204" pitchFamily="34" charset="0"/>
                <a:cs typeface="Arial" panose="020B0604020202020204" pitchFamily="34" charset="0"/>
              </a:rPr>
              <a:t>16 avril 2021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Bibliothèque publique floue abstraite avec des étagères à livres">
            <a:extLst>
              <a:ext uri="{FF2B5EF4-FFF2-40B4-BE49-F238E27FC236}">
                <a16:creationId xmlns:a16="http://schemas.microsoft.com/office/drawing/2014/main" id="{7BB6D41E-7376-4805-B0B6-C72AFA381B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25" r="26964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863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D0AB6-2E9F-40DC-AE5E-95029B2B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Catégories d’amortissement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6EB7-E210-43B1-9FEF-9EBC83FC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586789"/>
            <a:ext cx="11877260" cy="3590174"/>
          </a:xfrm>
        </p:spPr>
        <p:txBody>
          <a:bodyPr>
            <a:normAutofit/>
          </a:bodyPr>
          <a:lstStyle/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 constants ou linéaires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200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amortissements par unités d'œuvre ;</a:t>
            </a:r>
            <a:endParaRPr lang="fr-FR" sz="2200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amortissements par composants.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fiscalement autorisés (basés sur la durée d'usage)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dégressifs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exceptionnels.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5724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363" y="365760"/>
            <a:ext cx="9367203" cy="1188720"/>
          </a:xfrm>
        </p:spPr>
        <p:txBody>
          <a:bodyPr>
            <a:normAutofit/>
          </a:bodyPr>
          <a:lstStyle/>
          <a:p>
            <a:r>
              <a:rPr lang="fr-FR" dirty="0"/>
              <a:t>Amortissement par unités d’</a:t>
            </a:r>
            <a:r>
              <a:rPr lang="fr-FR" dirty="0" err="1"/>
              <a:t>oeuvre</a:t>
            </a:r>
            <a:endParaRPr lang="fr-FR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CB4857B-ED7C-444D-9F04-2F885114A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764099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8046FB-44EA-4FD8-A585-EA09A319B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12191999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5F2B-8B58-4140-AE6A-51F6C67B1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971654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71A85-160A-4CFF-9241-BA71D421B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7" y="1920240"/>
            <a:ext cx="10873408" cy="4868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13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L'entreprise considère toujours que l’immobilisation se déprécie d’une manière constante dans le temps en fonction de la </a:t>
            </a:r>
            <a:r>
              <a:rPr lang="fr-FR" sz="2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d'utilisation</a:t>
            </a:r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différence est qu'ici, la durée d'utilisation se mesure par des </a:t>
            </a:r>
            <a:r>
              <a:rPr lang="fr-FR" sz="24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unités d'œuvre </a:t>
            </a:r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non par des années d'utilisation.</a:t>
            </a:r>
          </a:p>
          <a:p>
            <a:pPr algn="just"/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L'entreprise définit donc un nombre total d'unités d'œuvre sur la durée d'utilisation de l'immobilisation et amortit chaque année proportionnellement aux unités d'œuvre consommées.</a:t>
            </a:r>
          </a:p>
          <a:p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343994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74" y="737733"/>
            <a:ext cx="3796306" cy="2690949"/>
          </a:xfrm>
        </p:spPr>
        <p:txBody>
          <a:bodyPr anchor="t">
            <a:normAutofit/>
          </a:bodyPr>
          <a:lstStyle/>
          <a:p>
            <a:r>
              <a:rPr lang="fr-FR" dirty="0"/>
              <a:t>Unités d’</a:t>
            </a:r>
            <a:r>
              <a:rPr lang="fr-FR" dirty="0" err="1"/>
              <a:t>oeuvre</a:t>
            </a:r>
            <a:endParaRPr lang="fr-F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63EEF10D-9B12-4A96-B1B0-9016BA0C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719350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075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FCB68E-E041-4E46-A233-3C2208DA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fr-FR" sz="4800"/>
              <a:t>Unités d’œuvre</a:t>
            </a:r>
            <a:br>
              <a:rPr lang="fr-FR" sz="4800"/>
            </a:br>
            <a:r>
              <a:rPr lang="fr-FR" sz="4800"/>
              <a:t>Exemple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63EEF10D-9B12-4A96-B1B0-9016BA0C1B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391934"/>
              </p:ext>
            </p:extLst>
          </p:nvPr>
        </p:nvGraphicFramePr>
        <p:xfrm>
          <a:off x="5407705" y="1014154"/>
          <a:ext cx="5962720" cy="4979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1192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69070-40CA-46BA-839C-06D90416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CA72B73-886A-4CC5-8917-CC71516E7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944" y="3140765"/>
            <a:ext cx="10942238" cy="16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78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96D8F4-288A-4B33-94C8-28764DA8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5400" dirty="0"/>
              <a:t>Exemple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6FD965-8239-4808-AC65-D2CB5FE93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61" y="2203079"/>
            <a:ext cx="11032435" cy="4147845"/>
          </a:xfrm>
        </p:spPr>
        <p:txBody>
          <a:bodyPr anchor="ctr">
            <a:normAutofit/>
          </a:bodyPr>
          <a:lstStyle/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1</a:t>
            </a:r>
            <a:r>
              <a:rPr lang="fr-FR" sz="20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octobre N, une entreprise achète pour 180 000 € une machine outil qui permet de fabriquer 100 000 pièces sur une durée d'utilisation de 4 annuités. 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Compte tenu de ses prévisions de ventes, l'entreprise estime que les fabrications seront les suivantes :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- N     =&gt;   5 000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N+1 =&gt; 25 000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N+2 =&gt; 40 000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N+3 =&gt; 20 000</a:t>
            </a:r>
          </a:p>
          <a:p>
            <a:r>
              <a:rPr lang="fr-FR" sz="2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- N+4 =&gt; 10 000</a:t>
            </a:r>
          </a:p>
          <a:p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1701026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45A71-81A1-4AAB-9742-4F6D669B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185"/>
          </a:xfrm>
        </p:spPr>
        <p:txBody>
          <a:bodyPr/>
          <a:lstStyle/>
          <a:p>
            <a:r>
              <a:rPr lang="fr-FR" dirty="0"/>
              <a:t>Plan d’amortissement</a:t>
            </a: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E5732743-5932-407A-8DCA-2C9219D06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81144"/>
              </p:ext>
            </p:extLst>
          </p:nvPr>
        </p:nvGraphicFramePr>
        <p:xfrm>
          <a:off x="419878" y="1524330"/>
          <a:ext cx="11347853" cy="49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80617" imgH="3076670" progId="Word.Document.12">
                  <p:embed/>
                </p:oleObj>
              </mc:Choice>
              <mc:Fallback>
                <p:oleObj name="Document" r:id="rId2" imgW="6480617" imgH="3076670" progId="Word.Document.12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E5732743-5932-407A-8DCA-2C9219D06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878" y="1524330"/>
                        <a:ext cx="11347853" cy="496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136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Amortissement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 pratique –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exemple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support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Amort U.O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24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6511F-21E4-45B0-B719-A9A794F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La société CARLITO a acquis le 1 janvier N un engin de chantier pour un montant de 56 000 € HT Il est décidé d’amortir cet engin selon son utilisation (kilométrage) qui correspond aux prévisions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8894B1D-EC5F-464D-AC91-848CBCFB5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37126"/>
              </p:ext>
            </p:extLst>
          </p:nvPr>
        </p:nvGraphicFramePr>
        <p:xfrm>
          <a:off x="1122793" y="2529683"/>
          <a:ext cx="10231005" cy="3249679"/>
        </p:xfrm>
        <a:graphic>
          <a:graphicData uri="http://schemas.openxmlformats.org/drawingml/2006/table">
            <a:tbl>
              <a:tblPr/>
              <a:tblGrid>
                <a:gridCol w="2613635">
                  <a:extLst>
                    <a:ext uri="{9D8B030D-6E8A-4147-A177-3AD203B41FA5}">
                      <a16:colId xmlns:a16="http://schemas.microsoft.com/office/drawing/2014/main" val="413264398"/>
                    </a:ext>
                  </a:extLst>
                </a:gridCol>
                <a:gridCol w="1170404">
                  <a:extLst>
                    <a:ext uri="{9D8B030D-6E8A-4147-A177-3AD203B41FA5}">
                      <a16:colId xmlns:a16="http://schemas.microsoft.com/office/drawing/2014/main" val="2993194848"/>
                    </a:ext>
                  </a:extLst>
                </a:gridCol>
                <a:gridCol w="1170404">
                  <a:extLst>
                    <a:ext uri="{9D8B030D-6E8A-4147-A177-3AD203B41FA5}">
                      <a16:colId xmlns:a16="http://schemas.microsoft.com/office/drawing/2014/main" val="2099189770"/>
                    </a:ext>
                  </a:extLst>
                </a:gridCol>
                <a:gridCol w="1170404">
                  <a:extLst>
                    <a:ext uri="{9D8B030D-6E8A-4147-A177-3AD203B41FA5}">
                      <a16:colId xmlns:a16="http://schemas.microsoft.com/office/drawing/2014/main" val="1724303105"/>
                    </a:ext>
                  </a:extLst>
                </a:gridCol>
                <a:gridCol w="1170404">
                  <a:extLst>
                    <a:ext uri="{9D8B030D-6E8A-4147-A177-3AD203B41FA5}">
                      <a16:colId xmlns:a16="http://schemas.microsoft.com/office/drawing/2014/main" val="4167623209"/>
                    </a:ext>
                  </a:extLst>
                </a:gridCol>
                <a:gridCol w="1170404">
                  <a:extLst>
                    <a:ext uri="{9D8B030D-6E8A-4147-A177-3AD203B41FA5}">
                      <a16:colId xmlns:a16="http://schemas.microsoft.com/office/drawing/2014/main" val="3924869049"/>
                    </a:ext>
                  </a:extLst>
                </a:gridCol>
                <a:gridCol w="1765350">
                  <a:extLst>
                    <a:ext uri="{9D8B030D-6E8A-4147-A177-3AD203B41FA5}">
                      <a16:colId xmlns:a16="http://schemas.microsoft.com/office/drawing/2014/main" val="2672639125"/>
                    </a:ext>
                  </a:extLst>
                </a:gridCol>
              </a:tblGrid>
              <a:tr h="1432008"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Année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N+1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N+2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N+3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N+4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405504"/>
                  </a:ext>
                </a:extLst>
              </a:tr>
              <a:tr h="1817671"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Quantités vendues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35 000</a:t>
                      </a:r>
                      <a:endParaRPr lang="fr-FR" sz="2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25 000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42 000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48 000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50 000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200 000</a:t>
                      </a:r>
                      <a:endParaRPr lang="fr-FR" sz="2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81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4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7" y="102638"/>
            <a:ext cx="11775234" cy="1287624"/>
          </a:xfrm>
        </p:spPr>
        <p:txBody>
          <a:bodyPr>
            <a:normAutofit/>
          </a:bodyPr>
          <a:lstStyle/>
          <a:p>
            <a:pPr lvl="0" algn="l">
              <a:lnSpc>
                <a:spcPct val="106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56 000,00 € selon U.O</a:t>
            </a:r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42937"/>
              </p:ext>
            </p:extLst>
          </p:nvPr>
        </p:nvGraphicFramePr>
        <p:xfrm>
          <a:off x="279917" y="1483567"/>
          <a:ext cx="11625944" cy="4906672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U.O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11 760,00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28 560,00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5588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10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3FB199-37AF-4AEB-91D2-999973453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18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Programme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prévisionnel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D878E7-F5C5-452B-937D-8840816B6ECF}"/>
              </a:ext>
            </a:extLst>
          </p:cNvPr>
          <p:cNvSpPr txBox="1"/>
          <p:nvPr/>
        </p:nvSpPr>
        <p:spPr>
          <a:xfrm>
            <a:off x="2843428" y="6003837"/>
            <a:ext cx="6505071" cy="40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1400" dirty="0">
              <a:solidFill>
                <a:prstClr val="white"/>
              </a:solidFill>
              <a:latin typeface="Calibri"/>
            </a:endParaRP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90A39BD7-E179-4570-8079-E6A295B49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369951"/>
              </p:ext>
            </p:extLst>
          </p:nvPr>
        </p:nvGraphicFramePr>
        <p:xfrm>
          <a:off x="139959" y="1193533"/>
          <a:ext cx="11442404" cy="5160900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</a:tblPr>
              <a:tblGrid>
                <a:gridCol w="972425">
                  <a:extLst>
                    <a:ext uri="{9D8B030D-6E8A-4147-A177-3AD203B41FA5}">
                      <a16:colId xmlns:a16="http://schemas.microsoft.com/office/drawing/2014/main" val="421084245"/>
                    </a:ext>
                  </a:extLst>
                </a:gridCol>
                <a:gridCol w="10469979">
                  <a:extLst>
                    <a:ext uri="{9D8B030D-6E8A-4147-A177-3AD203B41FA5}">
                      <a16:colId xmlns:a16="http://schemas.microsoft.com/office/drawing/2014/main" val="3974086313"/>
                    </a:ext>
                  </a:extLst>
                </a:gridCol>
              </a:tblGrid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Séance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b="0" cap="none" spc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Contenu des séances</a:t>
                      </a:r>
                      <a:endParaRPr lang="fr-FR" sz="1500" b="0" cap="none" spc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008224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1-2-3-4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Concepts et principes de base de la comptabilité – Le PCG – Les différentes classes – LAB -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01333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5-6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– Les documents comptables – Les normes internationales =&gt; après le bilan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204828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7-8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compte de résultat - Analyse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72546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9-10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 bilan – Analyse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6633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11-12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La comptabilisation </a:t>
                      </a: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6539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13-14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– La TVA 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58747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15-16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Dettes à LT et autres dettes - les capitaux propres </a:t>
                      </a:r>
                      <a:r>
                        <a:rPr lang="fr-FR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– </a:t>
                      </a:r>
                      <a:r>
                        <a:rPr lang="fr-FR" sz="16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provisions - Les immobilisations</a:t>
                      </a:r>
                      <a:r>
                        <a:rPr lang="fr-FR" sz="16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fr-FR" sz="1600" cap="none" spc="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IFRS 16</a:t>
                      </a:r>
                      <a:endParaRPr lang="fr-FR" sz="1500" cap="none" spc="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03615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17-18</a:t>
                      </a: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écritures d’inventaire part 1 - amortissement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3419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19-20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L’annexe et les écritures d’inventaire part 2</a:t>
                      </a: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796521"/>
                  </a:ext>
                </a:extLst>
              </a:tr>
              <a:tr h="451301">
                <a:tc>
                  <a:txBody>
                    <a:bodyPr/>
                    <a:lstStyle/>
                    <a:p>
                      <a:pPr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21-22</a:t>
                      </a:r>
                    </a:p>
                  </a:txBody>
                  <a:tcPr marL="123949" marR="71509" marT="95345" marB="95345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3978910" algn="l"/>
                        </a:tabLst>
                      </a:pPr>
                      <a:r>
                        <a:rPr lang="fr-FR" sz="1500" cap="none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Les points particuliers</a:t>
                      </a:r>
                    </a:p>
                    <a:p>
                      <a:pPr algn="just">
                        <a:tabLst>
                          <a:tab pos="3978910" algn="l"/>
                        </a:tabLst>
                      </a:pPr>
                      <a:endParaRPr lang="fr-FR" sz="1500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23949" marR="71509" marT="95345" marB="95345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891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337495" y="1825625"/>
            <a:ext cx="4073025" cy="384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>
                    <a:alpha val="60000"/>
                  </a:schemeClr>
                </a:solidFill>
              </a:rPr>
              <a:t>Amortissement</a:t>
            </a:r>
            <a:endParaRPr lang="en-US" sz="44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alpha val="60000"/>
                  </a:schemeClr>
                </a:solidFill>
              </a:rPr>
              <a:t>Les </a:t>
            </a:r>
            <a:r>
              <a:rPr lang="en-US" sz="4400" dirty="0" err="1">
                <a:solidFill>
                  <a:schemeClr val="bg1">
                    <a:alpha val="60000"/>
                  </a:schemeClr>
                </a:solidFill>
              </a:rPr>
              <a:t>écritures</a:t>
            </a:r>
            <a:endParaRPr lang="en-US" sz="44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5614833" y="643469"/>
            <a:ext cx="5606625" cy="557106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046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7201"/>
            <a:ext cx="3578260" cy="3792112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Comptabilisation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686862"/>
            <a:ext cx="7037591" cy="5475129"/>
          </a:xfrm>
        </p:spPr>
        <p:txBody>
          <a:bodyPr anchor="ctr">
            <a:normAutofit/>
          </a:bodyPr>
          <a:lstStyle/>
          <a:p>
            <a:r>
              <a:rPr lang="x-none" sz="3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Les amortissements comptables correspondent aux amortissements constants ou linéaires, aux amortissements par unité d'œuvre et aux amortissements par composants.</a:t>
            </a:r>
            <a:endParaRPr lang="fr-FR" sz="36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70563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7201"/>
            <a:ext cx="3578260" cy="3792112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Comptabilisation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601" y="457200"/>
            <a:ext cx="7372699" cy="5704791"/>
          </a:xfrm>
        </p:spPr>
        <p:txBody>
          <a:bodyPr anchor="ctr">
            <a:normAutofit/>
          </a:bodyPr>
          <a:lstStyle/>
          <a:p>
            <a:pPr marL="449580" indent="449580"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débit : </a:t>
            </a:r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68111 : DADP sur immobilisations incorporelles.</a:t>
            </a:r>
          </a:p>
          <a:p>
            <a:pPr algn="just"/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  <a:p>
            <a:pPr algn="just"/>
            <a:endParaRPr lang="fr-FR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68112 : DADP sur immobilisations corporelles.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107677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44BAECA-A9E7-4228-AF29-CC35BA2FA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7201"/>
            <a:ext cx="3578260" cy="3792112"/>
          </a:xfrm>
        </p:spPr>
        <p:txBody>
          <a:bodyPr>
            <a:normAutofit/>
          </a:bodyPr>
          <a:lstStyle/>
          <a:p>
            <a:r>
              <a:rPr lang="fr-FR" sz="3500" dirty="0">
                <a:solidFill>
                  <a:srgbClr val="FFFFFF"/>
                </a:solidFill>
              </a:rPr>
              <a:t>Comptabilisation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DE19F3-635F-4ED7-91EC-7D07BAA72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4601" y="457200"/>
            <a:ext cx="7681055" cy="5704791"/>
          </a:xfrm>
        </p:spPr>
        <p:txBody>
          <a:bodyPr anchor="ctr">
            <a:normAutofit/>
          </a:bodyPr>
          <a:lstStyle/>
          <a:p>
            <a:pPr algn="just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 crédit </a:t>
            </a:r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numéro de compte d’amortissement correspond au numéro de compte de l’immobilisation que l’on veut amortir, MAIS, on met un </a:t>
            </a:r>
            <a:r>
              <a:rPr lang="fr-FR" sz="2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2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 2</a:t>
            </a:r>
            <a:r>
              <a:rPr lang="fr-FR" sz="2800" baseline="300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ème</a:t>
            </a:r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position.</a:t>
            </a:r>
          </a:p>
          <a:p>
            <a:pPr algn="just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Exemples. </a:t>
            </a:r>
            <a:endParaRPr lang="fr-FR" sz="2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 On amortit une construction =&gt; 68112 à 2</a:t>
            </a:r>
            <a:r>
              <a:rPr lang="fr-FR" sz="2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pPr algn="just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=&gt; On amortit un véhicule =&gt; 68112 à 2</a:t>
            </a:r>
            <a:r>
              <a:rPr lang="fr-FR" sz="2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182</a:t>
            </a:r>
          </a:p>
          <a:p>
            <a:endParaRPr lang="fr-FR" sz="2600" dirty="0"/>
          </a:p>
        </p:txBody>
      </p:sp>
    </p:spTree>
    <p:extLst>
      <p:ext uri="{BB962C8B-B14F-4D97-AF65-F5344CB8AC3E}">
        <p14:creationId xmlns:p14="http://schemas.microsoft.com/office/powerpoint/2010/main" val="3671282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D8C2-7D4F-4BF8-B2D3-D66CB1030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Ecritures – </a:t>
            </a:r>
            <a:r>
              <a:rPr lang="fr-FR" dirty="0" err="1"/>
              <a:t>cf</a:t>
            </a:r>
            <a:r>
              <a:rPr lang="fr-FR" dirty="0"/>
              <a:t> exemple U.O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D86BCE0E-1C88-4660-B7D1-0A49202A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278754"/>
              </p:ext>
            </p:extLst>
          </p:nvPr>
        </p:nvGraphicFramePr>
        <p:xfrm>
          <a:off x="195943" y="1455576"/>
          <a:ext cx="11903517" cy="4447301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1355006525"/>
                    </a:ext>
                  </a:extLst>
                </a:gridCol>
                <a:gridCol w="3161656">
                  <a:extLst>
                    <a:ext uri="{9D8B030D-6E8A-4147-A177-3AD203B41FA5}">
                      <a16:colId xmlns:a16="http://schemas.microsoft.com/office/drawing/2014/main" val="1043410561"/>
                    </a:ext>
                  </a:extLst>
                </a:gridCol>
                <a:gridCol w="1331285">
                  <a:extLst>
                    <a:ext uri="{9D8B030D-6E8A-4147-A177-3AD203B41FA5}">
                      <a16:colId xmlns:a16="http://schemas.microsoft.com/office/drawing/2014/main" val="3218441496"/>
                    </a:ext>
                  </a:extLst>
                </a:gridCol>
                <a:gridCol w="3246385">
                  <a:extLst>
                    <a:ext uri="{9D8B030D-6E8A-4147-A177-3AD203B41FA5}">
                      <a16:colId xmlns:a16="http://schemas.microsoft.com/office/drawing/2014/main" val="1472161323"/>
                    </a:ext>
                  </a:extLst>
                </a:gridCol>
                <a:gridCol w="1426458">
                  <a:extLst>
                    <a:ext uri="{9D8B030D-6E8A-4147-A177-3AD203B41FA5}">
                      <a16:colId xmlns:a16="http://schemas.microsoft.com/office/drawing/2014/main" val="3648799981"/>
                    </a:ext>
                  </a:extLst>
                </a:gridCol>
                <a:gridCol w="1426458">
                  <a:extLst>
                    <a:ext uri="{9D8B030D-6E8A-4147-A177-3AD203B41FA5}">
                      <a16:colId xmlns:a16="http://schemas.microsoft.com/office/drawing/2014/main" val="2397237995"/>
                    </a:ext>
                  </a:extLst>
                </a:gridCol>
              </a:tblGrid>
              <a:tr h="532933">
                <a:tc>
                  <a:txBody>
                    <a:bodyPr/>
                    <a:lstStyle/>
                    <a:p>
                      <a:pPr algn="ctr">
                        <a:tabLst>
                          <a:tab pos="885825" algn="l"/>
                        </a:tabLst>
                      </a:pPr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/01/N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9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08653"/>
                  </a:ext>
                </a:extLst>
              </a:tr>
              <a:tr h="67628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2154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I.T.M.O.I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32798"/>
                  </a:ext>
                </a:extLst>
              </a:tr>
              <a:tr h="67628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44562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déductible sur immobilisation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119579"/>
                  </a:ext>
                </a:extLst>
              </a:tr>
              <a:tr h="67628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404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Fournisseurs d'immobilisations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140353"/>
                  </a:ext>
                </a:extLst>
              </a:tr>
              <a:tr h="532933">
                <a:tc>
                  <a:txBody>
                    <a:bodyPr/>
                    <a:lstStyle/>
                    <a:p>
                      <a:pPr algn="ctr">
                        <a:tabLst>
                          <a:tab pos="885825" algn="l"/>
                        </a:tabLst>
                      </a:pPr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30459"/>
                  </a:ext>
                </a:extLst>
              </a:tr>
              <a:tr h="676287"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68112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Dotations aux amortissements aux dépréciations et aux provisions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892502"/>
                  </a:ext>
                </a:extLst>
              </a:tr>
              <a:tr h="67628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fr-FR" sz="2000" dirty="0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 des I.T.M.O.I =&gt;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52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72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/>
            </a:br>
            <a:endParaRPr lang="en-US" sz="30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93660" y="2599509"/>
            <a:ext cx="4620953" cy="285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Les </a:t>
            </a:r>
            <a:r>
              <a:rPr lang="en-US" sz="3600" dirty="0" err="1"/>
              <a:t>amortissements</a:t>
            </a:r>
            <a:endParaRPr lang="en-US" sz="3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Impact sur le </a:t>
            </a:r>
            <a:r>
              <a:rPr lang="en-US" sz="3600" dirty="0" err="1"/>
              <a:t>bilan</a:t>
            </a: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8169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5717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7" y="102638"/>
            <a:ext cx="11775234" cy="1287624"/>
          </a:xfrm>
        </p:spPr>
        <p:txBody>
          <a:bodyPr>
            <a:normAutofit/>
          </a:bodyPr>
          <a:lstStyle/>
          <a:p>
            <a:pPr lvl="0" algn="l">
              <a:lnSpc>
                <a:spcPct val="106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56 000,00 € selon U.O</a:t>
            </a:r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522798"/>
              </p:ext>
            </p:extLst>
          </p:nvPr>
        </p:nvGraphicFramePr>
        <p:xfrm>
          <a:off x="279917" y="1483567"/>
          <a:ext cx="11625944" cy="4906672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U.O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11 760,00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28 560,00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5588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3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6508-C55C-477B-BC52-EEE538D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support – </a:t>
            </a:r>
            <a:r>
              <a:rPr lang="fr-FR" b="1" dirty="0"/>
              <a:t>AVANT INVENTAIRE 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C78F818-8566-456E-BAFD-2CBE7F2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873214"/>
              </p:ext>
            </p:extLst>
          </p:nvPr>
        </p:nvGraphicFramePr>
        <p:xfrm>
          <a:off x="838199" y="2351314"/>
          <a:ext cx="10703769" cy="3928188"/>
        </p:xfrm>
        <a:graphic>
          <a:graphicData uri="http://schemas.openxmlformats.org/drawingml/2006/table">
            <a:tbl>
              <a:tblPr/>
              <a:tblGrid>
                <a:gridCol w="2786589">
                  <a:extLst>
                    <a:ext uri="{9D8B030D-6E8A-4147-A177-3AD203B41FA5}">
                      <a16:colId xmlns:a16="http://schemas.microsoft.com/office/drawing/2014/main" val="2487404302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3015660286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4281490376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211351568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680406890"/>
                    </a:ext>
                  </a:extLst>
                </a:gridCol>
              </a:tblGrid>
              <a:tr h="770232">
                <a:tc rowSpan="2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31/12/N-1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6926"/>
                  </a:ext>
                </a:extLst>
              </a:tr>
              <a:tr h="130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 dépréciations 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87764"/>
                  </a:ext>
                </a:extLst>
              </a:tr>
              <a:tr h="1848560"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285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6508-C55C-477B-BC52-EEE538D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support – </a:t>
            </a:r>
            <a:r>
              <a:rPr lang="fr-FR" b="1" dirty="0"/>
              <a:t>APRES INVENTAIRE 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C78F818-8566-456E-BAFD-2CBE7F2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440634"/>
              </p:ext>
            </p:extLst>
          </p:nvPr>
        </p:nvGraphicFramePr>
        <p:xfrm>
          <a:off x="838199" y="2351314"/>
          <a:ext cx="10703769" cy="3928188"/>
        </p:xfrm>
        <a:graphic>
          <a:graphicData uri="http://schemas.openxmlformats.org/drawingml/2006/table">
            <a:tbl>
              <a:tblPr/>
              <a:tblGrid>
                <a:gridCol w="2786589">
                  <a:extLst>
                    <a:ext uri="{9D8B030D-6E8A-4147-A177-3AD203B41FA5}">
                      <a16:colId xmlns:a16="http://schemas.microsoft.com/office/drawing/2014/main" val="2487404302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3015660286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4281490376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211351568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680406890"/>
                    </a:ext>
                  </a:extLst>
                </a:gridCol>
              </a:tblGrid>
              <a:tr h="770232">
                <a:tc rowSpan="2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31/12/N-1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6926"/>
                  </a:ext>
                </a:extLst>
              </a:tr>
              <a:tr h="130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 dépréciations 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87764"/>
                  </a:ext>
                </a:extLst>
              </a:tr>
              <a:tr h="1848560"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FFC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69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7" y="102638"/>
            <a:ext cx="11775234" cy="1287624"/>
          </a:xfrm>
        </p:spPr>
        <p:txBody>
          <a:bodyPr>
            <a:normAutofit/>
          </a:bodyPr>
          <a:lstStyle/>
          <a:p>
            <a:pPr lvl="0" algn="l">
              <a:lnSpc>
                <a:spcPct val="106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56 000,00 € selon U.O</a:t>
            </a:r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90004"/>
              </p:ext>
            </p:extLst>
          </p:nvPr>
        </p:nvGraphicFramePr>
        <p:xfrm>
          <a:off x="279917" y="1483567"/>
          <a:ext cx="11625944" cy="4906672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U.O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16 800,00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39 200,00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11 760,00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28 560,00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48/200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13 440,00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42 000,00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5588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50/200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07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818457"/>
            <a:ext cx="3322317" cy="2975876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1540" b="21540"/>
          <a:stretch/>
        </p:blipFill>
        <p:spPr>
          <a:xfrm>
            <a:off x="716280" y="2215808"/>
            <a:ext cx="5401937" cy="2036367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1786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8045042" y="1417320"/>
            <a:ext cx="36497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Les amortissements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886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6508-C55C-477B-BC52-EEE538D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support – </a:t>
            </a:r>
            <a:r>
              <a:rPr lang="fr-FR" b="1" dirty="0"/>
              <a:t>APRES INVENTAIRE N+1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C78F818-8566-456E-BAFD-2CBE7F2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881155"/>
              </p:ext>
            </p:extLst>
          </p:nvPr>
        </p:nvGraphicFramePr>
        <p:xfrm>
          <a:off x="838200" y="1690688"/>
          <a:ext cx="10703769" cy="4170784"/>
        </p:xfrm>
        <a:graphic>
          <a:graphicData uri="http://schemas.openxmlformats.org/drawingml/2006/table">
            <a:tbl>
              <a:tblPr/>
              <a:tblGrid>
                <a:gridCol w="2786589">
                  <a:extLst>
                    <a:ext uri="{9D8B030D-6E8A-4147-A177-3AD203B41FA5}">
                      <a16:colId xmlns:a16="http://schemas.microsoft.com/office/drawing/2014/main" val="2487404302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3015660286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4281490376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211351568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680406890"/>
                    </a:ext>
                  </a:extLst>
                </a:gridCol>
              </a:tblGrid>
              <a:tr h="817800">
                <a:tc rowSpan="2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6926"/>
                  </a:ext>
                </a:extLst>
              </a:tr>
              <a:tr h="139026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 dépréciations 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87764"/>
                  </a:ext>
                </a:extLst>
              </a:tr>
              <a:tr h="1962723"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56 000,00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16 800,00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solidFill>
                            <a:srgbClr val="FFC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39 200,00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46 200,00-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30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BA68BAB-9AB7-46D1-B77C-A02DF63084FA}"/>
              </a:ext>
            </a:extLst>
          </p:cNvPr>
          <p:cNvSpPr txBox="1"/>
          <p:nvPr/>
        </p:nvSpPr>
        <p:spPr>
          <a:xfrm>
            <a:off x="931508" y="6123543"/>
            <a:ext cx="1061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La différence fait bien 7 000,00 ( 46 200 – 39 200) = dotations en N+1</a:t>
            </a:r>
          </a:p>
        </p:txBody>
      </p:sp>
    </p:spTree>
    <p:extLst>
      <p:ext uri="{BB962C8B-B14F-4D97-AF65-F5344CB8AC3E}">
        <p14:creationId xmlns:p14="http://schemas.microsoft.com/office/powerpoint/2010/main" val="2066972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000"/>
            </a:br>
            <a:endParaRPr lang="en-US" sz="30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93660" y="2599509"/>
            <a:ext cx="4620953" cy="285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Les </a:t>
            </a:r>
            <a:r>
              <a:rPr lang="en-US" sz="3600" dirty="0" err="1"/>
              <a:t>dépréciations</a:t>
            </a:r>
            <a:endParaRPr lang="en-US" sz="3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/>
              <a:t>Impact sur le </a:t>
            </a:r>
            <a:r>
              <a:rPr lang="en-US" sz="3600" dirty="0" err="1"/>
              <a:t>bilan</a:t>
            </a:r>
            <a:endParaRPr lang="en-US" sz="3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8169" b="1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351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6508-C55C-477B-BC52-EEE538D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– </a:t>
            </a:r>
            <a:r>
              <a:rPr lang="fr-FR" b="1" dirty="0"/>
              <a:t>AVANT INVENTAIRE N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C78F818-8566-456E-BAFD-2CBE7F2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590914"/>
              </p:ext>
            </p:extLst>
          </p:nvPr>
        </p:nvGraphicFramePr>
        <p:xfrm>
          <a:off x="838199" y="2351314"/>
          <a:ext cx="10703769" cy="3928188"/>
        </p:xfrm>
        <a:graphic>
          <a:graphicData uri="http://schemas.openxmlformats.org/drawingml/2006/table">
            <a:tbl>
              <a:tblPr/>
              <a:tblGrid>
                <a:gridCol w="2786589">
                  <a:extLst>
                    <a:ext uri="{9D8B030D-6E8A-4147-A177-3AD203B41FA5}">
                      <a16:colId xmlns:a16="http://schemas.microsoft.com/office/drawing/2014/main" val="2487404302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3015660286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4281490376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211351568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680406890"/>
                    </a:ext>
                  </a:extLst>
                </a:gridCol>
              </a:tblGrid>
              <a:tr h="770232">
                <a:tc rowSpan="2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31/12/N-1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6926"/>
                  </a:ext>
                </a:extLst>
              </a:tr>
              <a:tr h="130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 dépréciations 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87764"/>
                  </a:ext>
                </a:extLst>
              </a:tr>
              <a:tr h="1848560">
                <a:tc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</a:t>
                      </a:r>
                    </a:p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 - Terrain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fr-FR" sz="1800" dirty="0">
                        <a:solidFill>
                          <a:srgbClr val="00B0F0"/>
                        </a:solidFill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200 000,00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144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206508-C55C-477B-BC52-EEE538DAF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 – </a:t>
            </a:r>
            <a:r>
              <a:rPr lang="fr-FR" b="1" dirty="0"/>
              <a:t>APRES INVENTAIRE N et constatation d’une perte de valeur de 25 000 €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1C78F818-8566-456E-BAFD-2CBE7F2F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903245"/>
              </p:ext>
            </p:extLst>
          </p:nvPr>
        </p:nvGraphicFramePr>
        <p:xfrm>
          <a:off x="838199" y="2351314"/>
          <a:ext cx="10703769" cy="3928188"/>
        </p:xfrm>
        <a:graphic>
          <a:graphicData uri="http://schemas.openxmlformats.org/drawingml/2006/table">
            <a:tbl>
              <a:tblPr/>
              <a:tblGrid>
                <a:gridCol w="2786589">
                  <a:extLst>
                    <a:ext uri="{9D8B030D-6E8A-4147-A177-3AD203B41FA5}">
                      <a16:colId xmlns:a16="http://schemas.microsoft.com/office/drawing/2014/main" val="2487404302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3015660286"/>
                    </a:ext>
                  </a:extLst>
                </a:gridCol>
                <a:gridCol w="1978758">
                  <a:extLst>
                    <a:ext uri="{9D8B030D-6E8A-4147-A177-3AD203B41FA5}">
                      <a16:colId xmlns:a16="http://schemas.microsoft.com/office/drawing/2014/main" val="4281490376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3211351568"/>
                    </a:ext>
                  </a:extLst>
                </a:gridCol>
                <a:gridCol w="1979832">
                  <a:extLst>
                    <a:ext uri="{9D8B030D-6E8A-4147-A177-3AD203B41FA5}">
                      <a16:colId xmlns:a16="http://schemas.microsoft.com/office/drawing/2014/main" val="1680406890"/>
                    </a:ext>
                  </a:extLst>
                </a:gridCol>
              </a:tblGrid>
              <a:tr h="770232">
                <a:tc rowSpan="2">
                  <a:txBody>
                    <a:bodyPr/>
                    <a:lstStyle/>
                    <a:p>
                      <a:pPr algn="just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31/12/N-1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2396926"/>
                  </a:ext>
                </a:extLst>
              </a:tr>
              <a:tr h="130939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Brut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et dépréciations 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Net</a:t>
                      </a:r>
                      <a:endParaRPr lang="fr-FR" sz="1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3187764"/>
                  </a:ext>
                </a:extLst>
              </a:tr>
              <a:tr h="1848560">
                <a:tc>
                  <a:txBody>
                    <a:bodyPr/>
                    <a:lstStyle/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incorporelles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/>
                      <a:r>
                        <a:rPr lang="fr-FR" sz="18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Immobilisations corporelles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solidFill>
                            <a:srgbClr val="00B0F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200 000,00</a:t>
                      </a: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solidFill>
                            <a:srgbClr val="92D05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endParaRPr lang="fr-FR" sz="1800" b="1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800" b="1" dirty="0">
                          <a:solidFill>
                            <a:srgbClr val="FFC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175 000,00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/>
                      <a:r>
                        <a:rPr lang="fr-FR" sz="18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73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802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4BD8A2-5C77-4F6B-ACB6-AB917A0C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851517"/>
            <a:ext cx="5922014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cessions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d’immobilisations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7BC496-97F0-4F08-B182-396A614F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4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oche">
            <a:extLst>
              <a:ext uri="{FF2B5EF4-FFF2-40B4-BE49-F238E27FC236}">
                <a16:creationId xmlns:a16="http://schemas.microsoft.com/office/drawing/2014/main" id="{E889F2CB-776F-4113-951A-136AF7AF2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1503" y="212930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14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A3FCF4A-2039-4F1A-9DFE-A90EB19F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Methode</a:t>
            </a:r>
          </a:p>
        </p:txBody>
      </p:sp>
      <p:graphicFrame>
        <p:nvGraphicFramePr>
          <p:cNvPr id="28" name="Espace réservé du contenu 2">
            <a:extLst>
              <a:ext uri="{FF2B5EF4-FFF2-40B4-BE49-F238E27FC236}">
                <a16:creationId xmlns:a16="http://schemas.microsoft.com/office/drawing/2014/main" id="{E4446848-6F77-4DE1-91BF-57859E2AC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934916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169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7F07F-5059-493B-AFB0-AEE6F6935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écritures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B8B0B08-C3CB-4B4C-9314-4CFF3FA4F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437030"/>
              </p:ext>
            </p:extLst>
          </p:nvPr>
        </p:nvGraphicFramePr>
        <p:xfrm>
          <a:off x="354563" y="2034073"/>
          <a:ext cx="11334984" cy="4753434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4196408561"/>
                    </a:ext>
                  </a:extLst>
                </a:gridCol>
                <a:gridCol w="2403800">
                  <a:extLst>
                    <a:ext uri="{9D8B030D-6E8A-4147-A177-3AD203B41FA5}">
                      <a16:colId xmlns:a16="http://schemas.microsoft.com/office/drawing/2014/main" val="1184445596"/>
                    </a:ext>
                  </a:extLst>
                </a:gridCol>
                <a:gridCol w="1290268">
                  <a:extLst>
                    <a:ext uri="{9D8B030D-6E8A-4147-A177-3AD203B41FA5}">
                      <a16:colId xmlns:a16="http://schemas.microsoft.com/office/drawing/2014/main" val="3160476786"/>
                    </a:ext>
                  </a:extLst>
                </a:gridCol>
                <a:gridCol w="3325584">
                  <a:extLst>
                    <a:ext uri="{9D8B030D-6E8A-4147-A177-3AD203B41FA5}">
                      <a16:colId xmlns:a16="http://schemas.microsoft.com/office/drawing/2014/main" val="157767772"/>
                    </a:ext>
                  </a:extLst>
                </a:gridCol>
                <a:gridCol w="1386141">
                  <a:extLst>
                    <a:ext uri="{9D8B030D-6E8A-4147-A177-3AD203B41FA5}">
                      <a16:colId xmlns:a16="http://schemas.microsoft.com/office/drawing/2014/main" val="2146061954"/>
                    </a:ext>
                  </a:extLst>
                </a:gridCol>
                <a:gridCol w="1386141">
                  <a:extLst>
                    <a:ext uri="{9D8B030D-6E8A-4147-A177-3AD203B41FA5}">
                      <a16:colId xmlns:a16="http://schemas.microsoft.com/office/drawing/2014/main" val="3823344190"/>
                    </a:ext>
                  </a:extLst>
                </a:gridCol>
              </a:tblGrid>
              <a:tr h="314971">
                <a:tc>
                  <a:txBody>
                    <a:bodyPr/>
                    <a:lstStyle/>
                    <a:p>
                      <a:pPr algn="just">
                        <a:tabLst>
                          <a:tab pos="885825" algn="l"/>
                        </a:tabLst>
                      </a:pPr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la date de cession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401160"/>
                  </a:ext>
                </a:extLst>
              </a:tr>
              <a:tr h="629941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512/53/46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Trésorerie (ou créance sur cession d’immobilisation)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439371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T.V.A collectée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585374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P.C.E.A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876254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6884870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la date d’inventaire qui suit la cession</a:t>
                      </a:r>
                      <a:endParaRPr lang="fr-FR" sz="20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782392"/>
                  </a:ext>
                </a:extLst>
              </a:tr>
              <a:tr h="364184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V.C.E.A.C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353057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2…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VE de l’immobilisation cédée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740899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871390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20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 la date d’inventaire qui suit la cession</a:t>
                      </a:r>
                      <a:endParaRPr lang="fr-FR" sz="20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511532"/>
                  </a:ext>
                </a:extLst>
              </a:tr>
              <a:tr h="62994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Dépréciation des immobilisations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51916"/>
                  </a:ext>
                </a:extLst>
              </a:tr>
              <a:tr h="314971">
                <a:tc>
                  <a:txBody>
                    <a:bodyPr/>
                    <a:lstStyle/>
                    <a:p>
                      <a:pPr algn="just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7816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Reprise sur amortissements, dépréciations et provisions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70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47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F03158-A1E2-4345-96EC-13E2195F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fr-FR" sz="3800"/>
              <a:t>Exemple – Immobilisation sans amortissement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6ADF45-2000-44A4-826F-6EFC54F3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721" y="2203079"/>
            <a:ext cx="11052313" cy="4147845"/>
          </a:xfrm>
        </p:spPr>
        <p:txBody>
          <a:bodyPr anchor="ctr">
            <a:normAutofit/>
          </a:bodyPr>
          <a:lstStyle/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7 mars N, l’entreprise X a acheté un terrain pour 260 000 € </a:t>
            </a:r>
          </a:p>
          <a:p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15 septembre N+8, l’entreprise cède ce terrain 850 000 € </a:t>
            </a:r>
          </a:p>
          <a:p>
            <a:pPr marL="0" indent="0">
              <a:buNone/>
            </a:pPr>
            <a: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148722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2F3D093-B855-4D82-9C36-2C9F3D70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fr-FR" sz="4800">
                <a:solidFill>
                  <a:schemeClr val="bg1"/>
                </a:solidFill>
              </a:rPr>
              <a:t>Ecritures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4C3FB95-2957-4CFE-AB90-937252AC3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927616"/>
              </p:ext>
            </p:extLst>
          </p:nvPr>
        </p:nvGraphicFramePr>
        <p:xfrm>
          <a:off x="4750450" y="841248"/>
          <a:ext cx="7774326" cy="5569493"/>
        </p:xfrm>
        <a:graphic>
          <a:graphicData uri="http://schemas.openxmlformats.org/drawingml/2006/table">
            <a:tbl>
              <a:tblPr firstRow="1" bandRow="1"/>
              <a:tblGrid>
                <a:gridCol w="712763">
                  <a:extLst>
                    <a:ext uri="{9D8B030D-6E8A-4147-A177-3AD203B41FA5}">
                      <a16:colId xmlns:a16="http://schemas.microsoft.com/office/drawing/2014/main" val="1452571730"/>
                    </a:ext>
                  </a:extLst>
                </a:gridCol>
                <a:gridCol w="2139626">
                  <a:extLst>
                    <a:ext uri="{9D8B030D-6E8A-4147-A177-3AD203B41FA5}">
                      <a16:colId xmlns:a16="http://schemas.microsoft.com/office/drawing/2014/main" val="3887963263"/>
                    </a:ext>
                  </a:extLst>
                </a:gridCol>
                <a:gridCol w="1285046">
                  <a:extLst>
                    <a:ext uri="{9D8B030D-6E8A-4147-A177-3AD203B41FA5}">
                      <a16:colId xmlns:a16="http://schemas.microsoft.com/office/drawing/2014/main" val="2686076395"/>
                    </a:ext>
                  </a:extLst>
                </a:gridCol>
                <a:gridCol w="973987">
                  <a:extLst>
                    <a:ext uri="{9D8B030D-6E8A-4147-A177-3AD203B41FA5}">
                      <a16:colId xmlns:a16="http://schemas.microsoft.com/office/drawing/2014/main" val="2248411151"/>
                    </a:ext>
                  </a:extLst>
                </a:gridCol>
                <a:gridCol w="1335314">
                  <a:extLst>
                    <a:ext uri="{9D8B030D-6E8A-4147-A177-3AD203B41FA5}">
                      <a16:colId xmlns:a16="http://schemas.microsoft.com/office/drawing/2014/main" val="1941546757"/>
                    </a:ext>
                  </a:extLst>
                </a:gridCol>
                <a:gridCol w="1327590">
                  <a:extLst>
                    <a:ext uri="{9D8B030D-6E8A-4147-A177-3AD203B41FA5}">
                      <a16:colId xmlns:a16="http://schemas.microsoft.com/office/drawing/2014/main" val="3307177415"/>
                    </a:ext>
                  </a:extLst>
                </a:gridCol>
              </a:tblGrid>
              <a:tr h="181008">
                <a:tc>
                  <a:txBody>
                    <a:bodyPr/>
                    <a:lstStyle/>
                    <a:p>
                      <a:pPr algn="just">
                        <a:tabLst>
                          <a:tab pos="885825" algn="l"/>
                        </a:tabLst>
                      </a:pPr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07/03/N</a:t>
                      </a:r>
                      <a:endParaRPr lang="fr-FR" sz="1600"/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7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8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846934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Terrain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mpd="sng">
                      <a:noFill/>
                      <a:prstDash val="solid"/>
                    </a:lnL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618584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Banque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859857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Achat terrain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997022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Banque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77863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775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P.C.E.A 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0821"/>
                  </a:ext>
                </a:extLst>
              </a:tr>
              <a:tr h="355056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Écriture du jour de cession.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908526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V.C.E.A.C 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396372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211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Terrains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260 000,00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80663"/>
                  </a:ext>
                </a:extLst>
              </a:tr>
              <a:tr h="668339">
                <a:tc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Suppression du compte de l’immobilisation cédée.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0701" marR="4070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907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392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1FF141-3802-400C-B9E3-A88C8B16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Apparition de la +/- Value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3504E6B-3023-47A6-82F8-45F508FE3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770618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58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5D0AB6-2E9F-40DC-AE5E-95029B2B4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fr-FR" sz="5400">
                <a:solidFill>
                  <a:srgbClr val="FFFFFF"/>
                </a:solidFill>
              </a:rPr>
              <a:t>Catégories d’amortissement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446EB7-E210-43B1-9FEF-9EBC83FC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2586789"/>
            <a:ext cx="11877260" cy="3590174"/>
          </a:xfrm>
        </p:spPr>
        <p:txBody>
          <a:bodyPr>
            <a:normAutofit/>
          </a:bodyPr>
          <a:lstStyle/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fr-FR" sz="2200" b="1" dirty="0">
                <a:effectLst/>
                <a:highlight>
                  <a:srgbClr val="FFFF00"/>
                </a:highlight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amortissement constants ou linéaires ;</a:t>
            </a:r>
            <a:endParaRPr lang="fr-FR" sz="2200" dirty="0">
              <a:effectLst/>
              <a:highlight>
                <a:srgbClr val="FFFF00"/>
              </a:highlight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amortissements par unités d'œuvre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amortissements par composants.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fiscalement autorisés (basés sur la durée d'usage)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dégressifs ;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2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les amortissements exceptionnels.</a:t>
            </a:r>
            <a:endParaRPr lang="fr-FR" sz="2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3897826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1B07A45-E8A9-4A6A-8694-9E2ED4B7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Cession immobilisation amortissable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5B2D8B88-715B-41F7-91B9-71B7F2C3E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589068"/>
              </p:ext>
            </p:extLst>
          </p:nvPr>
        </p:nvGraphicFramePr>
        <p:xfrm>
          <a:off x="267837" y="2560321"/>
          <a:ext cx="11430522" cy="3924960"/>
        </p:xfrm>
        <a:graphic>
          <a:graphicData uri="http://schemas.openxmlformats.org/drawingml/2006/table">
            <a:tbl>
              <a:tblPr firstRow="1" bandRow="1"/>
              <a:tblGrid>
                <a:gridCol w="1307020">
                  <a:extLst>
                    <a:ext uri="{9D8B030D-6E8A-4147-A177-3AD203B41FA5}">
                      <a16:colId xmlns:a16="http://schemas.microsoft.com/office/drawing/2014/main" val="3748429696"/>
                    </a:ext>
                  </a:extLst>
                </a:gridCol>
                <a:gridCol w="3792797">
                  <a:extLst>
                    <a:ext uri="{9D8B030D-6E8A-4147-A177-3AD203B41FA5}">
                      <a16:colId xmlns:a16="http://schemas.microsoft.com/office/drawing/2014/main" val="1832199951"/>
                    </a:ext>
                  </a:extLst>
                </a:gridCol>
                <a:gridCol w="236853">
                  <a:extLst>
                    <a:ext uri="{9D8B030D-6E8A-4147-A177-3AD203B41FA5}">
                      <a16:colId xmlns:a16="http://schemas.microsoft.com/office/drawing/2014/main" val="1697590173"/>
                    </a:ext>
                  </a:extLst>
                </a:gridCol>
                <a:gridCol w="236853">
                  <a:extLst>
                    <a:ext uri="{9D8B030D-6E8A-4147-A177-3AD203B41FA5}">
                      <a16:colId xmlns:a16="http://schemas.microsoft.com/office/drawing/2014/main" val="1347685854"/>
                    </a:ext>
                  </a:extLst>
                </a:gridCol>
                <a:gridCol w="949887">
                  <a:extLst>
                    <a:ext uri="{9D8B030D-6E8A-4147-A177-3AD203B41FA5}">
                      <a16:colId xmlns:a16="http://schemas.microsoft.com/office/drawing/2014/main" val="1698143631"/>
                    </a:ext>
                  </a:extLst>
                </a:gridCol>
                <a:gridCol w="3519264">
                  <a:extLst>
                    <a:ext uri="{9D8B030D-6E8A-4147-A177-3AD203B41FA5}">
                      <a16:colId xmlns:a16="http://schemas.microsoft.com/office/drawing/2014/main" val="1441999502"/>
                    </a:ext>
                  </a:extLst>
                </a:gridCol>
                <a:gridCol w="693924">
                  <a:extLst>
                    <a:ext uri="{9D8B030D-6E8A-4147-A177-3AD203B41FA5}">
                      <a16:colId xmlns:a16="http://schemas.microsoft.com/office/drawing/2014/main" val="3097119190"/>
                    </a:ext>
                  </a:extLst>
                </a:gridCol>
                <a:gridCol w="693924">
                  <a:extLst>
                    <a:ext uri="{9D8B030D-6E8A-4147-A177-3AD203B41FA5}">
                      <a16:colId xmlns:a16="http://schemas.microsoft.com/office/drawing/2014/main" val="1338844733"/>
                    </a:ext>
                  </a:extLst>
                </a:gridCol>
              </a:tblGrid>
              <a:tr h="301920">
                <a:tc>
                  <a:txBody>
                    <a:bodyPr/>
                    <a:lstStyle/>
                    <a:p>
                      <a:pPr algn="just">
                        <a:tabLst>
                          <a:tab pos="885825" algn="l"/>
                        </a:tabLst>
                      </a:pPr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de la cession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93" marR="4289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2801123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512/53/46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Trésorerie ou compte de tiers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308715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44571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T.V.A collectée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115008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775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P.C.E.A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522430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inventaire qui suit la cession</a:t>
                      </a:r>
                      <a:endParaRPr lang="fr-FR" sz="14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556154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68112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Dotation aux amortissements, dépréciations, et provisions</a:t>
                      </a:r>
                      <a:r>
                        <a:rPr lang="fr-FR" sz="1400" b="1">
                          <a:solidFill>
                            <a:srgbClr val="FF0000"/>
                          </a:solidFill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06246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28…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 de l’immobilisation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9537318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d°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780545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675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V.C.E.A.C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291087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28…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Amortissements de l’immobilisation cédée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6280656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2…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 de l’immobilisation cédée</a:t>
                      </a:r>
                    </a:p>
                  </a:txBody>
                  <a:tcPr marL="42893" marR="4289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 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743276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29…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Dépréciation des immobilisations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b="1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d°</a:t>
                      </a:r>
                      <a:endParaRPr lang="fr-FR" sz="140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893" marR="4289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098430"/>
                  </a:ext>
                </a:extLst>
              </a:tr>
              <a:tr h="301920"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781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Reprise sur amortissements, dépréciations et provisions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42893" marR="4289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78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132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Cession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 pratique 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Cession CEDE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21254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2868E-ACE4-41CA-857B-BCA64DC4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CEDE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C7A30-7F59-4375-8611-04741A87A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697" y="1464816"/>
            <a:ext cx="11114103" cy="4712147"/>
          </a:xfrm>
        </p:spPr>
        <p:txBody>
          <a:bodyPr>
            <a:normAutofit lnSpcReduction="10000"/>
          </a:bodyPr>
          <a:lstStyle/>
          <a:p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L’entreprise MOREAU a acheté une immobilisation le 01/03/N pour 240 000,00 H.T. 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 La durée d'utilisation de cette immobilisation est de 5 ans. 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 L’entreprise cède l’immobilisation le 14/09/N+3 pour 18 000,00 H.T, par chèque.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49580"/>
            <a: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 L’exercice comptable commence le 01/04 de chaque année.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26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86EC0-99F6-4AF1-B18A-E5BFF36B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49372C-5FB1-43D3-A4DE-4BFDDCFA3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9580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1) Présenter le plan d’amortissement complet de cette immobilisation.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2) Passer l’écriture lors de la cession.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49580"/>
            <a:r>
              <a:rPr lang="fr-FR" sz="2800" b="1" dirty="0"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3) Passer les écritures lors de l’inventaire qui suit la cession.</a:t>
            </a:r>
            <a:endParaRPr lang="fr-F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46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456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Merci</a:t>
            </a: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579" r="5579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5313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AD4E8-702C-41D2-AFEA-4604ABAA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9762"/>
          </a:xfrm>
        </p:spPr>
        <p:txBody>
          <a:bodyPr>
            <a:normAutofit fontScale="90000"/>
          </a:bodyPr>
          <a:lstStyle/>
          <a:p>
            <a:r>
              <a:rPr lang="fr-FR" dirty="0"/>
              <a:t>Durées d’usage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4F45B76-B0D2-4FB2-BE0F-307B03940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869" y="935823"/>
            <a:ext cx="10763470" cy="5841775"/>
          </a:xfrm>
        </p:spPr>
      </p:pic>
    </p:spTree>
    <p:extLst>
      <p:ext uri="{BB962C8B-B14F-4D97-AF65-F5344CB8AC3E}">
        <p14:creationId xmlns:p14="http://schemas.microsoft.com/office/powerpoint/2010/main" val="240441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23E547B5-89CF-4EC0-96DE-25771AED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F0B8CEB-8279-4E5E-A0CE-1FC9F7173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782" y="0"/>
            <a:ext cx="742121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2517F6E-26E9-44E8-815E-774552D9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0466" y="609600"/>
            <a:ext cx="4140014" cy="1330839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2800" dirty="0"/>
            </a:br>
            <a:endParaRPr lang="en-US" sz="28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C9EF324-339C-4E46-9508-BF0C86AAC7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6675" r="16676" b="1"/>
          <a:stretch/>
        </p:blipFill>
        <p:spPr>
          <a:xfrm>
            <a:off x="20" y="10"/>
            <a:ext cx="6901711" cy="6857990"/>
          </a:xfrm>
          <a:custGeom>
            <a:avLst/>
            <a:gdLst/>
            <a:ahLst/>
            <a:cxnLst/>
            <a:rect l="l" t="t" r="r" b="b"/>
            <a:pathLst>
              <a:path w="6901731" h="6858000">
                <a:moveTo>
                  <a:pt x="0" y="0"/>
                </a:moveTo>
                <a:lnTo>
                  <a:pt x="6897896" y="5958"/>
                </a:lnTo>
                <a:lnTo>
                  <a:pt x="6866823" y="62592"/>
                </a:lnTo>
                <a:lnTo>
                  <a:pt x="6901731" y="89476"/>
                </a:lnTo>
                <a:lnTo>
                  <a:pt x="6901731" y="103833"/>
                </a:lnTo>
                <a:lnTo>
                  <a:pt x="6900034" y="110092"/>
                </a:lnTo>
                <a:lnTo>
                  <a:pt x="6901731" y="113679"/>
                </a:lnTo>
                <a:lnTo>
                  <a:pt x="6901731" y="405560"/>
                </a:lnTo>
                <a:lnTo>
                  <a:pt x="6900456" y="429509"/>
                </a:lnTo>
                <a:cubicBezTo>
                  <a:pt x="6892773" y="535647"/>
                  <a:pt x="6878314" y="537918"/>
                  <a:pt x="6886342" y="636808"/>
                </a:cubicBezTo>
                <a:cubicBezTo>
                  <a:pt x="6892506" y="756883"/>
                  <a:pt x="6864504" y="771443"/>
                  <a:pt x="6851784" y="839073"/>
                </a:cubicBezTo>
                <a:cubicBezTo>
                  <a:pt x="6838675" y="892655"/>
                  <a:pt x="6864124" y="961738"/>
                  <a:pt x="6845760" y="994930"/>
                </a:cubicBezTo>
                <a:cubicBezTo>
                  <a:pt x="6833572" y="1024166"/>
                  <a:pt x="6859282" y="1058905"/>
                  <a:pt x="6845601" y="1112932"/>
                </a:cubicBezTo>
                <a:cubicBezTo>
                  <a:pt x="6838700" y="1149910"/>
                  <a:pt x="6829138" y="1151035"/>
                  <a:pt x="6820235" y="1187433"/>
                </a:cubicBezTo>
                <a:cubicBezTo>
                  <a:pt x="6815504" y="1196464"/>
                  <a:pt x="6777707" y="1338549"/>
                  <a:pt x="6759643" y="1337010"/>
                </a:cubicBezTo>
                <a:cubicBezTo>
                  <a:pt x="6737660" y="1337296"/>
                  <a:pt x="6760650" y="1396341"/>
                  <a:pt x="6736375" y="1382272"/>
                </a:cubicBezTo>
                <a:cubicBezTo>
                  <a:pt x="6755741" y="1415836"/>
                  <a:pt x="6714675" y="1414567"/>
                  <a:pt x="6701292" y="1432111"/>
                </a:cubicBezTo>
                <a:cubicBezTo>
                  <a:pt x="6721110" y="1460185"/>
                  <a:pt x="6692106" y="1490815"/>
                  <a:pt x="6686578" y="1518624"/>
                </a:cubicBezTo>
                <a:cubicBezTo>
                  <a:pt x="6682512" y="1567002"/>
                  <a:pt x="6679579" y="1571443"/>
                  <a:pt x="6670824" y="1607743"/>
                </a:cubicBezTo>
                <a:cubicBezTo>
                  <a:pt x="6671133" y="1629590"/>
                  <a:pt x="6663161" y="1656870"/>
                  <a:pt x="6664392" y="1696405"/>
                </a:cubicBezTo>
                <a:cubicBezTo>
                  <a:pt x="6655686" y="1770486"/>
                  <a:pt x="6641938" y="1757082"/>
                  <a:pt x="6642880" y="1812372"/>
                </a:cubicBezTo>
                <a:cubicBezTo>
                  <a:pt x="6638579" y="1872475"/>
                  <a:pt x="6619231" y="1825476"/>
                  <a:pt x="6612547" y="1876437"/>
                </a:cubicBezTo>
                <a:cubicBezTo>
                  <a:pt x="6600695" y="1913834"/>
                  <a:pt x="6591061" y="1923231"/>
                  <a:pt x="6571760" y="1953331"/>
                </a:cubicBezTo>
                <a:cubicBezTo>
                  <a:pt x="6561039" y="1989021"/>
                  <a:pt x="6544090" y="2087896"/>
                  <a:pt x="6520213" y="2096455"/>
                </a:cubicBezTo>
                <a:lnTo>
                  <a:pt x="6492461" y="2188148"/>
                </a:lnTo>
                <a:cubicBezTo>
                  <a:pt x="6504372" y="2211333"/>
                  <a:pt x="6489131" y="2253220"/>
                  <a:pt x="6471854" y="2259117"/>
                </a:cubicBezTo>
                <a:cubicBezTo>
                  <a:pt x="6466151" y="2287829"/>
                  <a:pt x="6440452" y="2301346"/>
                  <a:pt x="6439832" y="2328334"/>
                </a:cubicBezTo>
                <a:cubicBezTo>
                  <a:pt x="6431013" y="2351201"/>
                  <a:pt x="6444250" y="2396409"/>
                  <a:pt x="6425162" y="2408211"/>
                </a:cubicBezTo>
                <a:lnTo>
                  <a:pt x="6417221" y="2427382"/>
                </a:lnTo>
                <a:lnTo>
                  <a:pt x="6425030" y="2464387"/>
                </a:lnTo>
                <a:lnTo>
                  <a:pt x="6406293" y="2472223"/>
                </a:lnTo>
                <a:cubicBezTo>
                  <a:pt x="6406862" y="2477277"/>
                  <a:pt x="6406486" y="2491723"/>
                  <a:pt x="6405400" y="2493547"/>
                </a:cubicBezTo>
                <a:lnTo>
                  <a:pt x="6374829" y="2532070"/>
                </a:lnTo>
                <a:cubicBezTo>
                  <a:pt x="6374597" y="2545374"/>
                  <a:pt x="6360976" y="2563797"/>
                  <a:pt x="6350864" y="2577422"/>
                </a:cubicBezTo>
                <a:cubicBezTo>
                  <a:pt x="6327056" y="2632768"/>
                  <a:pt x="6341262" y="2616275"/>
                  <a:pt x="6329174" y="2663854"/>
                </a:cubicBezTo>
                <a:cubicBezTo>
                  <a:pt x="6326303" y="2703642"/>
                  <a:pt x="6332854" y="2709643"/>
                  <a:pt x="6315095" y="2741507"/>
                </a:cubicBezTo>
                <a:cubicBezTo>
                  <a:pt x="6319921" y="2740191"/>
                  <a:pt x="6321925" y="2742004"/>
                  <a:pt x="6322463" y="2745641"/>
                </a:cubicBezTo>
                <a:cubicBezTo>
                  <a:pt x="6322245" y="2747982"/>
                  <a:pt x="6322027" y="2750323"/>
                  <a:pt x="6321808" y="2752663"/>
                </a:cubicBezTo>
                <a:lnTo>
                  <a:pt x="6314569" y="2756718"/>
                </a:lnTo>
                <a:cubicBezTo>
                  <a:pt x="6289324" y="2773686"/>
                  <a:pt x="6317551" y="2780051"/>
                  <a:pt x="6315211" y="2811618"/>
                </a:cubicBezTo>
                <a:cubicBezTo>
                  <a:pt x="6315620" y="2826627"/>
                  <a:pt x="6296047" y="2885298"/>
                  <a:pt x="6302211" y="2882314"/>
                </a:cubicBezTo>
                <a:lnTo>
                  <a:pt x="6286167" y="2949597"/>
                </a:lnTo>
                <a:cubicBezTo>
                  <a:pt x="6286401" y="2994618"/>
                  <a:pt x="6286615" y="2971464"/>
                  <a:pt x="6287037" y="3008578"/>
                </a:cubicBezTo>
                <a:cubicBezTo>
                  <a:pt x="6293795" y="3029535"/>
                  <a:pt x="6274405" y="3114154"/>
                  <a:pt x="6259150" y="3123139"/>
                </a:cubicBezTo>
                <a:cubicBezTo>
                  <a:pt x="6250085" y="3189063"/>
                  <a:pt x="6269067" y="3151280"/>
                  <a:pt x="6272249" y="3227854"/>
                </a:cubicBezTo>
                <a:cubicBezTo>
                  <a:pt x="6278775" y="3295842"/>
                  <a:pt x="6289216" y="3303765"/>
                  <a:pt x="6292288" y="3378383"/>
                </a:cubicBezTo>
                <a:cubicBezTo>
                  <a:pt x="6303894" y="3395995"/>
                  <a:pt x="6287498" y="3432581"/>
                  <a:pt x="6288328" y="3459618"/>
                </a:cubicBezTo>
                <a:cubicBezTo>
                  <a:pt x="6289158" y="3486653"/>
                  <a:pt x="6299937" y="3538735"/>
                  <a:pt x="6297272" y="3540603"/>
                </a:cubicBezTo>
                <a:cubicBezTo>
                  <a:pt x="6296849" y="3577379"/>
                  <a:pt x="6294184" y="3587943"/>
                  <a:pt x="6291001" y="3638374"/>
                </a:cubicBezTo>
                <a:cubicBezTo>
                  <a:pt x="6283026" y="3666794"/>
                  <a:pt x="6265833" y="3731744"/>
                  <a:pt x="6283592" y="3763609"/>
                </a:cubicBezTo>
                <a:cubicBezTo>
                  <a:pt x="6264286" y="3758340"/>
                  <a:pt x="6290177" y="3803150"/>
                  <a:pt x="6274068" y="3814506"/>
                </a:cubicBezTo>
                <a:cubicBezTo>
                  <a:pt x="6260645" y="3821643"/>
                  <a:pt x="6265372" y="3836902"/>
                  <a:pt x="6262850" y="3850454"/>
                </a:cubicBezTo>
                <a:cubicBezTo>
                  <a:pt x="6250418" y="3863479"/>
                  <a:pt x="6250660" y="3955243"/>
                  <a:pt x="6257357" y="3975474"/>
                </a:cubicBezTo>
                <a:cubicBezTo>
                  <a:pt x="6245091" y="4036737"/>
                  <a:pt x="6237535" y="4029237"/>
                  <a:pt x="6257889" y="4073155"/>
                </a:cubicBezTo>
                <a:cubicBezTo>
                  <a:pt x="6259272" y="4085906"/>
                  <a:pt x="6239882" y="4116397"/>
                  <a:pt x="6237441" y="4126638"/>
                </a:cubicBezTo>
                <a:lnTo>
                  <a:pt x="6245587" y="4172738"/>
                </a:lnTo>
                <a:lnTo>
                  <a:pt x="6235772" y="4176721"/>
                </a:lnTo>
                <a:lnTo>
                  <a:pt x="6233287" y="4195136"/>
                </a:lnTo>
                <a:lnTo>
                  <a:pt x="6234619" y="4280850"/>
                </a:lnTo>
                <a:cubicBezTo>
                  <a:pt x="6239453" y="4320763"/>
                  <a:pt x="6223309" y="4337596"/>
                  <a:pt x="6219318" y="4402526"/>
                </a:cubicBezTo>
                <a:cubicBezTo>
                  <a:pt x="6205466" y="4516209"/>
                  <a:pt x="6216183" y="4588729"/>
                  <a:pt x="6216810" y="4651172"/>
                </a:cubicBezTo>
                <a:cubicBezTo>
                  <a:pt x="6217673" y="4756959"/>
                  <a:pt x="6228654" y="4824005"/>
                  <a:pt x="6225945" y="4916779"/>
                </a:cubicBezTo>
                <a:cubicBezTo>
                  <a:pt x="6217032" y="4993010"/>
                  <a:pt x="6264271" y="4984591"/>
                  <a:pt x="6230174" y="5051379"/>
                </a:cubicBezTo>
                <a:cubicBezTo>
                  <a:pt x="6235713" y="5056951"/>
                  <a:pt x="6239420" y="5163714"/>
                  <a:pt x="6242600" y="5170879"/>
                </a:cubicBezTo>
                <a:lnTo>
                  <a:pt x="6235996" y="5216428"/>
                </a:lnTo>
                <a:lnTo>
                  <a:pt x="6214638" y="5285298"/>
                </a:lnTo>
                <a:cubicBezTo>
                  <a:pt x="6211392" y="5297492"/>
                  <a:pt x="6225576" y="5312063"/>
                  <a:pt x="6228432" y="5317696"/>
                </a:cubicBezTo>
                <a:lnTo>
                  <a:pt x="6246496" y="5398787"/>
                </a:lnTo>
                <a:lnTo>
                  <a:pt x="6244793" y="5399530"/>
                </a:lnTo>
                <a:lnTo>
                  <a:pt x="6241695" y="5406948"/>
                </a:lnTo>
                <a:lnTo>
                  <a:pt x="6267461" y="5499413"/>
                </a:lnTo>
                <a:cubicBezTo>
                  <a:pt x="6285387" y="5533848"/>
                  <a:pt x="6284888" y="5550029"/>
                  <a:pt x="6295987" y="5582659"/>
                </a:cubicBezTo>
                <a:cubicBezTo>
                  <a:pt x="6311253" y="5681724"/>
                  <a:pt x="6295439" y="5695558"/>
                  <a:pt x="6364803" y="5784263"/>
                </a:cubicBezTo>
                <a:cubicBezTo>
                  <a:pt x="6379348" y="5818651"/>
                  <a:pt x="6412475" y="5906802"/>
                  <a:pt x="6423050" y="5922637"/>
                </a:cubicBezTo>
                <a:cubicBezTo>
                  <a:pt x="6445210" y="5973612"/>
                  <a:pt x="6468179" y="6023873"/>
                  <a:pt x="6497767" y="6090108"/>
                </a:cubicBezTo>
                <a:cubicBezTo>
                  <a:pt x="6571895" y="6150548"/>
                  <a:pt x="6572491" y="6236583"/>
                  <a:pt x="6606710" y="6281543"/>
                </a:cubicBezTo>
                <a:cubicBezTo>
                  <a:pt x="6633675" y="6335892"/>
                  <a:pt x="6654357" y="6388782"/>
                  <a:pt x="6667540" y="6443715"/>
                </a:cubicBezTo>
                <a:cubicBezTo>
                  <a:pt x="6685192" y="6466826"/>
                  <a:pt x="6650500" y="6508701"/>
                  <a:pt x="6659722" y="6550105"/>
                </a:cubicBezTo>
                <a:cubicBezTo>
                  <a:pt x="6665926" y="6645044"/>
                  <a:pt x="6669126" y="6627536"/>
                  <a:pt x="6671805" y="6687397"/>
                </a:cubicBezTo>
                <a:cubicBezTo>
                  <a:pt x="6682671" y="6733683"/>
                  <a:pt x="6665210" y="6772117"/>
                  <a:pt x="6669658" y="6806602"/>
                </a:cubicBezTo>
                <a:cubicBezTo>
                  <a:pt x="6661174" y="6812658"/>
                  <a:pt x="6667097" y="6831470"/>
                  <a:pt x="6675783" y="6850325"/>
                </a:cubicBezTo>
                <a:lnTo>
                  <a:pt x="6679704" y="6858000"/>
                </a:lnTo>
                <a:lnTo>
                  <a:pt x="4532241" y="6858000"/>
                </a:lnTo>
                <a:lnTo>
                  <a:pt x="120859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FEA2082-E7DE-4453-8158-54F380B94285}"/>
              </a:ext>
            </a:extLst>
          </p:cNvPr>
          <p:cNvSpPr txBox="1"/>
          <p:nvPr/>
        </p:nvSpPr>
        <p:spPr>
          <a:xfrm>
            <a:off x="7320465" y="2194102"/>
            <a:ext cx="4140013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 err="1"/>
              <a:t>Amortissement</a:t>
            </a: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Cas pratique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Amort easy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E196125-F657-4A8D-BF6F-9D35E2A19BAA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23" name="ZoneTexte 2">
            <a:extLst>
              <a:ext uri="{FF2B5EF4-FFF2-40B4-BE49-F238E27FC236}">
                <a16:creationId xmlns:a16="http://schemas.microsoft.com/office/drawing/2014/main" id="{61BA051E-0D20-4CC3-9958-C0CFDE297C40}"/>
              </a:ext>
            </a:extLst>
          </p:cNvPr>
          <p:cNvSpPr txBox="1"/>
          <p:nvPr/>
        </p:nvSpPr>
        <p:spPr>
          <a:xfrm>
            <a:off x="1179226" y="3092970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fr-FR" sz="2000" dirty="0">
              <a:solidFill>
                <a:srgbClr val="000000"/>
              </a:solidFill>
            </a:endParaRPr>
          </a:p>
        </p:txBody>
      </p:sp>
      <p:grpSp>
        <p:nvGrpSpPr>
          <p:cNvPr id="7" name="Award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71C68EA-2299-4048-9768-29BE3CCCA72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344587" cy="542925"/>
            <a:chOff x="2585735" y="108789"/>
            <a:chExt cx="344587" cy="542925"/>
          </a:xfrm>
        </p:grpSpPr>
        <p:sp>
          <p:nvSpPr>
            <p:cNvPr id="8" name="Freeform: Shape 206">
              <a:extLst>
                <a:ext uri="{FF2B5EF4-FFF2-40B4-BE49-F238E27FC236}">
                  <a16:creationId xmlns:a16="http://schemas.microsoft.com/office/drawing/2014/main" id="{F1582718-4360-43D7-8A82-7C736EEF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735" y="108789"/>
              <a:ext cx="344587" cy="344988"/>
            </a:xfrm>
            <a:custGeom>
              <a:avLst/>
              <a:gdLst>
                <a:gd name="connsiteX0" fmla="*/ 167961 w 344587"/>
                <a:gd name="connsiteY0" fmla="*/ 276672 h 344988"/>
                <a:gd name="connsiteX1" fmla="*/ 168781 w 344587"/>
                <a:gd name="connsiteY1" fmla="*/ 281441 h 344988"/>
                <a:gd name="connsiteX2" fmla="*/ 165282 w 344587"/>
                <a:gd name="connsiteY2" fmla="*/ 284827 h 344988"/>
                <a:gd name="connsiteX3" fmla="*/ 170121 w 344587"/>
                <a:gd name="connsiteY3" fmla="*/ 285532 h 344988"/>
                <a:gd name="connsiteX4" fmla="*/ 172307 w 344587"/>
                <a:gd name="connsiteY4" fmla="*/ 289894 h 344988"/>
                <a:gd name="connsiteX5" fmla="*/ 174467 w 344587"/>
                <a:gd name="connsiteY5" fmla="*/ 285532 h 344988"/>
                <a:gd name="connsiteX6" fmla="*/ 179306 w 344587"/>
                <a:gd name="connsiteY6" fmla="*/ 284827 h 344988"/>
                <a:gd name="connsiteX7" fmla="*/ 175806 w 344587"/>
                <a:gd name="connsiteY7" fmla="*/ 281441 h 344988"/>
                <a:gd name="connsiteX8" fmla="*/ 176627 w 344587"/>
                <a:gd name="connsiteY8" fmla="*/ 276672 h 344988"/>
                <a:gd name="connsiteX9" fmla="*/ 172307 w 344587"/>
                <a:gd name="connsiteY9" fmla="*/ 278921 h 344988"/>
                <a:gd name="connsiteX10" fmla="*/ 194527 w 344587"/>
                <a:gd name="connsiteY10" fmla="*/ 274468 h 344988"/>
                <a:gd name="connsiteX11" fmla="*/ 190704 w 344587"/>
                <a:gd name="connsiteY11" fmla="*/ 277391 h 344988"/>
                <a:gd name="connsiteX12" fmla="*/ 186127 w 344587"/>
                <a:gd name="connsiteY12" fmla="*/ 275943 h 344988"/>
                <a:gd name="connsiteX13" fmla="*/ 187742 w 344587"/>
                <a:gd name="connsiteY13" fmla="*/ 280475 h 344988"/>
                <a:gd name="connsiteX14" fmla="*/ 184915 w 344587"/>
                <a:gd name="connsiteY14" fmla="*/ 284363 h 344988"/>
                <a:gd name="connsiteX15" fmla="*/ 189761 w 344587"/>
                <a:gd name="connsiteY15" fmla="*/ 284229 h 344988"/>
                <a:gd name="connsiteX16" fmla="*/ 192615 w 344587"/>
                <a:gd name="connsiteY16" fmla="*/ 288091 h 344988"/>
                <a:gd name="connsiteX17" fmla="*/ 193961 w 344587"/>
                <a:gd name="connsiteY17" fmla="*/ 283479 h 344988"/>
                <a:gd name="connsiteX18" fmla="*/ 198538 w 344587"/>
                <a:gd name="connsiteY18" fmla="*/ 281977 h 344988"/>
                <a:gd name="connsiteX19" fmla="*/ 194554 w 344587"/>
                <a:gd name="connsiteY19" fmla="*/ 279268 h 344988"/>
                <a:gd name="connsiteX20" fmla="*/ 149919 w 344587"/>
                <a:gd name="connsiteY20" fmla="*/ 274468 h 344988"/>
                <a:gd name="connsiteX21" fmla="*/ 149892 w 344587"/>
                <a:gd name="connsiteY21" fmla="*/ 279268 h 344988"/>
                <a:gd name="connsiteX22" fmla="*/ 145849 w 344587"/>
                <a:gd name="connsiteY22" fmla="*/ 281977 h 344988"/>
                <a:gd name="connsiteX23" fmla="*/ 150493 w 344587"/>
                <a:gd name="connsiteY23" fmla="*/ 283479 h 344988"/>
                <a:gd name="connsiteX24" fmla="*/ 151859 w 344587"/>
                <a:gd name="connsiteY24" fmla="*/ 288091 h 344988"/>
                <a:gd name="connsiteX25" fmla="*/ 154755 w 344587"/>
                <a:gd name="connsiteY25" fmla="*/ 284229 h 344988"/>
                <a:gd name="connsiteX26" fmla="*/ 159672 w 344587"/>
                <a:gd name="connsiteY26" fmla="*/ 284363 h 344988"/>
                <a:gd name="connsiteX27" fmla="*/ 156804 w 344587"/>
                <a:gd name="connsiteY27" fmla="*/ 280475 h 344988"/>
                <a:gd name="connsiteX28" fmla="*/ 158443 w 344587"/>
                <a:gd name="connsiteY28" fmla="*/ 275943 h 344988"/>
                <a:gd name="connsiteX29" fmla="*/ 153798 w 344587"/>
                <a:gd name="connsiteY29" fmla="*/ 277391 h 344988"/>
                <a:gd name="connsiteX30" fmla="*/ 211844 w 344587"/>
                <a:gd name="connsiteY30" fmla="*/ 268858 h 344988"/>
                <a:gd name="connsiteX31" fmla="*/ 208584 w 344587"/>
                <a:gd name="connsiteY31" fmla="*/ 272467 h 344988"/>
                <a:gd name="connsiteX32" fmla="*/ 203747 w 344587"/>
                <a:gd name="connsiteY32" fmla="*/ 271811 h 344988"/>
                <a:gd name="connsiteX33" fmla="*/ 206165 w 344587"/>
                <a:gd name="connsiteY33" fmla="*/ 276075 h 344988"/>
                <a:gd name="connsiteX34" fmla="*/ 204046 w 344587"/>
                <a:gd name="connsiteY34" fmla="*/ 280504 h 344988"/>
                <a:gd name="connsiteX35" fmla="*/ 208828 w 344587"/>
                <a:gd name="connsiteY35" fmla="*/ 279492 h 344988"/>
                <a:gd name="connsiteX36" fmla="*/ 212334 w 344587"/>
                <a:gd name="connsiteY36" fmla="*/ 282882 h 344988"/>
                <a:gd name="connsiteX37" fmla="*/ 212877 w 344587"/>
                <a:gd name="connsiteY37" fmla="*/ 278016 h 344988"/>
                <a:gd name="connsiteX38" fmla="*/ 217170 w 344587"/>
                <a:gd name="connsiteY38" fmla="*/ 275693 h 344988"/>
                <a:gd name="connsiteX39" fmla="*/ 212714 w 344587"/>
                <a:gd name="connsiteY39" fmla="*/ 273670 h 344988"/>
                <a:gd name="connsiteX40" fmla="*/ 132663 w 344587"/>
                <a:gd name="connsiteY40" fmla="*/ 268858 h 344988"/>
                <a:gd name="connsiteX41" fmla="*/ 131807 w 344587"/>
                <a:gd name="connsiteY41" fmla="*/ 273670 h 344988"/>
                <a:gd name="connsiteX42" fmla="*/ 127417 w 344587"/>
                <a:gd name="connsiteY42" fmla="*/ 275693 h 344988"/>
                <a:gd name="connsiteX43" fmla="*/ 131646 w 344587"/>
                <a:gd name="connsiteY43" fmla="*/ 278016 h 344988"/>
                <a:gd name="connsiteX44" fmla="*/ 132182 w 344587"/>
                <a:gd name="connsiteY44" fmla="*/ 282882 h 344988"/>
                <a:gd name="connsiteX45" fmla="*/ 135635 w 344587"/>
                <a:gd name="connsiteY45" fmla="*/ 279492 h 344988"/>
                <a:gd name="connsiteX46" fmla="*/ 140345 w 344587"/>
                <a:gd name="connsiteY46" fmla="*/ 280504 h 344988"/>
                <a:gd name="connsiteX47" fmla="*/ 138258 w 344587"/>
                <a:gd name="connsiteY47" fmla="*/ 276075 h 344988"/>
                <a:gd name="connsiteX48" fmla="*/ 140640 w 344587"/>
                <a:gd name="connsiteY48" fmla="*/ 271811 h 344988"/>
                <a:gd name="connsiteX49" fmla="*/ 135875 w 344587"/>
                <a:gd name="connsiteY49" fmla="*/ 272467 h 344988"/>
                <a:gd name="connsiteX50" fmla="*/ 228015 w 344587"/>
                <a:gd name="connsiteY50" fmla="*/ 260644 h 344988"/>
                <a:gd name="connsiteX51" fmla="*/ 225418 w 344587"/>
                <a:gd name="connsiteY51" fmla="*/ 264769 h 344988"/>
                <a:gd name="connsiteX52" fmla="*/ 220576 w 344587"/>
                <a:gd name="connsiteY52" fmla="*/ 264959 h 344988"/>
                <a:gd name="connsiteX53" fmla="*/ 223687 w 344587"/>
                <a:gd name="connsiteY53" fmla="*/ 268704 h 344988"/>
                <a:gd name="connsiteX54" fmla="*/ 222361 w 344587"/>
                <a:gd name="connsiteY54" fmla="*/ 273372 h 344988"/>
                <a:gd name="connsiteX55" fmla="*/ 226879 w 344587"/>
                <a:gd name="connsiteY55" fmla="*/ 271581 h 344988"/>
                <a:gd name="connsiteX56" fmla="*/ 230910 w 344587"/>
                <a:gd name="connsiteY56" fmla="*/ 274268 h 344988"/>
                <a:gd name="connsiteX57" fmla="*/ 230585 w 344587"/>
                <a:gd name="connsiteY57" fmla="*/ 269410 h 344988"/>
                <a:gd name="connsiteX58" fmla="*/ 234399 w 344587"/>
                <a:gd name="connsiteY58" fmla="*/ 266398 h 344988"/>
                <a:gd name="connsiteX59" fmla="*/ 229692 w 344587"/>
                <a:gd name="connsiteY59" fmla="*/ 265204 h 344988"/>
                <a:gd name="connsiteX60" fmla="*/ 116572 w 344587"/>
                <a:gd name="connsiteY60" fmla="*/ 260644 h 344988"/>
                <a:gd name="connsiteX61" fmla="*/ 114895 w 344587"/>
                <a:gd name="connsiteY61" fmla="*/ 265204 h 344988"/>
                <a:gd name="connsiteX62" fmla="*/ 110188 w 344587"/>
                <a:gd name="connsiteY62" fmla="*/ 266398 h 344988"/>
                <a:gd name="connsiteX63" fmla="*/ 114002 w 344587"/>
                <a:gd name="connsiteY63" fmla="*/ 269410 h 344988"/>
                <a:gd name="connsiteX64" fmla="*/ 113678 w 344587"/>
                <a:gd name="connsiteY64" fmla="*/ 274268 h 344988"/>
                <a:gd name="connsiteX65" fmla="*/ 117708 w 344587"/>
                <a:gd name="connsiteY65" fmla="*/ 271581 h 344988"/>
                <a:gd name="connsiteX66" fmla="*/ 122226 w 344587"/>
                <a:gd name="connsiteY66" fmla="*/ 273372 h 344988"/>
                <a:gd name="connsiteX67" fmla="*/ 120900 w 344587"/>
                <a:gd name="connsiteY67" fmla="*/ 268704 h 344988"/>
                <a:gd name="connsiteX68" fmla="*/ 124011 w 344587"/>
                <a:gd name="connsiteY68" fmla="*/ 264959 h 344988"/>
                <a:gd name="connsiteX69" fmla="*/ 119169 w 344587"/>
                <a:gd name="connsiteY69" fmla="*/ 264769 h 344988"/>
                <a:gd name="connsiteX70" fmla="*/ 242363 w 344587"/>
                <a:gd name="connsiteY70" fmla="*/ 249625 h 344988"/>
                <a:gd name="connsiteX71" fmla="*/ 240527 w 344587"/>
                <a:gd name="connsiteY71" fmla="*/ 254100 h 344988"/>
                <a:gd name="connsiteX72" fmla="*/ 235802 w 344587"/>
                <a:gd name="connsiteY72" fmla="*/ 255124 h 344988"/>
                <a:gd name="connsiteX73" fmla="*/ 239501 w 344587"/>
                <a:gd name="connsiteY73" fmla="*/ 258251 h 344988"/>
                <a:gd name="connsiteX74" fmla="*/ 239015 w 344587"/>
                <a:gd name="connsiteY74" fmla="*/ 263048 h 344988"/>
                <a:gd name="connsiteX75" fmla="*/ 243119 w 344587"/>
                <a:gd name="connsiteY75" fmla="*/ 260515 h 344988"/>
                <a:gd name="connsiteX76" fmla="*/ 247546 w 344587"/>
                <a:gd name="connsiteY76" fmla="*/ 262455 h 344988"/>
                <a:gd name="connsiteX77" fmla="*/ 246413 w 344587"/>
                <a:gd name="connsiteY77" fmla="*/ 257766 h 344988"/>
                <a:gd name="connsiteX78" fmla="*/ 249625 w 344587"/>
                <a:gd name="connsiteY78" fmla="*/ 254154 h 344988"/>
                <a:gd name="connsiteX79" fmla="*/ 244792 w 344587"/>
                <a:gd name="connsiteY79" fmla="*/ 253776 h 344988"/>
                <a:gd name="connsiteX80" fmla="*/ 102024 w 344587"/>
                <a:gd name="connsiteY80" fmla="*/ 249625 h 344988"/>
                <a:gd name="connsiteX81" fmla="*/ 99594 w 344587"/>
                <a:gd name="connsiteY81" fmla="*/ 253776 h 344988"/>
                <a:gd name="connsiteX82" fmla="*/ 94762 w 344587"/>
                <a:gd name="connsiteY82" fmla="*/ 254154 h 344988"/>
                <a:gd name="connsiteX83" fmla="*/ 97975 w 344587"/>
                <a:gd name="connsiteY83" fmla="*/ 257766 h 344988"/>
                <a:gd name="connsiteX84" fmla="*/ 96841 w 344587"/>
                <a:gd name="connsiteY84" fmla="*/ 262455 h 344988"/>
                <a:gd name="connsiteX85" fmla="*/ 101268 w 344587"/>
                <a:gd name="connsiteY85" fmla="*/ 260515 h 344988"/>
                <a:gd name="connsiteX86" fmla="*/ 105372 w 344587"/>
                <a:gd name="connsiteY86" fmla="*/ 263048 h 344988"/>
                <a:gd name="connsiteX87" fmla="*/ 104886 w 344587"/>
                <a:gd name="connsiteY87" fmla="*/ 258251 h 344988"/>
                <a:gd name="connsiteX88" fmla="*/ 108585 w 344587"/>
                <a:gd name="connsiteY88" fmla="*/ 255124 h 344988"/>
                <a:gd name="connsiteX89" fmla="*/ 103860 w 344587"/>
                <a:gd name="connsiteY89" fmla="*/ 254100 h 344988"/>
                <a:gd name="connsiteX90" fmla="*/ 254712 w 344587"/>
                <a:gd name="connsiteY90" fmla="*/ 236203 h 344988"/>
                <a:gd name="connsiteX91" fmla="*/ 253690 w 344587"/>
                <a:gd name="connsiteY91" fmla="*/ 240928 h 344988"/>
                <a:gd name="connsiteX92" fmla="*/ 249225 w 344587"/>
                <a:gd name="connsiteY92" fmla="*/ 242764 h 344988"/>
                <a:gd name="connsiteX93" fmla="*/ 253394 w 344587"/>
                <a:gd name="connsiteY93" fmla="*/ 245220 h 344988"/>
                <a:gd name="connsiteX94" fmla="*/ 253771 w 344587"/>
                <a:gd name="connsiteY94" fmla="*/ 250026 h 344988"/>
                <a:gd name="connsiteX95" fmla="*/ 257348 w 344587"/>
                <a:gd name="connsiteY95" fmla="*/ 246813 h 344988"/>
                <a:gd name="connsiteX96" fmla="*/ 262056 w 344587"/>
                <a:gd name="connsiteY96" fmla="*/ 247974 h 344988"/>
                <a:gd name="connsiteX97" fmla="*/ 260119 w 344587"/>
                <a:gd name="connsiteY97" fmla="*/ 243520 h 344988"/>
                <a:gd name="connsiteX98" fmla="*/ 262648 w 344587"/>
                <a:gd name="connsiteY98" fmla="*/ 239416 h 344988"/>
                <a:gd name="connsiteX99" fmla="*/ 257833 w 344587"/>
                <a:gd name="connsiteY99" fmla="*/ 239902 h 344988"/>
                <a:gd name="connsiteX100" fmla="*/ 89793 w 344587"/>
                <a:gd name="connsiteY100" fmla="*/ 236203 h 344988"/>
                <a:gd name="connsiteX101" fmla="*/ 86626 w 344587"/>
                <a:gd name="connsiteY101" fmla="*/ 239902 h 344988"/>
                <a:gd name="connsiteX102" fmla="*/ 81739 w 344587"/>
                <a:gd name="connsiteY102" fmla="*/ 239416 h 344988"/>
                <a:gd name="connsiteX103" fmla="*/ 84333 w 344587"/>
                <a:gd name="connsiteY103" fmla="*/ 243520 h 344988"/>
                <a:gd name="connsiteX104" fmla="*/ 82340 w 344587"/>
                <a:gd name="connsiteY104" fmla="*/ 247974 h 344988"/>
                <a:gd name="connsiteX105" fmla="*/ 87118 w 344587"/>
                <a:gd name="connsiteY105" fmla="*/ 246813 h 344988"/>
                <a:gd name="connsiteX106" fmla="*/ 90749 w 344587"/>
                <a:gd name="connsiteY106" fmla="*/ 250026 h 344988"/>
                <a:gd name="connsiteX107" fmla="*/ 91131 w 344587"/>
                <a:gd name="connsiteY107" fmla="*/ 245220 h 344988"/>
                <a:gd name="connsiteX108" fmla="*/ 95363 w 344587"/>
                <a:gd name="connsiteY108" fmla="*/ 242764 h 344988"/>
                <a:gd name="connsiteX109" fmla="*/ 90831 w 344587"/>
                <a:gd name="connsiteY109" fmla="*/ 240928 h 344988"/>
                <a:gd name="connsiteX110" fmla="*/ 264558 w 344587"/>
                <a:gd name="connsiteY110" fmla="*/ 220977 h 344988"/>
                <a:gd name="connsiteX111" fmla="*/ 264341 w 344587"/>
                <a:gd name="connsiteY111" fmla="*/ 225819 h 344988"/>
                <a:gd name="connsiteX112" fmla="*/ 260243 w 344587"/>
                <a:gd name="connsiteY112" fmla="*/ 228416 h 344988"/>
                <a:gd name="connsiteX113" fmla="*/ 264803 w 344587"/>
                <a:gd name="connsiteY113" fmla="*/ 230093 h 344988"/>
                <a:gd name="connsiteX114" fmla="*/ 265997 w 344587"/>
                <a:gd name="connsiteY114" fmla="*/ 234800 h 344988"/>
                <a:gd name="connsiteX115" fmla="*/ 269009 w 344587"/>
                <a:gd name="connsiteY115" fmla="*/ 230986 h 344988"/>
                <a:gd name="connsiteX116" fmla="*/ 273867 w 344587"/>
                <a:gd name="connsiteY116" fmla="*/ 231311 h 344988"/>
                <a:gd name="connsiteX117" fmla="*/ 271180 w 344587"/>
                <a:gd name="connsiteY117" fmla="*/ 227280 h 344988"/>
                <a:gd name="connsiteX118" fmla="*/ 272971 w 344587"/>
                <a:gd name="connsiteY118" fmla="*/ 222762 h 344988"/>
                <a:gd name="connsiteX119" fmla="*/ 268276 w 344587"/>
                <a:gd name="connsiteY119" fmla="*/ 224088 h 344988"/>
                <a:gd name="connsiteX120" fmla="*/ 80029 w 344587"/>
                <a:gd name="connsiteY120" fmla="*/ 220977 h 344988"/>
                <a:gd name="connsiteX121" fmla="*/ 76311 w 344587"/>
                <a:gd name="connsiteY121" fmla="*/ 224088 h 344988"/>
                <a:gd name="connsiteX122" fmla="*/ 71616 w 344587"/>
                <a:gd name="connsiteY122" fmla="*/ 222762 h 344988"/>
                <a:gd name="connsiteX123" fmla="*/ 73407 w 344587"/>
                <a:gd name="connsiteY123" fmla="*/ 227280 h 344988"/>
                <a:gd name="connsiteX124" fmla="*/ 70721 w 344587"/>
                <a:gd name="connsiteY124" fmla="*/ 231311 h 344988"/>
                <a:gd name="connsiteX125" fmla="*/ 75578 w 344587"/>
                <a:gd name="connsiteY125" fmla="*/ 230986 h 344988"/>
                <a:gd name="connsiteX126" fmla="*/ 78590 w 344587"/>
                <a:gd name="connsiteY126" fmla="*/ 234800 h 344988"/>
                <a:gd name="connsiteX127" fmla="*/ 79785 w 344587"/>
                <a:gd name="connsiteY127" fmla="*/ 230093 h 344988"/>
                <a:gd name="connsiteX128" fmla="*/ 84344 w 344587"/>
                <a:gd name="connsiteY128" fmla="*/ 228416 h 344988"/>
                <a:gd name="connsiteX129" fmla="*/ 80246 w 344587"/>
                <a:gd name="connsiteY129" fmla="*/ 225819 h 344988"/>
                <a:gd name="connsiteX130" fmla="*/ 271410 w 344587"/>
                <a:gd name="connsiteY130" fmla="*/ 204148 h 344988"/>
                <a:gd name="connsiteX131" fmla="*/ 272066 w 344587"/>
                <a:gd name="connsiteY131" fmla="*/ 208985 h 344988"/>
                <a:gd name="connsiteX132" fmla="*/ 268457 w 344587"/>
                <a:gd name="connsiteY132" fmla="*/ 212245 h 344988"/>
                <a:gd name="connsiteX133" fmla="*/ 273269 w 344587"/>
                <a:gd name="connsiteY133" fmla="*/ 213115 h 344988"/>
                <a:gd name="connsiteX134" fmla="*/ 275292 w 344587"/>
                <a:gd name="connsiteY134" fmla="*/ 217571 h 344988"/>
                <a:gd name="connsiteX135" fmla="*/ 277615 w 344587"/>
                <a:gd name="connsiteY135" fmla="*/ 213278 h 344988"/>
                <a:gd name="connsiteX136" fmla="*/ 282481 w 344587"/>
                <a:gd name="connsiteY136" fmla="*/ 212734 h 344988"/>
                <a:gd name="connsiteX137" fmla="*/ 279091 w 344587"/>
                <a:gd name="connsiteY137" fmla="*/ 209229 h 344988"/>
                <a:gd name="connsiteX138" fmla="*/ 280076 w 344587"/>
                <a:gd name="connsiteY138" fmla="*/ 204447 h 344988"/>
                <a:gd name="connsiteX139" fmla="*/ 275674 w 344587"/>
                <a:gd name="connsiteY139" fmla="*/ 206566 h 344988"/>
                <a:gd name="connsiteX140" fmla="*/ 73019 w 344587"/>
                <a:gd name="connsiteY140" fmla="*/ 204148 h 344988"/>
                <a:gd name="connsiteX141" fmla="*/ 68816 w 344587"/>
                <a:gd name="connsiteY141" fmla="*/ 206566 h 344988"/>
                <a:gd name="connsiteX142" fmla="*/ 64477 w 344587"/>
                <a:gd name="connsiteY142" fmla="*/ 204447 h 344988"/>
                <a:gd name="connsiteX143" fmla="*/ 65447 w 344587"/>
                <a:gd name="connsiteY143" fmla="*/ 209229 h 344988"/>
                <a:gd name="connsiteX144" fmla="*/ 62106 w 344587"/>
                <a:gd name="connsiteY144" fmla="*/ 212734 h 344988"/>
                <a:gd name="connsiteX145" fmla="*/ 66903 w 344587"/>
                <a:gd name="connsiteY145" fmla="*/ 213278 h 344988"/>
                <a:gd name="connsiteX146" fmla="*/ 69193 w 344587"/>
                <a:gd name="connsiteY146" fmla="*/ 217571 h 344988"/>
                <a:gd name="connsiteX147" fmla="*/ 71187 w 344587"/>
                <a:gd name="connsiteY147" fmla="*/ 213115 h 344988"/>
                <a:gd name="connsiteX148" fmla="*/ 75929 w 344587"/>
                <a:gd name="connsiteY148" fmla="*/ 212245 h 344988"/>
                <a:gd name="connsiteX149" fmla="*/ 72373 w 344587"/>
                <a:gd name="connsiteY149" fmla="*/ 208985 h 344988"/>
                <a:gd name="connsiteX150" fmla="*/ 283915 w 344587"/>
                <a:gd name="connsiteY150" fmla="*/ 185116 h 344988"/>
                <a:gd name="connsiteX151" fmla="*/ 279950 w 344587"/>
                <a:gd name="connsiteY151" fmla="*/ 187963 h 344988"/>
                <a:gd name="connsiteX152" fmla="*/ 275388 w 344587"/>
                <a:gd name="connsiteY152" fmla="*/ 186320 h 344988"/>
                <a:gd name="connsiteX153" fmla="*/ 276854 w 344587"/>
                <a:gd name="connsiteY153" fmla="*/ 191001 h 344988"/>
                <a:gd name="connsiteX154" fmla="*/ 273867 w 344587"/>
                <a:gd name="connsiteY154" fmla="*/ 194861 h 344988"/>
                <a:gd name="connsiteX155" fmla="*/ 278755 w 344587"/>
                <a:gd name="connsiteY155" fmla="*/ 194888 h 344988"/>
                <a:gd name="connsiteX156" fmla="*/ 281498 w 344587"/>
                <a:gd name="connsiteY156" fmla="*/ 198939 h 344988"/>
                <a:gd name="connsiteX157" fmla="*/ 283019 w 344587"/>
                <a:gd name="connsiteY157" fmla="*/ 194286 h 344988"/>
                <a:gd name="connsiteX158" fmla="*/ 287690 w 344587"/>
                <a:gd name="connsiteY158" fmla="*/ 192917 h 344988"/>
                <a:gd name="connsiteX159" fmla="*/ 283780 w 344587"/>
                <a:gd name="connsiteY159" fmla="*/ 190015 h 344988"/>
                <a:gd name="connsiteX160" fmla="*/ 60472 w 344587"/>
                <a:gd name="connsiteY160" fmla="*/ 185116 h 344988"/>
                <a:gd name="connsiteX161" fmla="*/ 60608 w 344587"/>
                <a:gd name="connsiteY161" fmla="*/ 190015 h 344988"/>
                <a:gd name="connsiteX162" fmla="*/ 56697 w 344587"/>
                <a:gd name="connsiteY162" fmla="*/ 192917 h 344988"/>
                <a:gd name="connsiteX163" fmla="*/ 61368 w 344587"/>
                <a:gd name="connsiteY163" fmla="*/ 194286 h 344988"/>
                <a:gd name="connsiteX164" fmla="*/ 62889 w 344587"/>
                <a:gd name="connsiteY164" fmla="*/ 198939 h 344988"/>
                <a:gd name="connsiteX165" fmla="*/ 65632 w 344587"/>
                <a:gd name="connsiteY165" fmla="*/ 194888 h 344988"/>
                <a:gd name="connsiteX166" fmla="*/ 70520 w 344587"/>
                <a:gd name="connsiteY166" fmla="*/ 194861 h 344988"/>
                <a:gd name="connsiteX167" fmla="*/ 67533 w 344587"/>
                <a:gd name="connsiteY167" fmla="*/ 191001 h 344988"/>
                <a:gd name="connsiteX168" fmla="*/ 68999 w 344587"/>
                <a:gd name="connsiteY168" fmla="*/ 186320 h 344988"/>
                <a:gd name="connsiteX169" fmla="*/ 64437 w 344587"/>
                <a:gd name="connsiteY169" fmla="*/ 187963 h 344988"/>
                <a:gd name="connsiteX170" fmla="*/ 284437 w 344587"/>
                <a:gd name="connsiteY170" fmla="*/ 165482 h 344988"/>
                <a:gd name="connsiteX171" fmla="*/ 281057 w 344587"/>
                <a:gd name="connsiteY171" fmla="*/ 168981 h 344988"/>
                <a:gd name="connsiteX172" fmla="*/ 276271 w 344587"/>
                <a:gd name="connsiteY172" fmla="*/ 168161 h 344988"/>
                <a:gd name="connsiteX173" fmla="*/ 278542 w 344587"/>
                <a:gd name="connsiteY173" fmla="*/ 172508 h 344988"/>
                <a:gd name="connsiteX174" fmla="*/ 276271 w 344587"/>
                <a:gd name="connsiteY174" fmla="*/ 176827 h 344988"/>
                <a:gd name="connsiteX175" fmla="*/ 281057 w 344587"/>
                <a:gd name="connsiteY175" fmla="*/ 176007 h 344988"/>
                <a:gd name="connsiteX176" fmla="*/ 284437 w 344587"/>
                <a:gd name="connsiteY176" fmla="*/ 179506 h 344988"/>
                <a:gd name="connsiteX177" fmla="*/ 285140 w 344587"/>
                <a:gd name="connsiteY177" fmla="*/ 174667 h 344988"/>
                <a:gd name="connsiteX178" fmla="*/ 289493 w 344587"/>
                <a:gd name="connsiteY178" fmla="*/ 172508 h 344988"/>
                <a:gd name="connsiteX179" fmla="*/ 285140 w 344587"/>
                <a:gd name="connsiteY179" fmla="*/ 170321 h 344988"/>
                <a:gd name="connsiteX180" fmla="*/ 60027 w 344587"/>
                <a:gd name="connsiteY180" fmla="*/ 165482 h 344988"/>
                <a:gd name="connsiteX181" fmla="*/ 59313 w 344587"/>
                <a:gd name="connsiteY181" fmla="*/ 170321 h 344988"/>
                <a:gd name="connsiteX182" fmla="*/ 54894 w 344587"/>
                <a:gd name="connsiteY182" fmla="*/ 172508 h 344988"/>
                <a:gd name="connsiteX183" fmla="*/ 59313 w 344587"/>
                <a:gd name="connsiteY183" fmla="*/ 174667 h 344988"/>
                <a:gd name="connsiteX184" fmla="*/ 60027 w 344587"/>
                <a:gd name="connsiteY184" fmla="*/ 179506 h 344988"/>
                <a:gd name="connsiteX185" fmla="*/ 63458 w 344587"/>
                <a:gd name="connsiteY185" fmla="*/ 176007 h 344988"/>
                <a:gd name="connsiteX186" fmla="*/ 68317 w 344587"/>
                <a:gd name="connsiteY186" fmla="*/ 176827 h 344988"/>
                <a:gd name="connsiteX187" fmla="*/ 66011 w 344587"/>
                <a:gd name="connsiteY187" fmla="*/ 172508 h 344988"/>
                <a:gd name="connsiteX188" fmla="*/ 68317 w 344587"/>
                <a:gd name="connsiteY188" fmla="*/ 168161 h 344988"/>
                <a:gd name="connsiteX189" fmla="*/ 63458 w 344587"/>
                <a:gd name="connsiteY189" fmla="*/ 168981 h 344988"/>
                <a:gd name="connsiteX190" fmla="*/ 281498 w 344587"/>
                <a:gd name="connsiteY190" fmla="*/ 146049 h 344988"/>
                <a:gd name="connsiteX191" fmla="*/ 278755 w 344587"/>
                <a:gd name="connsiteY191" fmla="*/ 150092 h 344988"/>
                <a:gd name="connsiteX192" fmla="*/ 273867 w 344587"/>
                <a:gd name="connsiteY192" fmla="*/ 150120 h 344988"/>
                <a:gd name="connsiteX193" fmla="*/ 276854 w 344587"/>
                <a:gd name="connsiteY193" fmla="*/ 153999 h 344988"/>
                <a:gd name="connsiteX194" fmla="*/ 275388 w 344587"/>
                <a:gd name="connsiteY194" fmla="*/ 158670 h 344988"/>
                <a:gd name="connsiteX195" fmla="*/ 279950 w 344587"/>
                <a:gd name="connsiteY195" fmla="*/ 157004 h 344988"/>
                <a:gd name="connsiteX196" fmla="*/ 283915 w 344587"/>
                <a:gd name="connsiteY196" fmla="*/ 159872 h 344988"/>
                <a:gd name="connsiteX197" fmla="*/ 283780 w 344587"/>
                <a:gd name="connsiteY197" fmla="*/ 154955 h 344988"/>
                <a:gd name="connsiteX198" fmla="*/ 287690 w 344587"/>
                <a:gd name="connsiteY198" fmla="*/ 152059 h 344988"/>
                <a:gd name="connsiteX199" fmla="*/ 283019 w 344587"/>
                <a:gd name="connsiteY199" fmla="*/ 150693 h 344988"/>
                <a:gd name="connsiteX200" fmla="*/ 62889 w 344587"/>
                <a:gd name="connsiteY200" fmla="*/ 146049 h 344988"/>
                <a:gd name="connsiteX201" fmla="*/ 61368 w 344587"/>
                <a:gd name="connsiteY201" fmla="*/ 150693 h 344988"/>
                <a:gd name="connsiteX202" fmla="*/ 56697 w 344587"/>
                <a:gd name="connsiteY202" fmla="*/ 152059 h 344988"/>
                <a:gd name="connsiteX203" fmla="*/ 60608 w 344587"/>
                <a:gd name="connsiteY203" fmla="*/ 154955 h 344988"/>
                <a:gd name="connsiteX204" fmla="*/ 60472 w 344587"/>
                <a:gd name="connsiteY204" fmla="*/ 159872 h 344988"/>
                <a:gd name="connsiteX205" fmla="*/ 64437 w 344587"/>
                <a:gd name="connsiteY205" fmla="*/ 157004 h 344988"/>
                <a:gd name="connsiteX206" fmla="*/ 68999 w 344587"/>
                <a:gd name="connsiteY206" fmla="*/ 158670 h 344988"/>
                <a:gd name="connsiteX207" fmla="*/ 67533 w 344587"/>
                <a:gd name="connsiteY207" fmla="*/ 153999 h 344988"/>
                <a:gd name="connsiteX208" fmla="*/ 70520 w 344587"/>
                <a:gd name="connsiteY208" fmla="*/ 150120 h 344988"/>
                <a:gd name="connsiteX209" fmla="*/ 65632 w 344587"/>
                <a:gd name="connsiteY209" fmla="*/ 150092 h 344988"/>
                <a:gd name="connsiteX210" fmla="*/ 275292 w 344587"/>
                <a:gd name="connsiteY210" fmla="*/ 127618 h 344988"/>
                <a:gd name="connsiteX211" fmla="*/ 273269 w 344587"/>
                <a:gd name="connsiteY211" fmla="*/ 132007 h 344988"/>
                <a:gd name="connsiteX212" fmla="*/ 268457 w 344587"/>
                <a:gd name="connsiteY212" fmla="*/ 132864 h 344988"/>
                <a:gd name="connsiteX213" fmla="*/ 272066 w 344587"/>
                <a:gd name="connsiteY213" fmla="*/ 136103 h 344988"/>
                <a:gd name="connsiteX214" fmla="*/ 271410 w 344587"/>
                <a:gd name="connsiteY214" fmla="*/ 140840 h 344988"/>
                <a:gd name="connsiteX215" fmla="*/ 275674 w 344587"/>
                <a:gd name="connsiteY215" fmla="*/ 138458 h 344988"/>
                <a:gd name="connsiteX216" fmla="*/ 280076 w 344587"/>
                <a:gd name="connsiteY216" fmla="*/ 140546 h 344988"/>
                <a:gd name="connsiteX217" fmla="*/ 279091 w 344587"/>
                <a:gd name="connsiteY217" fmla="*/ 135862 h 344988"/>
                <a:gd name="connsiteX218" fmla="*/ 282481 w 344587"/>
                <a:gd name="connsiteY218" fmla="*/ 132382 h 344988"/>
                <a:gd name="connsiteX219" fmla="*/ 277615 w 344587"/>
                <a:gd name="connsiteY219" fmla="*/ 131847 h 344988"/>
                <a:gd name="connsiteX220" fmla="*/ 69193 w 344587"/>
                <a:gd name="connsiteY220" fmla="*/ 127618 h 344988"/>
                <a:gd name="connsiteX221" fmla="*/ 66903 w 344587"/>
                <a:gd name="connsiteY221" fmla="*/ 131847 h 344988"/>
                <a:gd name="connsiteX222" fmla="*/ 62106 w 344587"/>
                <a:gd name="connsiteY222" fmla="*/ 132382 h 344988"/>
                <a:gd name="connsiteX223" fmla="*/ 65447 w 344587"/>
                <a:gd name="connsiteY223" fmla="*/ 135862 h 344988"/>
                <a:gd name="connsiteX224" fmla="*/ 64477 w 344587"/>
                <a:gd name="connsiteY224" fmla="*/ 140546 h 344988"/>
                <a:gd name="connsiteX225" fmla="*/ 68816 w 344587"/>
                <a:gd name="connsiteY225" fmla="*/ 138458 h 344988"/>
                <a:gd name="connsiteX226" fmla="*/ 73019 w 344587"/>
                <a:gd name="connsiteY226" fmla="*/ 140840 h 344988"/>
                <a:gd name="connsiteX227" fmla="*/ 72373 w 344587"/>
                <a:gd name="connsiteY227" fmla="*/ 136103 h 344988"/>
                <a:gd name="connsiteX228" fmla="*/ 75929 w 344587"/>
                <a:gd name="connsiteY228" fmla="*/ 132864 h 344988"/>
                <a:gd name="connsiteX229" fmla="*/ 71187 w 344587"/>
                <a:gd name="connsiteY229" fmla="*/ 132007 h 344988"/>
                <a:gd name="connsiteX230" fmla="*/ 265997 w 344587"/>
                <a:gd name="connsiteY230" fmla="*/ 110188 h 344988"/>
                <a:gd name="connsiteX231" fmla="*/ 264803 w 344587"/>
                <a:gd name="connsiteY231" fmla="*/ 114963 h 344988"/>
                <a:gd name="connsiteX232" fmla="*/ 260243 w 344587"/>
                <a:gd name="connsiteY232" fmla="*/ 116665 h 344988"/>
                <a:gd name="connsiteX233" fmla="*/ 264341 w 344587"/>
                <a:gd name="connsiteY233" fmla="*/ 119299 h 344988"/>
                <a:gd name="connsiteX234" fmla="*/ 264558 w 344587"/>
                <a:gd name="connsiteY234" fmla="*/ 124212 h 344988"/>
                <a:gd name="connsiteX235" fmla="*/ 268276 w 344587"/>
                <a:gd name="connsiteY235" fmla="*/ 121083 h 344988"/>
                <a:gd name="connsiteX236" fmla="*/ 272971 w 344587"/>
                <a:gd name="connsiteY236" fmla="*/ 122401 h 344988"/>
                <a:gd name="connsiteX237" fmla="*/ 271180 w 344587"/>
                <a:gd name="connsiteY237" fmla="*/ 117845 h 344988"/>
                <a:gd name="connsiteX238" fmla="*/ 273867 w 344587"/>
                <a:gd name="connsiteY238" fmla="*/ 113756 h 344988"/>
                <a:gd name="connsiteX239" fmla="*/ 269009 w 344587"/>
                <a:gd name="connsiteY239" fmla="*/ 114057 h 344988"/>
                <a:gd name="connsiteX240" fmla="*/ 78590 w 344587"/>
                <a:gd name="connsiteY240" fmla="*/ 110188 h 344988"/>
                <a:gd name="connsiteX241" fmla="*/ 75578 w 344587"/>
                <a:gd name="connsiteY241" fmla="*/ 114057 h 344988"/>
                <a:gd name="connsiteX242" fmla="*/ 70721 w 344587"/>
                <a:gd name="connsiteY242" fmla="*/ 113756 h 344988"/>
                <a:gd name="connsiteX243" fmla="*/ 73407 w 344587"/>
                <a:gd name="connsiteY243" fmla="*/ 117845 h 344988"/>
                <a:gd name="connsiteX244" fmla="*/ 71616 w 344587"/>
                <a:gd name="connsiteY244" fmla="*/ 122401 h 344988"/>
                <a:gd name="connsiteX245" fmla="*/ 76311 w 344587"/>
                <a:gd name="connsiteY245" fmla="*/ 121083 h 344988"/>
                <a:gd name="connsiteX246" fmla="*/ 80029 w 344587"/>
                <a:gd name="connsiteY246" fmla="*/ 124212 h 344988"/>
                <a:gd name="connsiteX247" fmla="*/ 80246 w 344587"/>
                <a:gd name="connsiteY247" fmla="*/ 119299 h 344988"/>
                <a:gd name="connsiteX248" fmla="*/ 84344 w 344587"/>
                <a:gd name="connsiteY248" fmla="*/ 116665 h 344988"/>
                <a:gd name="connsiteX249" fmla="*/ 79785 w 344587"/>
                <a:gd name="connsiteY249" fmla="*/ 114963 h 344988"/>
                <a:gd name="connsiteX250" fmla="*/ 172293 w 344587"/>
                <a:gd name="connsiteY250" fmla="*/ 107507 h 344988"/>
                <a:gd name="connsiteX251" fmla="*/ 164742 w 344587"/>
                <a:gd name="connsiteY251" fmla="*/ 112163 h 344988"/>
                <a:gd name="connsiteX252" fmla="*/ 148477 w 344587"/>
                <a:gd name="connsiteY252" fmla="*/ 145335 h 344988"/>
                <a:gd name="connsiteX253" fmla="*/ 111881 w 344587"/>
                <a:gd name="connsiteY253" fmla="*/ 150766 h 344988"/>
                <a:gd name="connsiteX254" fmla="*/ 104910 w 344587"/>
                <a:gd name="connsiteY254" fmla="*/ 156392 h 344988"/>
                <a:gd name="connsiteX255" fmla="*/ 107234 w 344587"/>
                <a:gd name="connsiteY255" fmla="*/ 165121 h 344988"/>
                <a:gd name="connsiteX256" fmla="*/ 133567 w 344587"/>
                <a:gd name="connsiteY256" fmla="*/ 190922 h 344988"/>
                <a:gd name="connsiteX257" fmla="*/ 127371 w 344587"/>
                <a:gd name="connsiteY257" fmla="*/ 227392 h 344988"/>
                <a:gd name="connsiteX258" fmla="*/ 130663 w 344587"/>
                <a:gd name="connsiteY258" fmla="*/ 235733 h 344988"/>
                <a:gd name="connsiteX259" fmla="*/ 135697 w 344587"/>
                <a:gd name="connsiteY259" fmla="*/ 237479 h 344988"/>
                <a:gd name="connsiteX260" fmla="*/ 139570 w 344587"/>
                <a:gd name="connsiteY260" fmla="*/ 236509 h 344988"/>
                <a:gd name="connsiteX261" fmla="*/ 172293 w 344587"/>
                <a:gd name="connsiteY261" fmla="*/ 219244 h 344988"/>
                <a:gd name="connsiteX262" fmla="*/ 205016 w 344587"/>
                <a:gd name="connsiteY262" fmla="*/ 236509 h 344988"/>
                <a:gd name="connsiteX263" fmla="*/ 209083 w 344587"/>
                <a:gd name="connsiteY263" fmla="*/ 237479 h 344988"/>
                <a:gd name="connsiteX264" fmla="*/ 213923 w 344587"/>
                <a:gd name="connsiteY264" fmla="*/ 235733 h 344988"/>
                <a:gd name="connsiteX265" fmla="*/ 217409 w 344587"/>
                <a:gd name="connsiteY265" fmla="*/ 227392 h 344988"/>
                <a:gd name="connsiteX266" fmla="*/ 211213 w 344587"/>
                <a:gd name="connsiteY266" fmla="*/ 190922 h 344988"/>
                <a:gd name="connsiteX267" fmla="*/ 237546 w 344587"/>
                <a:gd name="connsiteY267" fmla="*/ 165121 h 344988"/>
                <a:gd name="connsiteX268" fmla="*/ 239676 w 344587"/>
                <a:gd name="connsiteY268" fmla="*/ 156392 h 344988"/>
                <a:gd name="connsiteX269" fmla="*/ 232899 w 344587"/>
                <a:gd name="connsiteY269" fmla="*/ 150766 h 344988"/>
                <a:gd name="connsiteX270" fmla="*/ 196303 w 344587"/>
                <a:gd name="connsiteY270" fmla="*/ 145335 h 344988"/>
                <a:gd name="connsiteX271" fmla="*/ 180038 w 344587"/>
                <a:gd name="connsiteY271" fmla="*/ 112163 h 344988"/>
                <a:gd name="connsiteX272" fmla="*/ 172293 w 344587"/>
                <a:gd name="connsiteY272" fmla="*/ 107507 h 344988"/>
                <a:gd name="connsiteX273" fmla="*/ 253771 w 344587"/>
                <a:gd name="connsiteY273" fmla="*/ 94962 h 344988"/>
                <a:gd name="connsiteX274" fmla="*/ 253394 w 344587"/>
                <a:gd name="connsiteY274" fmla="*/ 99795 h 344988"/>
                <a:gd name="connsiteX275" fmla="*/ 249225 w 344587"/>
                <a:gd name="connsiteY275" fmla="*/ 102225 h 344988"/>
                <a:gd name="connsiteX276" fmla="*/ 253690 w 344587"/>
                <a:gd name="connsiteY276" fmla="*/ 104061 h 344988"/>
                <a:gd name="connsiteX277" fmla="*/ 254712 w 344587"/>
                <a:gd name="connsiteY277" fmla="*/ 108785 h 344988"/>
                <a:gd name="connsiteX278" fmla="*/ 257833 w 344587"/>
                <a:gd name="connsiteY278" fmla="*/ 105114 h 344988"/>
                <a:gd name="connsiteX279" fmla="*/ 262648 w 344587"/>
                <a:gd name="connsiteY279" fmla="*/ 105573 h 344988"/>
                <a:gd name="connsiteX280" fmla="*/ 260119 w 344587"/>
                <a:gd name="connsiteY280" fmla="*/ 101469 h 344988"/>
                <a:gd name="connsiteX281" fmla="*/ 262056 w 344587"/>
                <a:gd name="connsiteY281" fmla="*/ 97041 h 344988"/>
                <a:gd name="connsiteX282" fmla="*/ 257348 w 344587"/>
                <a:gd name="connsiteY282" fmla="*/ 98175 h 344988"/>
                <a:gd name="connsiteX283" fmla="*/ 90749 w 344587"/>
                <a:gd name="connsiteY283" fmla="*/ 94962 h 344988"/>
                <a:gd name="connsiteX284" fmla="*/ 87118 w 344587"/>
                <a:gd name="connsiteY284" fmla="*/ 98175 h 344988"/>
                <a:gd name="connsiteX285" fmla="*/ 82340 w 344587"/>
                <a:gd name="connsiteY285" fmla="*/ 97041 h 344988"/>
                <a:gd name="connsiteX286" fmla="*/ 84333 w 344587"/>
                <a:gd name="connsiteY286" fmla="*/ 101469 h 344988"/>
                <a:gd name="connsiteX287" fmla="*/ 81739 w 344587"/>
                <a:gd name="connsiteY287" fmla="*/ 105573 h 344988"/>
                <a:gd name="connsiteX288" fmla="*/ 86626 w 344587"/>
                <a:gd name="connsiteY288" fmla="*/ 105114 h 344988"/>
                <a:gd name="connsiteX289" fmla="*/ 89793 w 344587"/>
                <a:gd name="connsiteY289" fmla="*/ 108785 h 344988"/>
                <a:gd name="connsiteX290" fmla="*/ 90831 w 344587"/>
                <a:gd name="connsiteY290" fmla="*/ 104061 h 344988"/>
                <a:gd name="connsiteX291" fmla="*/ 95363 w 344587"/>
                <a:gd name="connsiteY291" fmla="*/ 102225 h 344988"/>
                <a:gd name="connsiteX292" fmla="*/ 91131 w 344587"/>
                <a:gd name="connsiteY292" fmla="*/ 99795 h 344988"/>
                <a:gd name="connsiteX293" fmla="*/ 239015 w 344587"/>
                <a:gd name="connsiteY293" fmla="*/ 81940 h 344988"/>
                <a:gd name="connsiteX294" fmla="*/ 239501 w 344587"/>
                <a:gd name="connsiteY294" fmla="*/ 86827 h 344988"/>
                <a:gd name="connsiteX295" fmla="*/ 235802 w 344587"/>
                <a:gd name="connsiteY295" fmla="*/ 89993 h 344988"/>
                <a:gd name="connsiteX296" fmla="*/ 240527 w 344587"/>
                <a:gd name="connsiteY296" fmla="*/ 91031 h 344988"/>
                <a:gd name="connsiteX297" fmla="*/ 242363 w 344587"/>
                <a:gd name="connsiteY297" fmla="*/ 95563 h 344988"/>
                <a:gd name="connsiteX298" fmla="*/ 244792 w 344587"/>
                <a:gd name="connsiteY298" fmla="*/ 91331 h 344988"/>
                <a:gd name="connsiteX299" fmla="*/ 249625 w 344587"/>
                <a:gd name="connsiteY299" fmla="*/ 90976 h 344988"/>
                <a:gd name="connsiteX300" fmla="*/ 246413 w 344587"/>
                <a:gd name="connsiteY300" fmla="*/ 87318 h 344988"/>
                <a:gd name="connsiteX301" fmla="*/ 247546 w 344587"/>
                <a:gd name="connsiteY301" fmla="*/ 82568 h 344988"/>
                <a:gd name="connsiteX302" fmla="*/ 243119 w 344587"/>
                <a:gd name="connsiteY302" fmla="*/ 84533 h 344988"/>
                <a:gd name="connsiteX303" fmla="*/ 105372 w 344587"/>
                <a:gd name="connsiteY303" fmla="*/ 81940 h 344988"/>
                <a:gd name="connsiteX304" fmla="*/ 101268 w 344587"/>
                <a:gd name="connsiteY304" fmla="*/ 84533 h 344988"/>
                <a:gd name="connsiteX305" fmla="*/ 96841 w 344587"/>
                <a:gd name="connsiteY305" fmla="*/ 82568 h 344988"/>
                <a:gd name="connsiteX306" fmla="*/ 97975 w 344587"/>
                <a:gd name="connsiteY306" fmla="*/ 87318 h 344988"/>
                <a:gd name="connsiteX307" fmla="*/ 94762 w 344587"/>
                <a:gd name="connsiteY307" fmla="*/ 90976 h 344988"/>
                <a:gd name="connsiteX308" fmla="*/ 99594 w 344587"/>
                <a:gd name="connsiteY308" fmla="*/ 91331 h 344988"/>
                <a:gd name="connsiteX309" fmla="*/ 102024 w 344587"/>
                <a:gd name="connsiteY309" fmla="*/ 95563 h 344988"/>
                <a:gd name="connsiteX310" fmla="*/ 103860 w 344587"/>
                <a:gd name="connsiteY310" fmla="*/ 91031 h 344988"/>
                <a:gd name="connsiteX311" fmla="*/ 108585 w 344587"/>
                <a:gd name="connsiteY311" fmla="*/ 89993 h 344988"/>
                <a:gd name="connsiteX312" fmla="*/ 104886 w 344587"/>
                <a:gd name="connsiteY312" fmla="*/ 86827 h 344988"/>
                <a:gd name="connsiteX313" fmla="*/ 230910 w 344587"/>
                <a:gd name="connsiteY313" fmla="*/ 70720 h 344988"/>
                <a:gd name="connsiteX314" fmla="*/ 226879 w 344587"/>
                <a:gd name="connsiteY314" fmla="*/ 73474 h 344988"/>
                <a:gd name="connsiteX315" fmla="*/ 222361 w 344587"/>
                <a:gd name="connsiteY315" fmla="*/ 71629 h 344988"/>
                <a:gd name="connsiteX316" fmla="*/ 223687 w 344587"/>
                <a:gd name="connsiteY316" fmla="*/ 76393 h 344988"/>
                <a:gd name="connsiteX317" fmla="*/ 220576 w 344587"/>
                <a:gd name="connsiteY317" fmla="*/ 80193 h 344988"/>
                <a:gd name="connsiteX318" fmla="*/ 225418 w 344587"/>
                <a:gd name="connsiteY318" fmla="*/ 80386 h 344988"/>
                <a:gd name="connsiteX319" fmla="*/ 228015 w 344587"/>
                <a:gd name="connsiteY319" fmla="*/ 84544 h 344988"/>
                <a:gd name="connsiteX320" fmla="*/ 229692 w 344587"/>
                <a:gd name="connsiteY320" fmla="*/ 79918 h 344988"/>
                <a:gd name="connsiteX321" fmla="*/ 234399 w 344587"/>
                <a:gd name="connsiteY321" fmla="*/ 78706 h 344988"/>
                <a:gd name="connsiteX322" fmla="*/ 230585 w 344587"/>
                <a:gd name="connsiteY322" fmla="*/ 75650 h 344988"/>
                <a:gd name="connsiteX323" fmla="*/ 113678 w 344587"/>
                <a:gd name="connsiteY323" fmla="*/ 70720 h 344988"/>
                <a:gd name="connsiteX324" fmla="*/ 114002 w 344587"/>
                <a:gd name="connsiteY324" fmla="*/ 75650 h 344988"/>
                <a:gd name="connsiteX325" fmla="*/ 110188 w 344587"/>
                <a:gd name="connsiteY325" fmla="*/ 78706 h 344988"/>
                <a:gd name="connsiteX326" fmla="*/ 114895 w 344587"/>
                <a:gd name="connsiteY326" fmla="*/ 79918 h 344988"/>
                <a:gd name="connsiteX327" fmla="*/ 116572 w 344587"/>
                <a:gd name="connsiteY327" fmla="*/ 84544 h 344988"/>
                <a:gd name="connsiteX328" fmla="*/ 119169 w 344587"/>
                <a:gd name="connsiteY328" fmla="*/ 80386 h 344988"/>
                <a:gd name="connsiteX329" fmla="*/ 124011 w 344587"/>
                <a:gd name="connsiteY329" fmla="*/ 80193 h 344988"/>
                <a:gd name="connsiteX330" fmla="*/ 120900 w 344587"/>
                <a:gd name="connsiteY330" fmla="*/ 76393 h 344988"/>
                <a:gd name="connsiteX331" fmla="*/ 122226 w 344587"/>
                <a:gd name="connsiteY331" fmla="*/ 71629 h 344988"/>
                <a:gd name="connsiteX332" fmla="*/ 117708 w 344587"/>
                <a:gd name="connsiteY332" fmla="*/ 73474 h 344988"/>
                <a:gd name="connsiteX333" fmla="*/ 212334 w 344587"/>
                <a:gd name="connsiteY333" fmla="*/ 62106 h 344988"/>
                <a:gd name="connsiteX334" fmla="*/ 208828 w 344587"/>
                <a:gd name="connsiteY334" fmla="*/ 65489 h 344988"/>
                <a:gd name="connsiteX335" fmla="*/ 204046 w 344587"/>
                <a:gd name="connsiteY335" fmla="*/ 64507 h 344988"/>
                <a:gd name="connsiteX336" fmla="*/ 206165 w 344587"/>
                <a:gd name="connsiteY336" fmla="*/ 68900 h 344988"/>
                <a:gd name="connsiteX337" fmla="*/ 203747 w 344587"/>
                <a:gd name="connsiteY337" fmla="*/ 73156 h 344988"/>
                <a:gd name="connsiteX338" fmla="*/ 208584 w 344587"/>
                <a:gd name="connsiteY338" fmla="*/ 72501 h 344988"/>
                <a:gd name="connsiteX339" fmla="*/ 211844 w 344587"/>
                <a:gd name="connsiteY339" fmla="*/ 76130 h 344988"/>
                <a:gd name="connsiteX340" fmla="*/ 212714 w 344587"/>
                <a:gd name="connsiteY340" fmla="*/ 71301 h 344988"/>
                <a:gd name="connsiteX341" fmla="*/ 217170 w 344587"/>
                <a:gd name="connsiteY341" fmla="*/ 69282 h 344988"/>
                <a:gd name="connsiteX342" fmla="*/ 212877 w 344587"/>
                <a:gd name="connsiteY342" fmla="*/ 66962 h 344988"/>
                <a:gd name="connsiteX343" fmla="*/ 132182 w 344587"/>
                <a:gd name="connsiteY343" fmla="*/ 62106 h 344988"/>
                <a:gd name="connsiteX344" fmla="*/ 131646 w 344587"/>
                <a:gd name="connsiteY344" fmla="*/ 66962 h 344988"/>
                <a:gd name="connsiteX345" fmla="*/ 127417 w 344587"/>
                <a:gd name="connsiteY345" fmla="*/ 69282 h 344988"/>
                <a:gd name="connsiteX346" fmla="*/ 131807 w 344587"/>
                <a:gd name="connsiteY346" fmla="*/ 71301 h 344988"/>
                <a:gd name="connsiteX347" fmla="*/ 132663 w 344587"/>
                <a:gd name="connsiteY347" fmla="*/ 76130 h 344988"/>
                <a:gd name="connsiteX348" fmla="*/ 135875 w 344587"/>
                <a:gd name="connsiteY348" fmla="*/ 72501 h 344988"/>
                <a:gd name="connsiteX349" fmla="*/ 140640 w 344587"/>
                <a:gd name="connsiteY349" fmla="*/ 73156 h 344988"/>
                <a:gd name="connsiteX350" fmla="*/ 138258 w 344587"/>
                <a:gd name="connsiteY350" fmla="*/ 68900 h 344988"/>
                <a:gd name="connsiteX351" fmla="*/ 140345 w 344587"/>
                <a:gd name="connsiteY351" fmla="*/ 64507 h 344988"/>
                <a:gd name="connsiteX352" fmla="*/ 135635 w 344587"/>
                <a:gd name="connsiteY352" fmla="*/ 65489 h 344988"/>
                <a:gd name="connsiteX353" fmla="*/ 192615 w 344587"/>
                <a:gd name="connsiteY353" fmla="*/ 56897 h 344988"/>
                <a:gd name="connsiteX354" fmla="*/ 189761 w 344587"/>
                <a:gd name="connsiteY354" fmla="*/ 60835 h 344988"/>
                <a:gd name="connsiteX355" fmla="*/ 184915 w 344587"/>
                <a:gd name="connsiteY355" fmla="*/ 60672 h 344988"/>
                <a:gd name="connsiteX356" fmla="*/ 187742 w 344587"/>
                <a:gd name="connsiteY356" fmla="*/ 64637 h 344988"/>
                <a:gd name="connsiteX357" fmla="*/ 186127 w 344587"/>
                <a:gd name="connsiteY357" fmla="*/ 69227 h 344988"/>
                <a:gd name="connsiteX358" fmla="*/ 190704 w 344587"/>
                <a:gd name="connsiteY358" fmla="*/ 67733 h 344988"/>
                <a:gd name="connsiteX359" fmla="*/ 194527 w 344587"/>
                <a:gd name="connsiteY359" fmla="*/ 70720 h 344988"/>
                <a:gd name="connsiteX360" fmla="*/ 194554 w 344587"/>
                <a:gd name="connsiteY360" fmla="*/ 65832 h 344988"/>
                <a:gd name="connsiteX361" fmla="*/ 198538 w 344587"/>
                <a:gd name="connsiteY361" fmla="*/ 63089 h 344988"/>
                <a:gd name="connsiteX362" fmla="*/ 193961 w 344587"/>
                <a:gd name="connsiteY362" fmla="*/ 61568 h 344988"/>
                <a:gd name="connsiteX363" fmla="*/ 151859 w 344587"/>
                <a:gd name="connsiteY363" fmla="*/ 56897 h 344988"/>
                <a:gd name="connsiteX364" fmla="*/ 150493 w 344587"/>
                <a:gd name="connsiteY364" fmla="*/ 61568 h 344988"/>
                <a:gd name="connsiteX365" fmla="*/ 145849 w 344587"/>
                <a:gd name="connsiteY365" fmla="*/ 63089 h 344988"/>
                <a:gd name="connsiteX366" fmla="*/ 149892 w 344587"/>
                <a:gd name="connsiteY366" fmla="*/ 65832 h 344988"/>
                <a:gd name="connsiteX367" fmla="*/ 149919 w 344587"/>
                <a:gd name="connsiteY367" fmla="*/ 70720 h 344988"/>
                <a:gd name="connsiteX368" fmla="*/ 153798 w 344587"/>
                <a:gd name="connsiteY368" fmla="*/ 67733 h 344988"/>
                <a:gd name="connsiteX369" fmla="*/ 158443 w 344587"/>
                <a:gd name="connsiteY369" fmla="*/ 69227 h 344988"/>
                <a:gd name="connsiteX370" fmla="*/ 156804 w 344587"/>
                <a:gd name="connsiteY370" fmla="*/ 64637 h 344988"/>
                <a:gd name="connsiteX371" fmla="*/ 159672 w 344587"/>
                <a:gd name="connsiteY371" fmla="*/ 60672 h 344988"/>
                <a:gd name="connsiteX372" fmla="*/ 154755 w 344587"/>
                <a:gd name="connsiteY372" fmla="*/ 60835 h 344988"/>
                <a:gd name="connsiteX373" fmla="*/ 172307 w 344587"/>
                <a:gd name="connsiteY373" fmla="*/ 55094 h 344988"/>
                <a:gd name="connsiteX374" fmla="*/ 170121 w 344587"/>
                <a:gd name="connsiteY374" fmla="*/ 59447 h 344988"/>
                <a:gd name="connsiteX375" fmla="*/ 165282 w 344587"/>
                <a:gd name="connsiteY375" fmla="*/ 60150 h 344988"/>
                <a:gd name="connsiteX376" fmla="*/ 168781 w 344587"/>
                <a:gd name="connsiteY376" fmla="*/ 63530 h 344988"/>
                <a:gd name="connsiteX377" fmla="*/ 167961 w 344587"/>
                <a:gd name="connsiteY377" fmla="*/ 68316 h 344988"/>
                <a:gd name="connsiteX378" fmla="*/ 172307 w 344587"/>
                <a:gd name="connsiteY378" fmla="*/ 66045 h 344988"/>
                <a:gd name="connsiteX379" fmla="*/ 176627 w 344587"/>
                <a:gd name="connsiteY379" fmla="*/ 68316 h 344988"/>
                <a:gd name="connsiteX380" fmla="*/ 175806 w 344587"/>
                <a:gd name="connsiteY380" fmla="*/ 63530 h 344988"/>
                <a:gd name="connsiteX381" fmla="*/ 179306 w 344587"/>
                <a:gd name="connsiteY381" fmla="*/ 60150 h 344988"/>
                <a:gd name="connsiteX382" fmla="*/ 174467 w 344587"/>
                <a:gd name="connsiteY382" fmla="*/ 59447 h 344988"/>
                <a:gd name="connsiteX383" fmla="*/ 171615 w 344587"/>
                <a:gd name="connsiteY383" fmla="*/ 48293 h 344988"/>
                <a:gd name="connsiteX384" fmla="*/ 293719 w 344587"/>
                <a:gd name="connsiteY384" fmla="*/ 170398 h 344988"/>
                <a:gd name="connsiteX385" fmla="*/ 171615 w 344587"/>
                <a:gd name="connsiteY385" fmla="*/ 292503 h 344988"/>
                <a:gd name="connsiteX386" fmla="*/ 49510 w 344587"/>
                <a:gd name="connsiteY386" fmla="*/ 170398 h 344988"/>
                <a:gd name="connsiteX387" fmla="*/ 171615 w 344587"/>
                <a:gd name="connsiteY387" fmla="*/ 48293 h 344988"/>
                <a:gd name="connsiteX388" fmla="*/ 171615 w 344587"/>
                <a:gd name="connsiteY388" fmla="*/ 34348 h 344988"/>
                <a:gd name="connsiteX389" fmla="*/ 35565 w 344587"/>
                <a:gd name="connsiteY389" fmla="*/ 170398 h 344988"/>
                <a:gd name="connsiteX390" fmla="*/ 171615 w 344587"/>
                <a:gd name="connsiteY390" fmla="*/ 306448 h 344988"/>
                <a:gd name="connsiteX391" fmla="*/ 307665 w 344587"/>
                <a:gd name="connsiteY391" fmla="*/ 170398 h 344988"/>
                <a:gd name="connsiteX392" fmla="*/ 171615 w 344587"/>
                <a:gd name="connsiteY392" fmla="*/ 34348 h 344988"/>
                <a:gd name="connsiteX393" fmla="*/ 172307 w 344587"/>
                <a:gd name="connsiteY393" fmla="*/ 0 h 344988"/>
                <a:gd name="connsiteX394" fmla="*/ 212700 w 344587"/>
                <a:gd name="connsiteY394" fmla="*/ 21468 h 344988"/>
                <a:gd name="connsiteX395" fmla="*/ 258434 w 344587"/>
                <a:gd name="connsiteY395" fmla="*/ 23124 h 344988"/>
                <a:gd name="connsiteX396" fmla="*/ 282724 w 344587"/>
                <a:gd name="connsiteY396" fmla="*/ 61936 h 344988"/>
                <a:gd name="connsiteX397" fmla="*/ 321490 w 344587"/>
                <a:gd name="connsiteY397" fmla="*/ 86254 h 344988"/>
                <a:gd name="connsiteX398" fmla="*/ 323144 w 344587"/>
                <a:gd name="connsiteY398" fmla="*/ 132040 h 344988"/>
                <a:gd name="connsiteX399" fmla="*/ 344587 w 344587"/>
                <a:gd name="connsiteY399" fmla="*/ 172508 h 344988"/>
                <a:gd name="connsiteX400" fmla="*/ 323144 w 344587"/>
                <a:gd name="connsiteY400" fmla="*/ 212975 h 344988"/>
                <a:gd name="connsiteX401" fmla="*/ 321490 w 344587"/>
                <a:gd name="connsiteY401" fmla="*/ 258734 h 344988"/>
                <a:gd name="connsiteX402" fmla="*/ 282724 w 344587"/>
                <a:gd name="connsiteY402" fmla="*/ 283052 h 344988"/>
                <a:gd name="connsiteX403" fmla="*/ 258434 w 344587"/>
                <a:gd name="connsiteY403" fmla="*/ 321891 h 344988"/>
                <a:gd name="connsiteX404" fmla="*/ 212700 w 344587"/>
                <a:gd name="connsiteY404" fmla="*/ 323520 h 344988"/>
                <a:gd name="connsiteX405" fmla="*/ 172307 w 344587"/>
                <a:gd name="connsiteY405" fmla="*/ 344988 h 344988"/>
                <a:gd name="connsiteX406" fmla="*/ 131887 w 344587"/>
                <a:gd name="connsiteY406" fmla="*/ 323520 h 344988"/>
                <a:gd name="connsiteX407" fmla="*/ 86154 w 344587"/>
                <a:gd name="connsiteY407" fmla="*/ 321891 h 344988"/>
                <a:gd name="connsiteX408" fmla="*/ 61864 w 344587"/>
                <a:gd name="connsiteY408" fmla="*/ 283052 h 344988"/>
                <a:gd name="connsiteX409" fmla="*/ 23097 w 344587"/>
                <a:gd name="connsiteY409" fmla="*/ 258734 h 344988"/>
                <a:gd name="connsiteX410" fmla="*/ 21444 w 344587"/>
                <a:gd name="connsiteY410" fmla="*/ 212975 h 344988"/>
                <a:gd name="connsiteX411" fmla="*/ 0 w 344587"/>
                <a:gd name="connsiteY411" fmla="*/ 172508 h 344988"/>
                <a:gd name="connsiteX412" fmla="*/ 21444 w 344587"/>
                <a:gd name="connsiteY412" fmla="*/ 132040 h 344988"/>
                <a:gd name="connsiteX413" fmla="*/ 23097 w 344587"/>
                <a:gd name="connsiteY413" fmla="*/ 86254 h 344988"/>
                <a:gd name="connsiteX414" fmla="*/ 61864 w 344587"/>
                <a:gd name="connsiteY414" fmla="*/ 61936 h 344988"/>
                <a:gd name="connsiteX415" fmla="*/ 86154 w 344587"/>
                <a:gd name="connsiteY415" fmla="*/ 23124 h 344988"/>
                <a:gd name="connsiteX416" fmla="*/ 131887 w 344587"/>
                <a:gd name="connsiteY416" fmla="*/ 21468 h 344988"/>
                <a:gd name="connsiteX417" fmla="*/ 172307 w 344587"/>
                <a:gd name="connsiteY417" fmla="*/ 0 h 344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44587" h="344988">
                  <a:moveTo>
                    <a:pt x="167961" y="276672"/>
                  </a:moveTo>
                  <a:lnTo>
                    <a:pt x="168781" y="281441"/>
                  </a:lnTo>
                  <a:lnTo>
                    <a:pt x="165282" y="284827"/>
                  </a:lnTo>
                  <a:lnTo>
                    <a:pt x="170121" y="285532"/>
                  </a:lnTo>
                  <a:lnTo>
                    <a:pt x="172307" y="289894"/>
                  </a:lnTo>
                  <a:lnTo>
                    <a:pt x="174467" y="285532"/>
                  </a:lnTo>
                  <a:lnTo>
                    <a:pt x="179306" y="284827"/>
                  </a:lnTo>
                  <a:lnTo>
                    <a:pt x="175806" y="281441"/>
                  </a:lnTo>
                  <a:lnTo>
                    <a:pt x="176627" y="276672"/>
                  </a:lnTo>
                  <a:lnTo>
                    <a:pt x="172307" y="278921"/>
                  </a:lnTo>
                  <a:close/>
                  <a:moveTo>
                    <a:pt x="194527" y="274468"/>
                  </a:moveTo>
                  <a:lnTo>
                    <a:pt x="190704" y="277391"/>
                  </a:lnTo>
                  <a:lnTo>
                    <a:pt x="186127" y="275943"/>
                  </a:lnTo>
                  <a:lnTo>
                    <a:pt x="187742" y="280475"/>
                  </a:lnTo>
                  <a:lnTo>
                    <a:pt x="184915" y="284363"/>
                  </a:lnTo>
                  <a:lnTo>
                    <a:pt x="189761" y="284229"/>
                  </a:lnTo>
                  <a:lnTo>
                    <a:pt x="192615" y="288091"/>
                  </a:lnTo>
                  <a:lnTo>
                    <a:pt x="193961" y="283479"/>
                  </a:lnTo>
                  <a:lnTo>
                    <a:pt x="198538" y="281977"/>
                  </a:lnTo>
                  <a:lnTo>
                    <a:pt x="194554" y="279268"/>
                  </a:lnTo>
                  <a:close/>
                  <a:moveTo>
                    <a:pt x="149919" y="274468"/>
                  </a:moveTo>
                  <a:lnTo>
                    <a:pt x="149892" y="279268"/>
                  </a:lnTo>
                  <a:lnTo>
                    <a:pt x="145849" y="281977"/>
                  </a:lnTo>
                  <a:lnTo>
                    <a:pt x="150493" y="283479"/>
                  </a:lnTo>
                  <a:lnTo>
                    <a:pt x="151859" y="288091"/>
                  </a:lnTo>
                  <a:lnTo>
                    <a:pt x="154755" y="284229"/>
                  </a:lnTo>
                  <a:lnTo>
                    <a:pt x="159672" y="284363"/>
                  </a:lnTo>
                  <a:lnTo>
                    <a:pt x="156804" y="280475"/>
                  </a:lnTo>
                  <a:lnTo>
                    <a:pt x="158443" y="275943"/>
                  </a:lnTo>
                  <a:lnTo>
                    <a:pt x="153798" y="277391"/>
                  </a:lnTo>
                  <a:close/>
                  <a:moveTo>
                    <a:pt x="211844" y="268858"/>
                  </a:moveTo>
                  <a:lnTo>
                    <a:pt x="208584" y="272467"/>
                  </a:lnTo>
                  <a:lnTo>
                    <a:pt x="203747" y="271811"/>
                  </a:lnTo>
                  <a:lnTo>
                    <a:pt x="206165" y="276075"/>
                  </a:lnTo>
                  <a:lnTo>
                    <a:pt x="204046" y="280504"/>
                  </a:lnTo>
                  <a:lnTo>
                    <a:pt x="208828" y="279492"/>
                  </a:lnTo>
                  <a:lnTo>
                    <a:pt x="212334" y="282882"/>
                  </a:lnTo>
                  <a:lnTo>
                    <a:pt x="212877" y="278016"/>
                  </a:lnTo>
                  <a:lnTo>
                    <a:pt x="217170" y="275693"/>
                  </a:lnTo>
                  <a:lnTo>
                    <a:pt x="212714" y="273670"/>
                  </a:lnTo>
                  <a:close/>
                  <a:moveTo>
                    <a:pt x="132663" y="268858"/>
                  </a:moveTo>
                  <a:lnTo>
                    <a:pt x="131807" y="273670"/>
                  </a:lnTo>
                  <a:lnTo>
                    <a:pt x="127417" y="275693"/>
                  </a:lnTo>
                  <a:lnTo>
                    <a:pt x="131646" y="278016"/>
                  </a:lnTo>
                  <a:lnTo>
                    <a:pt x="132182" y="282882"/>
                  </a:lnTo>
                  <a:lnTo>
                    <a:pt x="135635" y="279492"/>
                  </a:lnTo>
                  <a:lnTo>
                    <a:pt x="140345" y="280504"/>
                  </a:lnTo>
                  <a:lnTo>
                    <a:pt x="138258" y="276075"/>
                  </a:lnTo>
                  <a:lnTo>
                    <a:pt x="140640" y="271811"/>
                  </a:lnTo>
                  <a:lnTo>
                    <a:pt x="135875" y="272467"/>
                  </a:lnTo>
                  <a:close/>
                  <a:moveTo>
                    <a:pt x="228015" y="260644"/>
                  </a:moveTo>
                  <a:lnTo>
                    <a:pt x="225418" y="264769"/>
                  </a:lnTo>
                  <a:lnTo>
                    <a:pt x="220576" y="264959"/>
                  </a:lnTo>
                  <a:lnTo>
                    <a:pt x="223687" y="268704"/>
                  </a:lnTo>
                  <a:lnTo>
                    <a:pt x="222361" y="273372"/>
                  </a:lnTo>
                  <a:lnTo>
                    <a:pt x="226879" y="271581"/>
                  </a:lnTo>
                  <a:lnTo>
                    <a:pt x="230910" y="274268"/>
                  </a:lnTo>
                  <a:lnTo>
                    <a:pt x="230585" y="269410"/>
                  </a:lnTo>
                  <a:lnTo>
                    <a:pt x="234399" y="266398"/>
                  </a:lnTo>
                  <a:lnTo>
                    <a:pt x="229692" y="265204"/>
                  </a:lnTo>
                  <a:close/>
                  <a:moveTo>
                    <a:pt x="116572" y="260644"/>
                  </a:moveTo>
                  <a:lnTo>
                    <a:pt x="114895" y="265204"/>
                  </a:lnTo>
                  <a:lnTo>
                    <a:pt x="110188" y="266398"/>
                  </a:lnTo>
                  <a:lnTo>
                    <a:pt x="114002" y="269410"/>
                  </a:lnTo>
                  <a:lnTo>
                    <a:pt x="113678" y="274268"/>
                  </a:lnTo>
                  <a:lnTo>
                    <a:pt x="117708" y="271581"/>
                  </a:lnTo>
                  <a:lnTo>
                    <a:pt x="122226" y="273372"/>
                  </a:lnTo>
                  <a:lnTo>
                    <a:pt x="120900" y="268704"/>
                  </a:lnTo>
                  <a:lnTo>
                    <a:pt x="124011" y="264959"/>
                  </a:lnTo>
                  <a:lnTo>
                    <a:pt x="119169" y="264769"/>
                  </a:lnTo>
                  <a:close/>
                  <a:moveTo>
                    <a:pt x="242363" y="249625"/>
                  </a:moveTo>
                  <a:lnTo>
                    <a:pt x="240527" y="254100"/>
                  </a:lnTo>
                  <a:lnTo>
                    <a:pt x="235802" y="255124"/>
                  </a:lnTo>
                  <a:lnTo>
                    <a:pt x="239501" y="258251"/>
                  </a:lnTo>
                  <a:lnTo>
                    <a:pt x="239015" y="263048"/>
                  </a:lnTo>
                  <a:lnTo>
                    <a:pt x="243119" y="260515"/>
                  </a:lnTo>
                  <a:lnTo>
                    <a:pt x="247546" y="262455"/>
                  </a:lnTo>
                  <a:lnTo>
                    <a:pt x="246413" y="257766"/>
                  </a:lnTo>
                  <a:lnTo>
                    <a:pt x="249625" y="254154"/>
                  </a:lnTo>
                  <a:lnTo>
                    <a:pt x="244792" y="253776"/>
                  </a:lnTo>
                  <a:close/>
                  <a:moveTo>
                    <a:pt x="102024" y="249625"/>
                  </a:moveTo>
                  <a:lnTo>
                    <a:pt x="99594" y="253776"/>
                  </a:lnTo>
                  <a:lnTo>
                    <a:pt x="94762" y="254154"/>
                  </a:lnTo>
                  <a:lnTo>
                    <a:pt x="97975" y="257766"/>
                  </a:lnTo>
                  <a:lnTo>
                    <a:pt x="96841" y="262455"/>
                  </a:lnTo>
                  <a:lnTo>
                    <a:pt x="101268" y="260515"/>
                  </a:lnTo>
                  <a:lnTo>
                    <a:pt x="105372" y="263048"/>
                  </a:lnTo>
                  <a:lnTo>
                    <a:pt x="104886" y="258251"/>
                  </a:lnTo>
                  <a:lnTo>
                    <a:pt x="108585" y="255124"/>
                  </a:lnTo>
                  <a:lnTo>
                    <a:pt x="103860" y="254100"/>
                  </a:lnTo>
                  <a:close/>
                  <a:moveTo>
                    <a:pt x="254712" y="236203"/>
                  </a:moveTo>
                  <a:lnTo>
                    <a:pt x="253690" y="240928"/>
                  </a:lnTo>
                  <a:lnTo>
                    <a:pt x="249225" y="242764"/>
                  </a:lnTo>
                  <a:lnTo>
                    <a:pt x="253394" y="245220"/>
                  </a:lnTo>
                  <a:lnTo>
                    <a:pt x="253771" y="250026"/>
                  </a:lnTo>
                  <a:lnTo>
                    <a:pt x="257348" y="246813"/>
                  </a:lnTo>
                  <a:lnTo>
                    <a:pt x="262056" y="247974"/>
                  </a:lnTo>
                  <a:lnTo>
                    <a:pt x="260119" y="243520"/>
                  </a:lnTo>
                  <a:lnTo>
                    <a:pt x="262648" y="239416"/>
                  </a:lnTo>
                  <a:lnTo>
                    <a:pt x="257833" y="239902"/>
                  </a:lnTo>
                  <a:close/>
                  <a:moveTo>
                    <a:pt x="89793" y="236203"/>
                  </a:moveTo>
                  <a:lnTo>
                    <a:pt x="86626" y="239902"/>
                  </a:lnTo>
                  <a:lnTo>
                    <a:pt x="81739" y="239416"/>
                  </a:lnTo>
                  <a:lnTo>
                    <a:pt x="84333" y="243520"/>
                  </a:lnTo>
                  <a:lnTo>
                    <a:pt x="82340" y="247974"/>
                  </a:lnTo>
                  <a:lnTo>
                    <a:pt x="87118" y="246813"/>
                  </a:lnTo>
                  <a:lnTo>
                    <a:pt x="90749" y="250026"/>
                  </a:lnTo>
                  <a:lnTo>
                    <a:pt x="91131" y="245220"/>
                  </a:lnTo>
                  <a:lnTo>
                    <a:pt x="95363" y="242764"/>
                  </a:lnTo>
                  <a:lnTo>
                    <a:pt x="90831" y="240928"/>
                  </a:lnTo>
                  <a:close/>
                  <a:moveTo>
                    <a:pt x="264558" y="220977"/>
                  </a:moveTo>
                  <a:lnTo>
                    <a:pt x="264341" y="225819"/>
                  </a:lnTo>
                  <a:lnTo>
                    <a:pt x="260243" y="228416"/>
                  </a:lnTo>
                  <a:lnTo>
                    <a:pt x="264803" y="230093"/>
                  </a:lnTo>
                  <a:lnTo>
                    <a:pt x="265997" y="234800"/>
                  </a:lnTo>
                  <a:lnTo>
                    <a:pt x="269009" y="230986"/>
                  </a:lnTo>
                  <a:lnTo>
                    <a:pt x="273867" y="231311"/>
                  </a:lnTo>
                  <a:lnTo>
                    <a:pt x="271180" y="227280"/>
                  </a:lnTo>
                  <a:lnTo>
                    <a:pt x="272971" y="222762"/>
                  </a:lnTo>
                  <a:lnTo>
                    <a:pt x="268276" y="224088"/>
                  </a:lnTo>
                  <a:close/>
                  <a:moveTo>
                    <a:pt x="80029" y="220977"/>
                  </a:moveTo>
                  <a:lnTo>
                    <a:pt x="76311" y="224088"/>
                  </a:lnTo>
                  <a:lnTo>
                    <a:pt x="71616" y="222762"/>
                  </a:lnTo>
                  <a:lnTo>
                    <a:pt x="73407" y="227280"/>
                  </a:lnTo>
                  <a:lnTo>
                    <a:pt x="70721" y="231311"/>
                  </a:lnTo>
                  <a:lnTo>
                    <a:pt x="75578" y="230986"/>
                  </a:lnTo>
                  <a:lnTo>
                    <a:pt x="78590" y="234800"/>
                  </a:lnTo>
                  <a:lnTo>
                    <a:pt x="79785" y="230093"/>
                  </a:lnTo>
                  <a:lnTo>
                    <a:pt x="84344" y="228416"/>
                  </a:lnTo>
                  <a:lnTo>
                    <a:pt x="80246" y="225819"/>
                  </a:lnTo>
                  <a:close/>
                  <a:moveTo>
                    <a:pt x="271410" y="204148"/>
                  </a:moveTo>
                  <a:lnTo>
                    <a:pt x="272066" y="208985"/>
                  </a:lnTo>
                  <a:lnTo>
                    <a:pt x="268457" y="212245"/>
                  </a:lnTo>
                  <a:lnTo>
                    <a:pt x="273269" y="213115"/>
                  </a:lnTo>
                  <a:lnTo>
                    <a:pt x="275292" y="217571"/>
                  </a:lnTo>
                  <a:lnTo>
                    <a:pt x="277615" y="213278"/>
                  </a:lnTo>
                  <a:lnTo>
                    <a:pt x="282481" y="212734"/>
                  </a:lnTo>
                  <a:lnTo>
                    <a:pt x="279091" y="209229"/>
                  </a:lnTo>
                  <a:lnTo>
                    <a:pt x="280076" y="204447"/>
                  </a:lnTo>
                  <a:lnTo>
                    <a:pt x="275674" y="206566"/>
                  </a:lnTo>
                  <a:close/>
                  <a:moveTo>
                    <a:pt x="73019" y="204148"/>
                  </a:moveTo>
                  <a:lnTo>
                    <a:pt x="68816" y="206566"/>
                  </a:lnTo>
                  <a:lnTo>
                    <a:pt x="64477" y="204447"/>
                  </a:lnTo>
                  <a:lnTo>
                    <a:pt x="65447" y="209229"/>
                  </a:lnTo>
                  <a:lnTo>
                    <a:pt x="62106" y="212734"/>
                  </a:lnTo>
                  <a:lnTo>
                    <a:pt x="66903" y="213278"/>
                  </a:lnTo>
                  <a:lnTo>
                    <a:pt x="69193" y="217571"/>
                  </a:lnTo>
                  <a:lnTo>
                    <a:pt x="71187" y="213115"/>
                  </a:lnTo>
                  <a:lnTo>
                    <a:pt x="75929" y="212245"/>
                  </a:lnTo>
                  <a:lnTo>
                    <a:pt x="72373" y="208985"/>
                  </a:lnTo>
                  <a:close/>
                  <a:moveTo>
                    <a:pt x="283915" y="185116"/>
                  </a:moveTo>
                  <a:lnTo>
                    <a:pt x="279950" y="187963"/>
                  </a:lnTo>
                  <a:lnTo>
                    <a:pt x="275388" y="186320"/>
                  </a:lnTo>
                  <a:lnTo>
                    <a:pt x="276854" y="191001"/>
                  </a:lnTo>
                  <a:lnTo>
                    <a:pt x="273867" y="194861"/>
                  </a:lnTo>
                  <a:lnTo>
                    <a:pt x="278755" y="194888"/>
                  </a:lnTo>
                  <a:lnTo>
                    <a:pt x="281498" y="198939"/>
                  </a:lnTo>
                  <a:lnTo>
                    <a:pt x="283019" y="194286"/>
                  </a:lnTo>
                  <a:lnTo>
                    <a:pt x="287690" y="192917"/>
                  </a:lnTo>
                  <a:lnTo>
                    <a:pt x="283780" y="190015"/>
                  </a:lnTo>
                  <a:close/>
                  <a:moveTo>
                    <a:pt x="60472" y="185116"/>
                  </a:moveTo>
                  <a:lnTo>
                    <a:pt x="60608" y="190015"/>
                  </a:lnTo>
                  <a:lnTo>
                    <a:pt x="56697" y="192917"/>
                  </a:lnTo>
                  <a:lnTo>
                    <a:pt x="61368" y="194286"/>
                  </a:lnTo>
                  <a:lnTo>
                    <a:pt x="62889" y="198939"/>
                  </a:lnTo>
                  <a:lnTo>
                    <a:pt x="65632" y="194888"/>
                  </a:lnTo>
                  <a:lnTo>
                    <a:pt x="70520" y="194861"/>
                  </a:lnTo>
                  <a:lnTo>
                    <a:pt x="67533" y="191001"/>
                  </a:lnTo>
                  <a:lnTo>
                    <a:pt x="68999" y="186320"/>
                  </a:lnTo>
                  <a:lnTo>
                    <a:pt x="64437" y="187963"/>
                  </a:lnTo>
                  <a:close/>
                  <a:moveTo>
                    <a:pt x="284437" y="165482"/>
                  </a:moveTo>
                  <a:lnTo>
                    <a:pt x="281057" y="168981"/>
                  </a:lnTo>
                  <a:lnTo>
                    <a:pt x="276271" y="168161"/>
                  </a:lnTo>
                  <a:lnTo>
                    <a:pt x="278542" y="172508"/>
                  </a:lnTo>
                  <a:lnTo>
                    <a:pt x="276271" y="176827"/>
                  </a:lnTo>
                  <a:lnTo>
                    <a:pt x="281057" y="176007"/>
                  </a:lnTo>
                  <a:lnTo>
                    <a:pt x="284437" y="179506"/>
                  </a:lnTo>
                  <a:lnTo>
                    <a:pt x="285140" y="174667"/>
                  </a:lnTo>
                  <a:lnTo>
                    <a:pt x="289493" y="172508"/>
                  </a:lnTo>
                  <a:lnTo>
                    <a:pt x="285140" y="170321"/>
                  </a:lnTo>
                  <a:close/>
                  <a:moveTo>
                    <a:pt x="60027" y="165482"/>
                  </a:moveTo>
                  <a:lnTo>
                    <a:pt x="59313" y="170321"/>
                  </a:lnTo>
                  <a:lnTo>
                    <a:pt x="54894" y="172508"/>
                  </a:lnTo>
                  <a:lnTo>
                    <a:pt x="59313" y="174667"/>
                  </a:lnTo>
                  <a:lnTo>
                    <a:pt x="60027" y="179506"/>
                  </a:lnTo>
                  <a:lnTo>
                    <a:pt x="63458" y="176007"/>
                  </a:lnTo>
                  <a:lnTo>
                    <a:pt x="68317" y="176827"/>
                  </a:lnTo>
                  <a:lnTo>
                    <a:pt x="66011" y="172508"/>
                  </a:lnTo>
                  <a:lnTo>
                    <a:pt x="68317" y="168161"/>
                  </a:lnTo>
                  <a:lnTo>
                    <a:pt x="63458" y="168981"/>
                  </a:lnTo>
                  <a:close/>
                  <a:moveTo>
                    <a:pt x="281498" y="146049"/>
                  </a:moveTo>
                  <a:lnTo>
                    <a:pt x="278755" y="150092"/>
                  </a:lnTo>
                  <a:lnTo>
                    <a:pt x="273867" y="150120"/>
                  </a:lnTo>
                  <a:lnTo>
                    <a:pt x="276854" y="153999"/>
                  </a:lnTo>
                  <a:lnTo>
                    <a:pt x="275388" y="158670"/>
                  </a:lnTo>
                  <a:lnTo>
                    <a:pt x="279950" y="157004"/>
                  </a:lnTo>
                  <a:lnTo>
                    <a:pt x="283915" y="159872"/>
                  </a:lnTo>
                  <a:lnTo>
                    <a:pt x="283780" y="154955"/>
                  </a:lnTo>
                  <a:lnTo>
                    <a:pt x="287690" y="152059"/>
                  </a:lnTo>
                  <a:lnTo>
                    <a:pt x="283019" y="150693"/>
                  </a:lnTo>
                  <a:close/>
                  <a:moveTo>
                    <a:pt x="62889" y="146049"/>
                  </a:moveTo>
                  <a:lnTo>
                    <a:pt x="61368" y="150693"/>
                  </a:lnTo>
                  <a:lnTo>
                    <a:pt x="56697" y="152059"/>
                  </a:lnTo>
                  <a:lnTo>
                    <a:pt x="60608" y="154955"/>
                  </a:lnTo>
                  <a:lnTo>
                    <a:pt x="60472" y="159872"/>
                  </a:lnTo>
                  <a:lnTo>
                    <a:pt x="64437" y="157004"/>
                  </a:lnTo>
                  <a:lnTo>
                    <a:pt x="68999" y="158670"/>
                  </a:lnTo>
                  <a:lnTo>
                    <a:pt x="67533" y="153999"/>
                  </a:lnTo>
                  <a:lnTo>
                    <a:pt x="70520" y="150120"/>
                  </a:lnTo>
                  <a:lnTo>
                    <a:pt x="65632" y="150092"/>
                  </a:lnTo>
                  <a:close/>
                  <a:moveTo>
                    <a:pt x="275292" y="127618"/>
                  </a:moveTo>
                  <a:lnTo>
                    <a:pt x="273269" y="132007"/>
                  </a:lnTo>
                  <a:lnTo>
                    <a:pt x="268457" y="132864"/>
                  </a:lnTo>
                  <a:lnTo>
                    <a:pt x="272066" y="136103"/>
                  </a:lnTo>
                  <a:lnTo>
                    <a:pt x="271410" y="140840"/>
                  </a:lnTo>
                  <a:lnTo>
                    <a:pt x="275674" y="138458"/>
                  </a:lnTo>
                  <a:lnTo>
                    <a:pt x="280076" y="140546"/>
                  </a:lnTo>
                  <a:lnTo>
                    <a:pt x="279091" y="135862"/>
                  </a:lnTo>
                  <a:lnTo>
                    <a:pt x="282481" y="132382"/>
                  </a:lnTo>
                  <a:lnTo>
                    <a:pt x="277615" y="131847"/>
                  </a:lnTo>
                  <a:close/>
                  <a:moveTo>
                    <a:pt x="69193" y="127618"/>
                  </a:moveTo>
                  <a:lnTo>
                    <a:pt x="66903" y="131847"/>
                  </a:lnTo>
                  <a:lnTo>
                    <a:pt x="62106" y="132382"/>
                  </a:lnTo>
                  <a:lnTo>
                    <a:pt x="65447" y="135862"/>
                  </a:lnTo>
                  <a:lnTo>
                    <a:pt x="64477" y="140546"/>
                  </a:lnTo>
                  <a:lnTo>
                    <a:pt x="68816" y="138458"/>
                  </a:lnTo>
                  <a:lnTo>
                    <a:pt x="73019" y="140840"/>
                  </a:lnTo>
                  <a:lnTo>
                    <a:pt x="72373" y="136103"/>
                  </a:lnTo>
                  <a:lnTo>
                    <a:pt x="75929" y="132864"/>
                  </a:lnTo>
                  <a:lnTo>
                    <a:pt x="71187" y="132007"/>
                  </a:lnTo>
                  <a:close/>
                  <a:moveTo>
                    <a:pt x="265997" y="110188"/>
                  </a:moveTo>
                  <a:lnTo>
                    <a:pt x="264803" y="114963"/>
                  </a:lnTo>
                  <a:lnTo>
                    <a:pt x="260243" y="116665"/>
                  </a:lnTo>
                  <a:lnTo>
                    <a:pt x="264341" y="119299"/>
                  </a:lnTo>
                  <a:lnTo>
                    <a:pt x="264558" y="124212"/>
                  </a:lnTo>
                  <a:lnTo>
                    <a:pt x="268276" y="121083"/>
                  </a:lnTo>
                  <a:lnTo>
                    <a:pt x="272971" y="122401"/>
                  </a:lnTo>
                  <a:lnTo>
                    <a:pt x="271180" y="117845"/>
                  </a:lnTo>
                  <a:lnTo>
                    <a:pt x="273867" y="113756"/>
                  </a:lnTo>
                  <a:lnTo>
                    <a:pt x="269009" y="114057"/>
                  </a:lnTo>
                  <a:close/>
                  <a:moveTo>
                    <a:pt x="78590" y="110188"/>
                  </a:moveTo>
                  <a:lnTo>
                    <a:pt x="75578" y="114057"/>
                  </a:lnTo>
                  <a:lnTo>
                    <a:pt x="70721" y="113756"/>
                  </a:lnTo>
                  <a:lnTo>
                    <a:pt x="73407" y="117845"/>
                  </a:lnTo>
                  <a:lnTo>
                    <a:pt x="71616" y="122401"/>
                  </a:lnTo>
                  <a:lnTo>
                    <a:pt x="76311" y="121083"/>
                  </a:lnTo>
                  <a:lnTo>
                    <a:pt x="80029" y="124212"/>
                  </a:lnTo>
                  <a:lnTo>
                    <a:pt x="80246" y="119299"/>
                  </a:lnTo>
                  <a:lnTo>
                    <a:pt x="84344" y="116665"/>
                  </a:lnTo>
                  <a:lnTo>
                    <a:pt x="79785" y="114963"/>
                  </a:lnTo>
                  <a:close/>
                  <a:moveTo>
                    <a:pt x="172293" y="107507"/>
                  </a:moveTo>
                  <a:cubicBezTo>
                    <a:pt x="169195" y="107507"/>
                    <a:pt x="166097" y="109253"/>
                    <a:pt x="164742" y="112163"/>
                  </a:cubicBezTo>
                  <a:lnTo>
                    <a:pt x="148477" y="145335"/>
                  </a:lnTo>
                  <a:lnTo>
                    <a:pt x="111881" y="150766"/>
                  </a:lnTo>
                  <a:cubicBezTo>
                    <a:pt x="108589" y="151154"/>
                    <a:pt x="106072" y="153482"/>
                    <a:pt x="104910" y="156392"/>
                  </a:cubicBezTo>
                  <a:cubicBezTo>
                    <a:pt x="103942" y="159496"/>
                    <a:pt x="104910" y="162988"/>
                    <a:pt x="107234" y="165121"/>
                  </a:cubicBezTo>
                  <a:lnTo>
                    <a:pt x="133567" y="190922"/>
                  </a:lnTo>
                  <a:lnTo>
                    <a:pt x="127371" y="227392"/>
                  </a:lnTo>
                  <a:cubicBezTo>
                    <a:pt x="126790" y="230689"/>
                    <a:pt x="128146" y="233987"/>
                    <a:pt x="130663" y="235733"/>
                  </a:cubicBezTo>
                  <a:cubicBezTo>
                    <a:pt x="132212" y="236897"/>
                    <a:pt x="133955" y="237479"/>
                    <a:pt x="135697" y="237479"/>
                  </a:cubicBezTo>
                  <a:cubicBezTo>
                    <a:pt x="137053" y="237479"/>
                    <a:pt x="138408" y="237091"/>
                    <a:pt x="139570" y="236509"/>
                  </a:cubicBezTo>
                  <a:lnTo>
                    <a:pt x="172293" y="219244"/>
                  </a:lnTo>
                  <a:lnTo>
                    <a:pt x="205016" y="236509"/>
                  </a:lnTo>
                  <a:cubicBezTo>
                    <a:pt x="206372" y="237091"/>
                    <a:pt x="207727" y="237479"/>
                    <a:pt x="209083" y="237479"/>
                  </a:cubicBezTo>
                  <a:cubicBezTo>
                    <a:pt x="210825" y="237479"/>
                    <a:pt x="212568" y="236897"/>
                    <a:pt x="213923" y="235733"/>
                  </a:cubicBezTo>
                  <a:cubicBezTo>
                    <a:pt x="216634" y="233987"/>
                    <a:pt x="217990" y="230689"/>
                    <a:pt x="217409" y="227392"/>
                  </a:cubicBezTo>
                  <a:lnTo>
                    <a:pt x="211213" y="190922"/>
                  </a:lnTo>
                  <a:lnTo>
                    <a:pt x="237546" y="165121"/>
                  </a:lnTo>
                  <a:cubicBezTo>
                    <a:pt x="239870" y="162988"/>
                    <a:pt x="240644" y="159496"/>
                    <a:pt x="239676" y="156392"/>
                  </a:cubicBezTo>
                  <a:cubicBezTo>
                    <a:pt x="238708" y="153482"/>
                    <a:pt x="235997" y="151154"/>
                    <a:pt x="232899" y="150766"/>
                  </a:cubicBezTo>
                  <a:lnTo>
                    <a:pt x="196303" y="145335"/>
                  </a:lnTo>
                  <a:lnTo>
                    <a:pt x="180038" y="112163"/>
                  </a:lnTo>
                  <a:cubicBezTo>
                    <a:pt x="178489" y="109253"/>
                    <a:pt x="175585" y="107507"/>
                    <a:pt x="172293" y="107507"/>
                  </a:cubicBezTo>
                  <a:close/>
                  <a:moveTo>
                    <a:pt x="253771" y="94962"/>
                  </a:moveTo>
                  <a:lnTo>
                    <a:pt x="253394" y="99795"/>
                  </a:lnTo>
                  <a:lnTo>
                    <a:pt x="249225" y="102225"/>
                  </a:lnTo>
                  <a:lnTo>
                    <a:pt x="253690" y="104061"/>
                  </a:lnTo>
                  <a:lnTo>
                    <a:pt x="254712" y="108785"/>
                  </a:lnTo>
                  <a:lnTo>
                    <a:pt x="257833" y="105114"/>
                  </a:lnTo>
                  <a:lnTo>
                    <a:pt x="262648" y="105573"/>
                  </a:lnTo>
                  <a:lnTo>
                    <a:pt x="260119" y="101469"/>
                  </a:lnTo>
                  <a:lnTo>
                    <a:pt x="262056" y="97041"/>
                  </a:lnTo>
                  <a:lnTo>
                    <a:pt x="257348" y="98175"/>
                  </a:lnTo>
                  <a:close/>
                  <a:moveTo>
                    <a:pt x="90749" y="94962"/>
                  </a:moveTo>
                  <a:lnTo>
                    <a:pt x="87118" y="98175"/>
                  </a:lnTo>
                  <a:lnTo>
                    <a:pt x="82340" y="97041"/>
                  </a:lnTo>
                  <a:lnTo>
                    <a:pt x="84333" y="101469"/>
                  </a:lnTo>
                  <a:lnTo>
                    <a:pt x="81739" y="105573"/>
                  </a:lnTo>
                  <a:lnTo>
                    <a:pt x="86626" y="105114"/>
                  </a:lnTo>
                  <a:lnTo>
                    <a:pt x="89793" y="108785"/>
                  </a:lnTo>
                  <a:lnTo>
                    <a:pt x="90831" y="104061"/>
                  </a:lnTo>
                  <a:lnTo>
                    <a:pt x="95363" y="102225"/>
                  </a:lnTo>
                  <a:lnTo>
                    <a:pt x="91131" y="99795"/>
                  </a:lnTo>
                  <a:close/>
                  <a:moveTo>
                    <a:pt x="239015" y="81940"/>
                  </a:moveTo>
                  <a:lnTo>
                    <a:pt x="239501" y="86827"/>
                  </a:lnTo>
                  <a:lnTo>
                    <a:pt x="235802" y="89993"/>
                  </a:lnTo>
                  <a:lnTo>
                    <a:pt x="240527" y="91031"/>
                  </a:lnTo>
                  <a:lnTo>
                    <a:pt x="242363" y="95563"/>
                  </a:lnTo>
                  <a:lnTo>
                    <a:pt x="244792" y="91331"/>
                  </a:lnTo>
                  <a:lnTo>
                    <a:pt x="249625" y="90976"/>
                  </a:lnTo>
                  <a:lnTo>
                    <a:pt x="246413" y="87318"/>
                  </a:lnTo>
                  <a:lnTo>
                    <a:pt x="247546" y="82568"/>
                  </a:lnTo>
                  <a:lnTo>
                    <a:pt x="243119" y="84533"/>
                  </a:lnTo>
                  <a:close/>
                  <a:moveTo>
                    <a:pt x="105372" y="81940"/>
                  </a:moveTo>
                  <a:lnTo>
                    <a:pt x="101268" y="84533"/>
                  </a:lnTo>
                  <a:lnTo>
                    <a:pt x="96841" y="82568"/>
                  </a:lnTo>
                  <a:lnTo>
                    <a:pt x="97975" y="87318"/>
                  </a:lnTo>
                  <a:lnTo>
                    <a:pt x="94762" y="90976"/>
                  </a:lnTo>
                  <a:lnTo>
                    <a:pt x="99594" y="91331"/>
                  </a:lnTo>
                  <a:lnTo>
                    <a:pt x="102024" y="95563"/>
                  </a:lnTo>
                  <a:lnTo>
                    <a:pt x="103860" y="91031"/>
                  </a:lnTo>
                  <a:lnTo>
                    <a:pt x="108585" y="89993"/>
                  </a:lnTo>
                  <a:lnTo>
                    <a:pt x="104886" y="86827"/>
                  </a:lnTo>
                  <a:close/>
                  <a:moveTo>
                    <a:pt x="230910" y="70720"/>
                  </a:moveTo>
                  <a:lnTo>
                    <a:pt x="226879" y="73474"/>
                  </a:lnTo>
                  <a:lnTo>
                    <a:pt x="222361" y="71629"/>
                  </a:lnTo>
                  <a:lnTo>
                    <a:pt x="223687" y="76393"/>
                  </a:lnTo>
                  <a:lnTo>
                    <a:pt x="220576" y="80193"/>
                  </a:lnTo>
                  <a:lnTo>
                    <a:pt x="225418" y="80386"/>
                  </a:lnTo>
                  <a:lnTo>
                    <a:pt x="228015" y="84544"/>
                  </a:lnTo>
                  <a:lnTo>
                    <a:pt x="229692" y="79918"/>
                  </a:lnTo>
                  <a:lnTo>
                    <a:pt x="234399" y="78706"/>
                  </a:lnTo>
                  <a:lnTo>
                    <a:pt x="230585" y="75650"/>
                  </a:lnTo>
                  <a:close/>
                  <a:moveTo>
                    <a:pt x="113678" y="70720"/>
                  </a:moveTo>
                  <a:lnTo>
                    <a:pt x="114002" y="75650"/>
                  </a:lnTo>
                  <a:lnTo>
                    <a:pt x="110188" y="78706"/>
                  </a:lnTo>
                  <a:lnTo>
                    <a:pt x="114895" y="79918"/>
                  </a:lnTo>
                  <a:lnTo>
                    <a:pt x="116572" y="84544"/>
                  </a:lnTo>
                  <a:lnTo>
                    <a:pt x="119169" y="80386"/>
                  </a:lnTo>
                  <a:lnTo>
                    <a:pt x="124011" y="80193"/>
                  </a:lnTo>
                  <a:lnTo>
                    <a:pt x="120900" y="76393"/>
                  </a:lnTo>
                  <a:lnTo>
                    <a:pt x="122226" y="71629"/>
                  </a:lnTo>
                  <a:lnTo>
                    <a:pt x="117708" y="73474"/>
                  </a:lnTo>
                  <a:close/>
                  <a:moveTo>
                    <a:pt x="212334" y="62106"/>
                  </a:moveTo>
                  <a:lnTo>
                    <a:pt x="208828" y="65489"/>
                  </a:lnTo>
                  <a:lnTo>
                    <a:pt x="204046" y="64507"/>
                  </a:lnTo>
                  <a:lnTo>
                    <a:pt x="206165" y="68900"/>
                  </a:lnTo>
                  <a:lnTo>
                    <a:pt x="203747" y="73156"/>
                  </a:lnTo>
                  <a:lnTo>
                    <a:pt x="208584" y="72501"/>
                  </a:lnTo>
                  <a:lnTo>
                    <a:pt x="211844" y="76130"/>
                  </a:lnTo>
                  <a:lnTo>
                    <a:pt x="212714" y="71301"/>
                  </a:lnTo>
                  <a:lnTo>
                    <a:pt x="217170" y="69282"/>
                  </a:lnTo>
                  <a:lnTo>
                    <a:pt x="212877" y="66962"/>
                  </a:lnTo>
                  <a:close/>
                  <a:moveTo>
                    <a:pt x="132182" y="62106"/>
                  </a:moveTo>
                  <a:lnTo>
                    <a:pt x="131646" y="66962"/>
                  </a:lnTo>
                  <a:lnTo>
                    <a:pt x="127417" y="69282"/>
                  </a:lnTo>
                  <a:lnTo>
                    <a:pt x="131807" y="71301"/>
                  </a:lnTo>
                  <a:lnTo>
                    <a:pt x="132663" y="76130"/>
                  </a:lnTo>
                  <a:lnTo>
                    <a:pt x="135875" y="72501"/>
                  </a:lnTo>
                  <a:lnTo>
                    <a:pt x="140640" y="73156"/>
                  </a:lnTo>
                  <a:lnTo>
                    <a:pt x="138258" y="68900"/>
                  </a:lnTo>
                  <a:lnTo>
                    <a:pt x="140345" y="64507"/>
                  </a:lnTo>
                  <a:lnTo>
                    <a:pt x="135635" y="65489"/>
                  </a:lnTo>
                  <a:close/>
                  <a:moveTo>
                    <a:pt x="192615" y="56897"/>
                  </a:moveTo>
                  <a:lnTo>
                    <a:pt x="189761" y="60835"/>
                  </a:lnTo>
                  <a:lnTo>
                    <a:pt x="184915" y="60672"/>
                  </a:lnTo>
                  <a:lnTo>
                    <a:pt x="187742" y="64637"/>
                  </a:lnTo>
                  <a:lnTo>
                    <a:pt x="186127" y="69227"/>
                  </a:lnTo>
                  <a:lnTo>
                    <a:pt x="190704" y="67733"/>
                  </a:lnTo>
                  <a:lnTo>
                    <a:pt x="194527" y="70720"/>
                  </a:lnTo>
                  <a:lnTo>
                    <a:pt x="194554" y="65832"/>
                  </a:lnTo>
                  <a:lnTo>
                    <a:pt x="198538" y="63089"/>
                  </a:lnTo>
                  <a:lnTo>
                    <a:pt x="193961" y="61568"/>
                  </a:lnTo>
                  <a:close/>
                  <a:moveTo>
                    <a:pt x="151859" y="56897"/>
                  </a:moveTo>
                  <a:lnTo>
                    <a:pt x="150493" y="61568"/>
                  </a:lnTo>
                  <a:lnTo>
                    <a:pt x="145849" y="63089"/>
                  </a:lnTo>
                  <a:lnTo>
                    <a:pt x="149892" y="65832"/>
                  </a:lnTo>
                  <a:lnTo>
                    <a:pt x="149919" y="70720"/>
                  </a:lnTo>
                  <a:lnTo>
                    <a:pt x="153798" y="67733"/>
                  </a:lnTo>
                  <a:lnTo>
                    <a:pt x="158443" y="69227"/>
                  </a:lnTo>
                  <a:lnTo>
                    <a:pt x="156804" y="64637"/>
                  </a:lnTo>
                  <a:lnTo>
                    <a:pt x="159672" y="60672"/>
                  </a:lnTo>
                  <a:lnTo>
                    <a:pt x="154755" y="60835"/>
                  </a:lnTo>
                  <a:close/>
                  <a:moveTo>
                    <a:pt x="172307" y="55094"/>
                  </a:moveTo>
                  <a:lnTo>
                    <a:pt x="170121" y="59447"/>
                  </a:lnTo>
                  <a:lnTo>
                    <a:pt x="165282" y="60150"/>
                  </a:lnTo>
                  <a:lnTo>
                    <a:pt x="168781" y="63530"/>
                  </a:lnTo>
                  <a:lnTo>
                    <a:pt x="167961" y="68316"/>
                  </a:lnTo>
                  <a:lnTo>
                    <a:pt x="172307" y="66045"/>
                  </a:lnTo>
                  <a:lnTo>
                    <a:pt x="176627" y="68316"/>
                  </a:lnTo>
                  <a:lnTo>
                    <a:pt x="175806" y="63530"/>
                  </a:lnTo>
                  <a:lnTo>
                    <a:pt x="179306" y="60150"/>
                  </a:lnTo>
                  <a:lnTo>
                    <a:pt x="174467" y="59447"/>
                  </a:lnTo>
                  <a:close/>
                  <a:moveTo>
                    <a:pt x="171615" y="48293"/>
                  </a:moveTo>
                  <a:cubicBezTo>
                    <a:pt x="239051" y="48293"/>
                    <a:pt x="293719" y="102961"/>
                    <a:pt x="293719" y="170398"/>
                  </a:cubicBezTo>
                  <a:cubicBezTo>
                    <a:pt x="293719" y="237834"/>
                    <a:pt x="239051" y="292503"/>
                    <a:pt x="171615" y="292503"/>
                  </a:cubicBezTo>
                  <a:cubicBezTo>
                    <a:pt x="104179" y="292503"/>
                    <a:pt x="49510" y="237834"/>
                    <a:pt x="49510" y="170398"/>
                  </a:cubicBezTo>
                  <a:cubicBezTo>
                    <a:pt x="49510" y="102961"/>
                    <a:pt x="104179" y="48293"/>
                    <a:pt x="171615" y="48293"/>
                  </a:cubicBezTo>
                  <a:close/>
                  <a:moveTo>
                    <a:pt x="171615" y="34348"/>
                  </a:moveTo>
                  <a:cubicBezTo>
                    <a:pt x="96477" y="34348"/>
                    <a:pt x="35565" y="95260"/>
                    <a:pt x="35565" y="170398"/>
                  </a:cubicBezTo>
                  <a:cubicBezTo>
                    <a:pt x="35565" y="245536"/>
                    <a:pt x="96477" y="306448"/>
                    <a:pt x="171615" y="306448"/>
                  </a:cubicBezTo>
                  <a:cubicBezTo>
                    <a:pt x="246753" y="306448"/>
                    <a:pt x="307665" y="245536"/>
                    <a:pt x="307665" y="170398"/>
                  </a:cubicBezTo>
                  <a:cubicBezTo>
                    <a:pt x="307665" y="95260"/>
                    <a:pt x="246753" y="34348"/>
                    <a:pt x="171615" y="34348"/>
                  </a:cubicBezTo>
                  <a:close/>
                  <a:moveTo>
                    <a:pt x="172307" y="0"/>
                  </a:moveTo>
                  <a:cubicBezTo>
                    <a:pt x="186784" y="0"/>
                    <a:pt x="198956" y="17777"/>
                    <a:pt x="212700" y="21468"/>
                  </a:cubicBezTo>
                  <a:cubicBezTo>
                    <a:pt x="226580" y="25187"/>
                    <a:pt x="246018" y="15932"/>
                    <a:pt x="258434" y="23124"/>
                  </a:cubicBezTo>
                  <a:cubicBezTo>
                    <a:pt x="270768" y="30235"/>
                    <a:pt x="272476" y="51703"/>
                    <a:pt x="282724" y="61936"/>
                  </a:cubicBezTo>
                  <a:cubicBezTo>
                    <a:pt x="292944" y="72195"/>
                    <a:pt x="314387" y="73905"/>
                    <a:pt x="321490" y="86254"/>
                  </a:cubicBezTo>
                  <a:cubicBezTo>
                    <a:pt x="328674" y="98684"/>
                    <a:pt x="319430" y="118144"/>
                    <a:pt x="323144" y="132040"/>
                  </a:cubicBezTo>
                  <a:cubicBezTo>
                    <a:pt x="326831" y="145801"/>
                    <a:pt x="344587" y="158014"/>
                    <a:pt x="344587" y="172508"/>
                  </a:cubicBezTo>
                  <a:cubicBezTo>
                    <a:pt x="344587" y="187001"/>
                    <a:pt x="326831" y="199214"/>
                    <a:pt x="323144" y="212975"/>
                  </a:cubicBezTo>
                  <a:cubicBezTo>
                    <a:pt x="319430" y="226844"/>
                    <a:pt x="328674" y="246304"/>
                    <a:pt x="321490" y="258734"/>
                  </a:cubicBezTo>
                  <a:cubicBezTo>
                    <a:pt x="314387" y="271083"/>
                    <a:pt x="292944" y="272793"/>
                    <a:pt x="282724" y="283052"/>
                  </a:cubicBezTo>
                  <a:cubicBezTo>
                    <a:pt x="272476" y="293312"/>
                    <a:pt x="270768" y="314753"/>
                    <a:pt x="258434" y="321891"/>
                  </a:cubicBezTo>
                  <a:cubicBezTo>
                    <a:pt x="246018" y="329056"/>
                    <a:pt x="226580" y="319801"/>
                    <a:pt x="212700" y="323520"/>
                  </a:cubicBezTo>
                  <a:cubicBezTo>
                    <a:pt x="198956" y="327211"/>
                    <a:pt x="186784" y="344988"/>
                    <a:pt x="172307" y="344988"/>
                  </a:cubicBezTo>
                  <a:cubicBezTo>
                    <a:pt x="157804" y="344988"/>
                    <a:pt x="145632" y="327211"/>
                    <a:pt x="131887" y="323520"/>
                  </a:cubicBezTo>
                  <a:cubicBezTo>
                    <a:pt x="118007" y="319801"/>
                    <a:pt x="98570" y="329056"/>
                    <a:pt x="86154" y="321891"/>
                  </a:cubicBezTo>
                  <a:cubicBezTo>
                    <a:pt x="73819" y="314753"/>
                    <a:pt x="72111" y="293312"/>
                    <a:pt x="61864" y="283052"/>
                  </a:cubicBezTo>
                  <a:cubicBezTo>
                    <a:pt x="51644" y="272793"/>
                    <a:pt x="30200" y="271083"/>
                    <a:pt x="23097" y="258734"/>
                  </a:cubicBezTo>
                  <a:cubicBezTo>
                    <a:pt x="15913" y="246304"/>
                    <a:pt x="25158" y="226844"/>
                    <a:pt x="21444" y="212975"/>
                  </a:cubicBezTo>
                  <a:cubicBezTo>
                    <a:pt x="17757" y="199214"/>
                    <a:pt x="0" y="187001"/>
                    <a:pt x="0" y="172508"/>
                  </a:cubicBezTo>
                  <a:cubicBezTo>
                    <a:pt x="0" y="158014"/>
                    <a:pt x="17757" y="145801"/>
                    <a:pt x="21444" y="132040"/>
                  </a:cubicBezTo>
                  <a:cubicBezTo>
                    <a:pt x="25158" y="118144"/>
                    <a:pt x="15913" y="98684"/>
                    <a:pt x="23097" y="86254"/>
                  </a:cubicBezTo>
                  <a:cubicBezTo>
                    <a:pt x="30200" y="73905"/>
                    <a:pt x="51644" y="72195"/>
                    <a:pt x="61864" y="61936"/>
                  </a:cubicBezTo>
                  <a:cubicBezTo>
                    <a:pt x="72111" y="51703"/>
                    <a:pt x="73819" y="30235"/>
                    <a:pt x="86154" y="23124"/>
                  </a:cubicBezTo>
                  <a:cubicBezTo>
                    <a:pt x="98570" y="15932"/>
                    <a:pt x="118007" y="25187"/>
                    <a:pt x="131887" y="21468"/>
                  </a:cubicBezTo>
                  <a:cubicBezTo>
                    <a:pt x="145632" y="17777"/>
                    <a:pt x="157804" y="0"/>
                    <a:pt x="17230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352">
              <a:extLst>
                <a:ext uri="{FF2B5EF4-FFF2-40B4-BE49-F238E27FC236}">
                  <a16:creationId xmlns:a16="http://schemas.microsoft.com/office/drawing/2014/main" id="{02E74E3F-674C-468C-B05E-B8BF34A8A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243" y="443760"/>
              <a:ext cx="145448" cy="207954"/>
            </a:xfrm>
            <a:custGeom>
              <a:avLst/>
              <a:gdLst>
                <a:gd name="T0" fmla="*/ 3234 w 5365"/>
                <a:gd name="T1" fmla="*/ 384 h 7662"/>
                <a:gd name="T2" fmla="*/ 1547 w 5365"/>
                <a:gd name="T3" fmla="*/ 444 h 7662"/>
                <a:gd name="T4" fmla="*/ 57 w 5365"/>
                <a:gd name="T5" fmla="*/ 1235 h 7662"/>
                <a:gd name="T6" fmla="*/ 0 w 5365"/>
                <a:gd name="T7" fmla="*/ 1233 h 7662"/>
                <a:gd name="T8" fmla="*/ 1722 w 5365"/>
                <a:gd name="T9" fmla="*/ 7662 h 7662"/>
                <a:gd name="T10" fmla="*/ 3185 w 5365"/>
                <a:gd name="T11" fmla="*/ 5834 h 7662"/>
                <a:gd name="T12" fmla="*/ 5365 w 5365"/>
                <a:gd name="T13" fmla="*/ 6686 h 7662"/>
                <a:gd name="T14" fmla="*/ 3574 w 5365"/>
                <a:gd name="T15" fmla="*/ 0 h 7662"/>
                <a:gd name="T16" fmla="*/ 3234 w 5365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5" h="7662">
                  <a:moveTo>
                    <a:pt x="3234" y="384"/>
                  </a:moveTo>
                  <a:cubicBezTo>
                    <a:pt x="2776" y="649"/>
                    <a:pt x="2059" y="307"/>
                    <a:pt x="1547" y="444"/>
                  </a:cubicBezTo>
                  <a:cubicBezTo>
                    <a:pt x="1040" y="580"/>
                    <a:pt x="591" y="1235"/>
                    <a:pt x="57" y="1235"/>
                  </a:cubicBezTo>
                  <a:cubicBezTo>
                    <a:pt x="37" y="1235"/>
                    <a:pt x="18" y="1235"/>
                    <a:pt x="0" y="1233"/>
                  </a:cubicBezTo>
                  <a:lnTo>
                    <a:pt x="1722" y="7662"/>
                  </a:lnTo>
                  <a:lnTo>
                    <a:pt x="3185" y="5834"/>
                  </a:lnTo>
                  <a:lnTo>
                    <a:pt x="5365" y="6686"/>
                  </a:lnTo>
                  <a:lnTo>
                    <a:pt x="3574" y="0"/>
                  </a:lnTo>
                  <a:cubicBezTo>
                    <a:pt x="3485" y="162"/>
                    <a:pt x="3380" y="300"/>
                    <a:pt x="3234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353">
              <a:extLst>
                <a:ext uri="{FF2B5EF4-FFF2-40B4-BE49-F238E27FC236}">
                  <a16:creationId xmlns:a16="http://schemas.microsoft.com/office/drawing/2014/main" id="{DAD1C763-E31E-4212-98CA-65F48FEFF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373" y="443760"/>
              <a:ext cx="145448" cy="207954"/>
            </a:xfrm>
            <a:custGeom>
              <a:avLst/>
              <a:gdLst>
                <a:gd name="T0" fmla="*/ 2131 w 5366"/>
                <a:gd name="T1" fmla="*/ 384 h 7662"/>
                <a:gd name="T2" fmla="*/ 3818 w 5366"/>
                <a:gd name="T3" fmla="*/ 444 h 7662"/>
                <a:gd name="T4" fmla="*/ 5308 w 5366"/>
                <a:gd name="T5" fmla="*/ 1235 h 7662"/>
                <a:gd name="T6" fmla="*/ 5366 w 5366"/>
                <a:gd name="T7" fmla="*/ 1233 h 7662"/>
                <a:gd name="T8" fmla="*/ 3643 w 5366"/>
                <a:gd name="T9" fmla="*/ 7662 h 7662"/>
                <a:gd name="T10" fmla="*/ 2180 w 5366"/>
                <a:gd name="T11" fmla="*/ 5834 h 7662"/>
                <a:gd name="T12" fmla="*/ 0 w 5366"/>
                <a:gd name="T13" fmla="*/ 6686 h 7662"/>
                <a:gd name="T14" fmla="*/ 1791 w 5366"/>
                <a:gd name="T15" fmla="*/ 0 h 7662"/>
                <a:gd name="T16" fmla="*/ 2131 w 5366"/>
                <a:gd name="T17" fmla="*/ 384 h 7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6" h="7662">
                  <a:moveTo>
                    <a:pt x="2131" y="384"/>
                  </a:moveTo>
                  <a:cubicBezTo>
                    <a:pt x="2589" y="649"/>
                    <a:pt x="3306" y="307"/>
                    <a:pt x="3818" y="444"/>
                  </a:cubicBezTo>
                  <a:cubicBezTo>
                    <a:pt x="4325" y="580"/>
                    <a:pt x="4774" y="1235"/>
                    <a:pt x="5308" y="1235"/>
                  </a:cubicBezTo>
                  <a:cubicBezTo>
                    <a:pt x="5328" y="1235"/>
                    <a:pt x="5347" y="1235"/>
                    <a:pt x="5366" y="1233"/>
                  </a:cubicBezTo>
                  <a:lnTo>
                    <a:pt x="3643" y="7662"/>
                  </a:lnTo>
                  <a:lnTo>
                    <a:pt x="2180" y="5834"/>
                  </a:lnTo>
                  <a:lnTo>
                    <a:pt x="0" y="6686"/>
                  </a:lnTo>
                  <a:lnTo>
                    <a:pt x="1791" y="0"/>
                  </a:lnTo>
                  <a:cubicBezTo>
                    <a:pt x="1880" y="162"/>
                    <a:pt x="1985" y="300"/>
                    <a:pt x="2131" y="384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685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10 ans 45 000 € HT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8500"/>
              </p:ext>
            </p:extLst>
          </p:nvPr>
        </p:nvGraphicFramePr>
        <p:xfrm>
          <a:off x="279917" y="1483567"/>
          <a:ext cx="11625944" cy="4578259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linéaire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1 312,50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1 312,50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43 687,50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5 812,50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39 187,50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10 312,50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34 687,50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332465"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highlight>
                          <a:srgbClr val="FFFF00"/>
                        </a:highlight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509517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31/12/N+9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41 812,50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3 187,50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3 187,50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132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7" y="102638"/>
            <a:ext cx="11775234" cy="1287624"/>
          </a:xfrm>
        </p:spPr>
        <p:txBody>
          <a:bodyPr>
            <a:normAutofit/>
          </a:bodyPr>
          <a:lstStyle/>
          <a:p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Achat de mobilier pour 12 800,00 € HT + </a:t>
            </a: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2 200,00 € HT montage </a:t>
            </a:r>
            <a:b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 amortissable = 15 000,00 € HT</a:t>
            </a:r>
            <a:br>
              <a:rPr lang="fr-FR" sz="2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utilisation : 5 ans – 1 juillet N</a:t>
            </a:r>
            <a:endParaRPr lang="fr-FR" sz="280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747100"/>
              </p:ext>
            </p:extLst>
          </p:nvPr>
        </p:nvGraphicFramePr>
        <p:xfrm>
          <a:off x="279917" y="1483567"/>
          <a:ext cx="11625944" cy="4906672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linéaire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5588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31/12/N+5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15 000,00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C25B89-ECC8-4C4C-9793-BF73FEA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7" y="102638"/>
            <a:ext cx="11775234" cy="1287624"/>
          </a:xfrm>
        </p:spPr>
        <p:txBody>
          <a:bodyPr>
            <a:normAutofit/>
          </a:bodyPr>
          <a:lstStyle/>
          <a:p>
            <a:pPr lvl="0" algn="l">
              <a:lnSpc>
                <a:spcPct val="106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19 décembre d’un véhicule de tourisme pour 20 000,00 € HT </a:t>
            </a: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TVA 20 % Frais de mise en service 1 500 € TTC soit une base de 20 000 + 4 000 + 1 500 = 25 500,00 € TTC</a:t>
            </a:r>
            <a:br>
              <a:rPr lang="fr-FR" sz="24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sz="24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Durée utilisation : 4 ans</a:t>
            </a:r>
            <a:endParaRPr lang="fr-FR" sz="24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C8B39154-0893-4BC9-A638-37A89DE54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86365"/>
              </p:ext>
            </p:extLst>
          </p:nvPr>
        </p:nvGraphicFramePr>
        <p:xfrm>
          <a:off x="279917" y="1483567"/>
          <a:ext cx="11625944" cy="4906672"/>
        </p:xfrm>
        <a:graphic>
          <a:graphicData uri="http://schemas.openxmlformats.org/drawingml/2006/table">
            <a:tbl>
              <a:tblPr/>
              <a:tblGrid>
                <a:gridCol w="2607118">
                  <a:extLst>
                    <a:ext uri="{9D8B030D-6E8A-4147-A177-3AD203B41FA5}">
                      <a16:colId xmlns:a16="http://schemas.microsoft.com/office/drawing/2014/main" val="3878318474"/>
                    </a:ext>
                  </a:extLst>
                </a:gridCol>
                <a:gridCol w="2459242">
                  <a:extLst>
                    <a:ext uri="{9D8B030D-6E8A-4147-A177-3AD203B41FA5}">
                      <a16:colId xmlns:a16="http://schemas.microsoft.com/office/drawing/2014/main" val="1640929904"/>
                    </a:ext>
                  </a:extLst>
                </a:gridCol>
                <a:gridCol w="1406429">
                  <a:extLst>
                    <a:ext uri="{9D8B030D-6E8A-4147-A177-3AD203B41FA5}">
                      <a16:colId xmlns:a16="http://schemas.microsoft.com/office/drawing/2014/main" val="3829056736"/>
                    </a:ext>
                  </a:extLst>
                </a:gridCol>
                <a:gridCol w="1554305">
                  <a:extLst>
                    <a:ext uri="{9D8B030D-6E8A-4147-A177-3AD203B41FA5}">
                      <a16:colId xmlns:a16="http://schemas.microsoft.com/office/drawing/2014/main" val="324211081"/>
                    </a:ext>
                  </a:extLst>
                </a:gridCol>
                <a:gridCol w="1880596">
                  <a:extLst>
                    <a:ext uri="{9D8B030D-6E8A-4147-A177-3AD203B41FA5}">
                      <a16:colId xmlns:a16="http://schemas.microsoft.com/office/drawing/2014/main" val="3423509655"/>
                    </a:ext>
                  </a:extLst>
                </a:gridCol>
                <a:gridCol w="1718254">
                  <a:extLst>
                    <a:ext uri="{9D8B030D-6E8A-4147-A177-3AD203B41FA5}">
                      <a16:colId xmlns:a16="http://schemas.microsoft.com/office/drawing/2014/main" val="2496320019"/>
                    </a:ext>
                  </a:extLst>
                </a:gridCol>
              </a:tblGrid>
              <a:tr h="1030899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Date d’inventaire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calcul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Taux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linéaire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Annuités </a:t>
                      </a:r>
                      <a:b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cumulées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V.N.C</a:t>
                      </a:r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4212113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25 %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194,80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194,80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25 305,20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6097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25 %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6 375,00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6 569,80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18 930,20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05598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25 %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6 375,00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12 944,80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12 555,20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642762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25 %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6 375,00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19 319,80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6 180,20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55885"/>
                  </a:ext>
                </a:extLst>
              </a:tr>
              <a:tr h="660878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31/12/N+4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25 %</a:t>
                      </a: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6 180,20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8833"/>
                  </a:ext>
                </a:extLst>
              </a:tr>
              <a:tr h="579989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fr-FR" sz="1600" dirty="0">
                        <a:effectLst/>
                        <a:latin typeface="Verdana" panose="020B060403050404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25 500,00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600" dirty="0">
                          <a:effectLst/>
                          <a:latin typeface="Verdana" panose="020B060403050404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119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2940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2101</Words>
  <Application>Microsoft Office PowerPoint</Application>
  <PresentationFormat>Grand écran</PresentationFormat>
  <Paragraphs>770</Paragraphs>
  <Slides>44</Slides>
  <Notes>9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Tw Cen MT</vt:lpstr>
      <vt:lpstr>Verdana</vt:lpstr>
      <vt:lpstr>Thème Office</vt:lpstr>
      <vt:lpstr>1_Thème Office</vt:lpstr>
      <vt:lpstr>Document</vt:lpstr>
      <vt:lpstr>Université de Montpellier </vt:lpstr>
      <vt:lpstr>Programme prévisionnel</vt:lpstr>
      <vt:lpstr> </vt:lpstr>
      <vt:lpstr>Catégories d’amortissement</vt:lpstr>
      <vt:lpstr>Durées d’usage</vt:lpstr>
      <vt:lpstr> </vt:lpstr>
      <vt:lpstr>Machine 10 ans 45 000 € HT</vt:lpstr>
      <vt:lpstr>Achat de mobilier pour 12 800,00 € HT + 2 200,00 € HT montage  Base amortissable = 15 000,00 € HT Durée utilisation : 5 ans – 1 juillet N</vt:lpstr>
      <vt:lpstr>19 décembre d’un véhicule de tourisme pour 20 000,00 € HT TVA 20 % Frais de mise en service 1 500 € TTC soit une base de 20 000 + 4 000 + 1 500 = 25 500,00 € TTC Durée utilisation : 4 ans</vt:lpstr>
      <vt:lpstr>Catégories d’amortissement</vt:lpstr>
      <vt:lpstr>Amortissement par unités d’oeuvre</vt:lpstr>
      <vt:lpstr>Unités d’oeuvre</vt:lpstr>
      <vt:lpstr>Unités d’œuvre Exemple</vt:lpstr>
      <vt:lpstr>Calcul</vt:lpstr>
      <vt:lpstr>Exemple</vt:lpstr>
      <vt:lpstr>Plan d’amortissement</vt:lpstr>
      <vt:lpstr> </vt:lpstr>
      <vt:lpstr>La société CARLITO a acquis le 1 janvier N un engin de chantier pour un montant de 56 000 € HT Il est décidé d’amortir cet engin selon son utilisation (kilométrage) qui correspond aux prévisions</vt:lpstr>
      <vt:lpstr>56 000,00 € selon U.O</vt:lpstr>
      <vt:lpstr> </vt:lpstr>
      <vt:lpstr>Comptabilisation</vt:lpstr>
      <vt:lpstr>Comptabilisation</vt:lpstr>
      <vt:lpstr>Comptabilisation</vt:lpstr>
      <vt:lpstr>Ecritures – cf exemple U.O</vt:lpstr>
      <vt:lpstr> </vt:lpstr>
      <vt:lpstr>56 000,00 € selon U.O</vt:lpstr>
      <vt:lpstr>Exemple support – AVANT INVENTAIRE N</vt:lpstr>
      <vt:lpstr>Exemple support – APRES INVENTAIRE N</vt:lpstr>
      <vt:lpstr>56 000,00 € selon U.O</vt:lpstr>
      <vt:lpstr>Exemple support – APRES INVENTAIRE N+1</vt:lpstr>
      <vt:lpstr> </vt:lpstr>
      <vt:lpstr>Exemple – AVANT INVENTAIRE N</vt:lpstr>
      <vt:lpstr>Exemple  – APRES INVENTAIRE N et constatation d’une perte de valeur de 25 000 €</vt:lpstr>
      <vt:lpstr>Les cessions d’immobilisations</vt:lpstr>
      <vt:lpstr>Methode</vt:lpstr>
      <vt:lpstr>Les écritures</vt:lpstr>
      <vt:lpstr>Exemple – Immobilisation sans amortissement</vt:lpstr>
      <vt:lpstr>Ecritures</vt:lpstr>
      <vt:lpstr>Apparition de la +/- Value</vt:lpstr>
      <vt:lpstr>Cession immobilisation amortissable</vt:lpstr>
      <vt:lpstr> </vt:lpstr>
      <vt:lpstr>Cas CEDE</vt:lpstr>
      <vt:lpstr>A faire</vt:lpstr>
      <vt:lpstr>Merci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Formation Février 2021 ATHENA SECURITE</dc:title>
  <dc:creator>christophe CHUECOS-FONT</dc:creator>
  <cp:lastModifiedBy>christophe CHUECOS-FONT</cp:lastModifiedBy>
  <cp:revision>4</cp:revision>
  <dcterms:created xsi:type="dcterms:W3CDTF">2021-02-02T18:32:53Z</dcterms:created>
  <dcterms:modified xsi:type="dcterms:W3CDTF">2021-04-16T16:22:20Z</dcterms:modified>
</cp:coreProperties>
</file>