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2.xml" ContentType="application/vnd.openxmlformats-officedocument.presentationml.tags+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48" r:id="rId1"/>
    <p:sldMasterId id="2147483672" r:id="rId2"/>
    <p:sldMasterId id="2147483684" r:id="rId3"/>
  </p:sldMasterIdLst>
  <p:notesMasterIdLst>
    <p:notesMasterId r:id="rId19"/>
  </p:notesMasterIdLst>
  <p:sldIdLst>
    <p:sldId id="256" r:id="rId4"/>
    <p:sldId id="276" r:id="rId5"/>
    <p:sldId id="928" r:id="rId6"/>
    <p:sldId id="973" r:id="rId7"/>
    <p:sldId id="762" r:id="rId8"/>
    <p:sldId id="765" r:id="rId9"/>
    <p:sldId id="766" r:id="rId10"/>
    <p:sldId id="947" r:id="rId11"/>
    <p:sldId id="975" r:id="rId12"/>
    <p:sldId id="955" r:id="rId13"/>
    <p:sldId id="976" r:id="rId14"/>
    <p:sldId id="978" r:id="rId15"/>
    <p:sldId id="979" r:id="rId16"/>
    <p:sldId id="980" r:id="rId17"/>
    <p:sldId id="839" r:id="rId18"/>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egidadmin" initials="c" lastIdx="1" clrIdx="0">
    <p:extLst>
      <p:ext uri="{19B8F6BF-5375-455C-9EA6-DF929625EA0E}">
        <p15:presenceInfo xmlns:p15="http://schemas.microsoft.com/office/powerpoint/2012/main" userId="cegidadmin" providerId="None"/>
      </p:ext>
    </p:extLst>
  </p:cmAuthor>
  <p:cmAuthor id="2" name="christophe CHUECOS-FONT" initials="cCF" lastIdx="2" clrIdx="1">
    <p:extLst>
      <p:ext uri="{19B8F6BF-5375-455C-9EA6-DF929625EA0E}">
        <p15:presenceInfo xmlns:p15="http://schemas.microsoft.com/office/powerpoint/2012/main" userId="christophe CHUECOS-FONT"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9632830-5E2C-4AAB-BE3F-9B87E87CD568}" v="4" dt="2021-04-30T09:17:15.761"/>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Style léger 2 - Accentuation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75DCB02-9BB8-47FD-8907-85C794F793BA}" styleName="Style à thème 1 - Accentuation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9D7B26C5-4107-4FEC-AEDC-1716B250A1EF}" styleName="Style clair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799B23B-EC83-4686-B30A-512413B5E67A}" styleName="Style léger 3 - Accentuation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281" autoAdjust="0"/>
    <p:restoredTop sz="94660"/>
  </p:normalViewPr>
  <p:slideViewPr>
    <p:cSldViewPr snapToGrid="0">
      <p:cViewPr varScale="1">
        <p:scale>
          <a:sx n="95" d="100"/>
          <a:sy n="95" d="100"/>
        </p:scale>
        <p:origin x="58"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microsoft.com/office/2015/10/relationships/revisionInfo" Target="revisionInfo.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microsoft.com/office/2016/11/relationships/changesInfo" Target="changesInfos/changesInfo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ristophe CHUECOS-FONT" userId="7e57acaa-4bc6-4644-8edc-0ecdded28594" providerId="ADAL" clId="{AEC8F169-53EF-477E-AA87-6479700505CB}"/>
    <pc:docChg chg="undo custSel addSld delSld modSld sldOrd">
      <pc:chgData name="christophe CHUECOS-FONT" userId="7e57acaa-4bc6-4644-8edc-0ecdded28594" providerId="ADAL" clId="{AEC8F169-53EF-477E-AA87-6479700505CB}" dt="2021-03-26T12:12:34.739" v="2012" actId="27636"/>
      <pc:docMkLst>
        <pc:docMk/>
      </pc:docMkLst>
      <pc:sldChg chg="modSp mod">
        <pc:chgData name="christophe CHUECOS-FONT" userId="7e57acaa-4bc6-4644-8edc-0ecdded28594" providerId="ADAL" clId="{AEC8F169-53EF-477E-AA87-6479700505CB}" dt="2021-03-26T12:12:34.739" v="2012" actId="27636"/>
        <pc:sldMkLst>
          <pc:docMk/>
          <pc:sldMk cId="3848639155" sldId="256"/>
        </pc:sldMkLst>
        <pc:spChg chg="mod">
          <ac:chgData name="christophe CHUECOS-FONT" userId="7e57acaa-4bc6-4644-8edc-0ecdded28594" providerId="ADAL" clId="{AEC8F169-53EF-477E-AA87-6479700505CB}" dt="2021-03-26T12:12:34.739" v="2012" actId="27636"/>
          <ac:spMkLst>
            <pc:docMk/>
            <pc:sldMk cId="3848639155" sldId="256"/>
            <ac:spMk id="3" creationId="{21349F9F-31B4-41DC-B4DB-C097467B5266}"/>
          </ac:spMkLst>
        </pc:spChg>
      </pc:sldChg>
      <pc:sldChg chg="modSp mod">
        <pc:chgData name="christophe CHUECOS-FONT" userId="7e57acaa-4bc6-4644-8edc-0ecdded28594" providerId="ADAL" clId="{AEC8F169-53EF-477E-AA87-6479700505CB}" dt="2021-03-24T15:50:43.175" v="63" actId="207"/>
        <pc:sldMkLst>
          <pc:docMk/>
          <pc:sldMk cId="251691404" sldId="276"/>
        </pc:sldMkLst>
        <pc:graphicFrameChg chg="mod modGraphic">
          <ac:chgData name="christophe CHUECOS-FONT" userId="7e57acaa-4bc6-4644-8edc-0ecdded28594" providerId="ADAL" clId="{AEC8F169-53EF-477E-AA87-6479700505CB}" dt="2021-03-24T15:50:43.175" v="63" actId="207"/>
          <ac:graphicFrameMkLst>
            <pc:docMk/>
            <pc:sldMk cId="251691404" sldId="276"/>
            <ac:graphicFrameMk id="3" creationId="{90A39BD7-E179-4570-8079-E6A295B49267}"/>
          </ac:graphicFrameMkLst>
        </pc:graphicFrameChg>
      </pc:sldChg>
      <pc:sldChg chg="ord">
        <pc:chgData name="christophe CHUECOS-FONT" userId="7e57acaa-4bc6-4644-8edc-0ecdded28594" providerId="ADAL" clId="{AEC8F169-53EF-477E-AA87-6479700505CB}" dt="2021-03-24T15:52:04.958" v="68"/>
        <pc:sldMkLst>
          <pc:docMk/>
          <pc:sldMk cId="1271957293" sldId="338"/>
        </pc:sldMkLst>
      </pc:sldChg>
      <pc:sldChg chg="ord">
        <pc:chgData name="christophe CHUECOS-FONT" userId="7e57acaa-4bc6-4644-8edc-0ecdded28594" providerId="ADAL" clId="{AEC8F169-53EF-477E-AA87-6479700505CB}" dt="2021-03-24T15:52:04.958" v="68"/>
        <pc:sldMkLst>
          <pc:docMk/>
          <pc:sldMk cId="2720677423" sldId="342"/>
        </pc:sldMkLst>
      </pc:sldChg>
      <pc:sldChg chg="modSp mod">
        <pc:chgData name="christophe CHUECOS-FONT" userId="7e57acaa-4bc6-4644-8edc-0ecdded28594" providerId="ADAL" clId="{AEC8F169-53EF-477E-AA87-6479700505CB}" dt="2021-03-24T15:59:18.286" v="541" actId="20577"/>
        <pc:sldMkLst>
          <pc:docMk/>
          <pc:sldMk cId="2343994896" sldId="867"/>
        </pc:sldMkLst>
        <pc:spChg chg="mod">
          <ac:chgData name="christophe CHUECOS-FONT" userId="7e57acaa-4bc6-4644-8edc-0ecdded28594" providerId="ADAL" clId="{AEC8F169-53EF-477E-AA87-6479700505CB}" dt="2021-03-24T15:59:18.286" v="541" actId="20577"/>
          <ac:spMkLst>
            <pc:docMk/>
            <pc:sldMk cId="2343994896" sldId="867"/>
            <ac:spMk id="3" creationId="{9FA71A85-160A-4CFF-9241-BA71D421B86B}"/>
          </ac:spMkLst>
        </pc:spChg>
      </pc:sldChg>
      <pc:sldChg chg="del">
        <pc:chgData name="christophe CHUECOS-FONT" userId="7e57acaa-4bc6-4644-8edc-0ecdded28594" providerId="ADAL" clId="{AEC8F169-53EF-477E-AA87-6479700505CB}" dt="2021-03-24T15:50:56.315" v="64" actId="47"/>
        <pc:sldMkLst>
          <pc:docMk/>
          <pc:sldMk cId="4246420157" sldId="868"/>
        </pc:sldMkLst>
      </pc:sldChg>
      <pc:sldChg chg="del">
        <pc:chgData name="christophe CHUECOS-FONT" userId="7e57acaa-4bc6-4644-8edc-0ecdded28594" providerId="ADAL" clId="{AEC8F169-53EF-477E-AA87-6479700505CB}" dt="2021-03-24T15:50:56.315" v="64" actId="47"/>
        <pc:sldMkLst>
          <pc:docMk/>
          <pc:sldMk cId="3567505306" sldId="869"/>
        </pc:sldMkLst>
      </pc:sldChg>
      <pc:sldChg chg="del">
        <pc:chgData name="christophe CHUECOS-FONT" userId="7e57acaa-4bc6-4644-8edc-0ecdded28594" providerId="ADAL" clId="{AEC8F169-53EF-477E-AA87-6479700505CB}" dt="2021-03-24T15:50:56.315" v="64" actId="47"/>
        <pc:sldMkLst>
          <pc:docMk/>
          <pc:sldMk cId="2916156587" sldId="870"/>
        </pc:sldMkLst>
      </pc:sldChg>
      <pc:sldChg chg="del">
        <pc:chgData name="christophe CHUECOS-FONT" userId="7e57acaa-4bc6-4644-8edc-0ecdded28594" providerId="ADAL" clId="{AEC8F169-53EF-477E-AA87-6479700505CB}" dt="2021-03-24T15:50:56.315" v="64" actId="47"/>
        <pc:sldMkLst>
          <pc:docMk/>
          <pc:sldMk cId="2390975454" sldId="872"/>
        </pc:sldMkLst>
      </pc:sldChg>
      <pc:sldChg chg="del">
        <pc:chgData name="christophe CHUECOS-FONT" userId="7e57acaa-4bc6-4644-8edc-0ecdded28594" providerId="ADAL" clId="{AEC8F169-53EF-477E-AA87-6479700505CB}" dt="2021-03-24T15:51:03.011" v="65" actId="47"/>
        <pc:sldMkLst>
          <pc:docMk/>
          <pc:sldMk cId="1420163618" sldId="874"/>
        </pc:sldMkLst>
      </pc:sldChg>
      <pc:sldChg chg="addSp delSp modSp del mod">
        <pc:chgData name="christophe CHUECOS-FONT" userId="7e57acaa-4bc6-4644-8edc-0ecdded28594" providerId="ADAL" clId="{AEC8F169-53EF-477E-AA87-6479700505CB}" dt="2021-03-24T16:27:10.865" v="606" actId="47"/>
        <pc:sldMkLst>
          <pc:docMk/>
          <pc:sldMk cId="1272505437" sldId="875"/>
        </pc:sldMkLst>
        <pc:spChg chg="add del mod">
          <ac:chgData name="christophe CHUECOS-FONT" userId="7e57acaa-4bc6-4644-8edc-0ecdded28594" providerId="ADAL" clId="{AEC8F169-53EF-477E-AA87-6479700505CB}" dt="2021-03-24T16:05:58.608" v="574" actId="27636"/>
          <ac:spMkLst>
            <pc:docMk/>
            <pc:sldMk cId="1272505437" sldId="875"/>
            <ac:spMk id="2" creationId="{AEFCB68E-E041-4E46-A233-3C2208DA32CB}"/>
          </ac:spMkLst>
        </pc:spChg>
        <pc:spChg chg="add del mod">
          <ac:chgData name="christophe CHUECOS-FONT" userId="7e57acaa-4bc6-4644-8edc-0ecdded28594" providerId="ADAL" clId="{AEC8F169-53EF-477E-AA87-6479700505CB}" dt="2021-03-24T16:05:58.577" v="573" actId="255"/>
          <ac:spMkLst>
            <pc:docMk/>
            <pc:sldMk cId="1272505437" sldId="875"/>
            <ac:spMk id="3" creationId="{9FA71A85-160A-4CFF-9241-BA71D421B86B}"/>
          </ac:spMkLst>
        </pc:spChg>
        <pc:spChg chg="add del mod">
          <ac:chgData name="christophe CHUECOS-FONT" userId="7e57acaa-4bc6-4644-8edc-0ecdded28594" providerId="ADAL" clId="{AEC8F169-53EF-477E-AA87-6479700505CB}" dt="2021-03-24T16:05:43.099" v="572" actId="21"/>
          <ac:spMkLst>
            <pc:docMk/>
            <pc:sldMk cId="1272505437" sldId="875"/>
            <ac:spMk id="7" creationId="{7474A46D-EC03-451B-8937-EB17AC694879}"/>
          </ac:spMkLst>
        </pc:spChg>
        <pc:spChg chg="add del mod">
          <ac:chgData name="christophe CHUECOS-FONT" userId="7e57acaa-4bc6-4644-8edc-0ecdded28594" providerId="ADAL" clId="{AEC8F169-53EF-477E-AA87-6479700505CB}" dt="2021-03-24T16:05:43.099" v="572" actId="21"/>
          <ac:spMkLst>
            <pc:docMk/>
            <pc:sldMk cId="1272505437" sldId="875"/>
            <ac:spMk id="9" creationId="{51C7B3E8-0B4D-4DE7-B85D-BF987A04E337}"/>
          </ac:spMkLst>
        </pc:spChg>
        <pc:spChg chg="add del mod">
          <ac:chgData name="christophe CHUECOS-FONT" userId="7e57acaa-4bc6-4644-8edc-0ecdded28594" providerId="ADAL" clId="{AEC8F169-53EF-477E-AA87-6479700505CB}" dt="2021-03-24T16:05:58.577" v="573" actId="255"/>
          <ac:spMkLst>
            <pc:docMk/>
            <pc:sldMk cId="1272505437" sldId="875"/>
            <ac:spMk id="17" creationId="{100EDD19-6802-4EC3-95CE-CFFAB042CFD6}"/>
          </ac:spMkLst>
        </pc:spChg>
        <pc:spChg chg="add del mod">
          <ac:chgData name="christophe CHUECOS-FONT" userId="7e57acaa-4bc6-4644-8edc-0ecdded28594" providerId="ADAL" clId="{AEC8F169-53EF-477E-AA87-6479700505CB}" dt="2021-03-24T16:05:58.577" v="573" actId="255"/>
          <ac:spMkLst>
            <pc:docMk/>
            <pc:sldMk cId="1272505437" sldId="875"/>
            <ac:spMk id="19" creationId="{DB17E863-922E-4C26-BD64-E8FD41D28661}"/>
          </ac:spMkLst>
        </pc:spChg>
        <pc:graphicFrameChg chg="add del mod">
          <ac:chgData name="christophe CHUECOS-FONT" userId="7e57acaa-4bc6-4644-8edc-0ecdded28594" providerId="ADAL" clId="{AEC8F169-53EF-477E-AA87-6479700505CB}" dt="2021-03-24T16:04:37.401" v="545" actId="478"/>
          <ac:graphicFrameMkLst>
            <pc:docMk/>
            <pc:sldMk cId="1272505437" sldId="875"/>
            <ac:graphicFrameMk id="4" creationId="{79E6EB5D-C087-4EEF-98A7-C4EBFBBFAC6F}"/>
          </ac:graphicFrameMkLst>
        </pc:graphicFrameChg>
        <pc:graphicFrameChg chg="add del mod modGraphic">
          <ac:chgData name="christophe CHUECOS-FONT" userId="7e57acaa-4bc6-4644-8edc-0ecdded28594" providerId="ADAL" clId="{AEC8F169-53EF-477E-AA87-6479700505CB}" dt="2021-03-24T16:05:43.099" v="572" actId="21"/>
          <ac:graphicFrameMkLst>
            <pc:docMk/>
            <pc:sldMk cId="1272505437" sldId="875"/>
            <ac:graphicFrameMk id="5" creationId="{3B2EE863-69EE-470E-A078-DDF1D7866279}"/>
          </ac:graphicFrameMkLst>
        </pc:graphicFrameChg>
      </pc:sldChg>
      <pc:sldChg chg="del">
        <pc:chgData name="christophe CHUECOS-FONT" userId="7e57acaa-4bc6-4644-8edc-0ecdded28594" providerId="ADAL" clId="{AEC8F169-53EF-477E-AA87-6479700505CB}" dt="2021-03-24T15:51:03.011" v="65" actId="47"/>
        <pc:sldMkLst>
          <pc:docMk/>
          <pc:sldMk cId="2120194084" sldId="876"/>
        </pc:sldMkLst>
      </pc:sldChg>
      <pc:sldChg chg="del">
        <pc:chgData name="christophe CHUECOS-FONT" userId="7e57acaa-4bc6-4644-8edc-0ecdded28594" providerId="ADAL" clId="{AEC8F169-53EF-477E-AA87-6479700505CB}" dt="2021-03-24T15:51:03.011" v="65" actId="47"/>
        <pc:sldMkLst>
          <pc:docMk/>
          <pc:sldMk cId="3555506515" sldId="881"/>
        </pc:sldMkLst>
      </pc:sldChg>
      <pc:sldChg chg="del">
        <pc:chgData name="christophe CHUECOS-FONT" userId="7e57acaa-4bc6-4644-8edc-0ecdded28594" providerId="ADAL" clId="{AEC8F169-53EF-477E-AA87-6479700505CB}" dt="2021-03-24T15:51:03.011" v="65" actId="47"/>
        <pc:sldMkLst>
          <pc:docMk/>
          <pc:sldMk cId="4214439185" sldId="882"/>
        </pc:sldMkLst>
      </pc:sldChg>
      <pc:sldChg chg="del">
        <pc:chgData name="christophe CHUECOS-FONT" userId="7e57acaa-4bc6-4644-8edc-0ecdded28594" providerId="ADAL" clId="{AEC8F169-53EF-477E-AA87-6479700505CB}" dt="2021-03-24T15:51:03.011" v="65" actId="47"/>
        <pc:sldMkLst>
          <pc:docMk/>
          <pc:sldMk cId="956738131" sldId="883"/>
        </pc:sldMkLst>
      </pc:sldChg>
      <pc:sldChg chg="del">
        <pc:chgData name="christophe CHUECOS-FONT" userId="7e57acaa-4bc6-4644-8edc-0ecdded28594" providerId="ADAL" clId="{AEC8F169-53EF-477E-AA87-6479700505CB}" dt="2021-03-24T15:51:03.011" v="65" actId="47"/>
        <pc:sldMkLst>
          <pc:docMk/>
          <pc:sldMk cId="564049889" sldId="884"/>
        </pc:sldMkLst>
      </pc:sldChg>
      <pc:sldChg chg="del">
        <pc:chgData name="christophe CHUECOS-FONT" userId="7e57acaa-4bc6-4644-8edc-0ecdded28594" providerId="ADAL" clId="{AEC8F169-53EF-477E-AA87-6479700505CB}" dt="2021-03-24T15:51:03.011" v="65" actId="47"/>
        <pc:sldMkLst>
          <pc:docMk/>
          <pc:sldMk cId="2500649885" sldId="885"/>
        </pc:sldMkLst>
      </pc:sldChg>
      <pc:sldChg chg="del">
        <pc:chgData name="christophe CHUECOS-FONT" userId="7e57acaa-4bc6-4644-8edc-0ecdded28594" providerId="ADAL" clId="{AEC8F169-53EF-477E-AA87-6479700505CB}" dt="2021-03-24T15:51:03.011" v="65" actId="47"/>
        <pc:sldMkLst>
          <pc:docMk/>
          <pc:sldMk cId="2772397083" sldId="886"/>
        </pc:sldMkLst>
      </pc:sldChg>
      <pc:sldChg chg="del">
        <pc:chgData name="christophe CHUECOS-FONT" userId="7e57acaa-4bc6-4644-8edc-0ecdded28594" providerId="ADAL" clId="{AEC8F169-53EF-477E-AA87-6479700505CB}" dt="2021-03-24T15:51:03.011" v="65" actId="47"/>
        <pc:sldMkLst>
          <pc:docMk/>
          <pc:sldMk cId="4010406189" sldId="887"/>
        </pc:sldMkLst>
      </pc:sldChg>
      <pc:sldChg chg="del">
        <pc:chgData name="christophe CHUECOS-FONT" userId="7e57acaa-4bc6-4644-8edc-0ecdded28594" providerId="ADAL" clId="{AEC8F169-53EF-477E-AA87-6479700505CB}" dt="2021-03-24T15:51:03.011" v="65" actId="47"/>
        <pc:sldMkLst>
          <pc:docMk/>
          <pc:sldMk cId="4292866186" sldId="888"/>
        </pc:sldMkLst>
      </pc:sldChg>
      <pc:sldChg chg="del">
        <pc:chgData name="christophe CHUECOS-FONT" userId="7e57acaa-4bc6-4644-8edc-0ecdded28594" providerId="ADAL" clId="{AEC8F169-53EF-477E-AA87-6479700505CB}" dt="2021-03-24T15:51:03.011" v="65" actId="47"/>
        <pc:sldMkLst>
          <pc:docMk/>
          <pc:sldMk cId="3854511998" sldId="889"/>
        </pc:sldMkLst>
      </pc:sldChg>
      <pc:sldChg chg="del">
        <pc:chgData name="christophe CHUECOS-FONT" userId="7e57acaa-4bc6-4644-8edc-0ecdded28594" providerId="ADAL" clId="{AEC8F169-53EF-477E-AA87-6479700505CB}" dt="2021-03-24T18:05:55.052" v="1292" actId="47"/>
        <pc:sldMkLst>
          <pc:docMk/>
          <pc:sldMk cId="2561881984" sldId="890"/>
        </pc:sldMkLst>
      </pc:sldChg>
      <pc:sldChg chg="del">
        <pc:chgData name="christophe CHUECOS-FONT" userId="7e57acaa-4bc6-4644-8edc-0ecdded28594" providerId="ADAL" clId="{AEC8F169-53EF-477E-AA87-6479700505CB}" dt="2021-03-24T15:51:46.422" v="66" actId="47"/>
        <pc:sldMkLst>
          <pc:docMk/>
          <pc:sldMk cId="162758596" sldId="891"/>
        </pc:sldMkLst>
      </pc:sldChg>
      <pc:sldChg chg="del">
        <pc:chgData name="christophe CHUECOS-FONT" userId="7e57acaa-4bc6-4644-8edc-0ecdded28594" providerId="ADAL" clId="{AEC8F169-53EF-477E-AA87-6479700505CB}" dt="2021-03-24T15:51:46.422" v="66" actId="47"/>
        <pc:sldMkLst>
          <pc:docMk/>
          <pc:sldMk cId="3592509618" sldId="892"/>
        </pc:sldMkLst>
      </pc:sldChg>
      <pc:sldChg chg="del">
        <pc:chgData name="christophe CHUECOS-FONT" userId="7e57acaa-4bc6-4644-8edc-0ecdded28594" providerId="ADAL" clId="{AEC8F169-53EF-477E-AA87-6479700505CB}" dt="2021-03-24T15:51:46.422" v="66" actId="47"/>
        <pc:sldMkLst>
          <pc:docMk/>
          <pc:sldMk cId="1833177139" sldId="893"/>
        </pc:sldMkLst>
      </pc:sldChg>
      <pc:sldChg chg="del">
        <pc:chgData name="christophe CHUECOS-FONT" userId="7e57acaa-4bc6-4644-8edc-0ecdded28594" providerId="ADAL" clId="{AEC8F169-53EF-477E-AA87-6479700505CB}" dt="2021-03-24T15:51:46.422" v="66" actId="47"/>
        <pc:sldMkLst>
          <pc:docMk/>
          <pc:sldMk cId="3528439896" sldId="895"/>
        </pc:sldMkLst>
      </pc:sldChg>
      <pc:sldChg chg="del">
        <pc:chgData name="christophe CHUECOS-FONT" userId="7e57acaa-4bc6-4644-8edc-0ecdded28594" providerId="ADAL" clId="{AEC8F169-53EF-477E-AA87-6479700505CB}" dt="2021-03-24T18:05:57.600" v="1293" actId="47"/>
        <pc:sldMkLst>
          <pc:docMk/>
          <pc:sldMk cId="2970499838" sldId="896"/>
        </pc:sldMkLst>
      </pc:sldChg>
      <pc:sldChg chg="del">
        <pc:chgData name="christophe CHUECOS-FONT" userId="7e57acaa-4bc6-4644-8edc-0ecdded28594" providerId="ADAL" clId="{AEC8F169-53EF-477E-AA87-6479700505CB}" dt="2021-03-24T15:51:46.422" v="66" actId="47"/>
        <pc:sldMkLst>
          <pc:docMk/>
          <pc:sldMk cId="3210478480" sldId="897"/>
        </pc:sldMkLst>
      </pc:sldChg>
      <pc:sldChg chg="del">
        <pc:chgData name="christophe CHUECOS-FONT" userId="7e57acaa-4bc6-4644-8edc-0ecdded28594" providerId="ADAL" clId="{AEC8F169-53EF-477E-AA87-6479700505CB}" dt="2021-03-24T15:51:46.422" v="66" actId="47"/>
        <pc:sldMkLst>
          <pc:docMk/>
          <pc:sldMk cId="1288409538" sldId="898"/>
        </pc:sldMkLst>
      </pc:sldChg>
      <pc:sldChg chg="del">
        <pc:chgData name="christophe CHUECOS-FONT" userId="7e57acaa-4bc6-4644-8edc-0ecdded28594" providerId="ADAL" clId="{AEC8F169-53EF-477E-AA87-6479700505CB}" dt="2021-03-24T15:51:46.422" v="66" actId="47"/>
        <pc:sldMkLst>
          <pc:docMk/>
          <pc:sldMk cId="3763403550" sldId="899"/>
        </pc:sldMkLst>
      </pc:sldChg>
      <pc:sldChg chg="del">
        <pc:chgData name="christophe CHUECOS-FONT" userId="7e57acaa-4bc6-4644-8edc-0ecdded28594" providerId="ADAL" clId="{AEC8F169-53EF-477E-AA87-6479700505CB}" dt="2021-03-24T15:51:46.422" v="66" actId="47"/>
        <pc:sldMkLst>
          <pc:docMk/>
          <pc:sldMk cId="456064155" sldId="901"/>
        </pc:sldMkLst>
      </pc:sldChg>
      <pc:sldChg chg="del">
        <pc:chgData name="christophe CHUECOS-FONT" userId="7e57acaa-4bc6-4644-8edc-0ecdded28594" providerId="ADAL" clId="{AEC8F169-53EF-477E-AA87-6479700505CB}" dt="2021-03-24T15:51:46.422" v="66" actId="47"/>
        <pc:sldMkLst>
          <pc:docMk/>
          <pc:sldMk cId="3566007874" sldId="902"/>
        </pc:sldMkLst>
      </pc:sldChg>
      <pc:sldChg chg="modSp mod ord">
        <pc:chgData name="christophe CHUECOS-FONT" userId="7e57acaa-4bc6-4644-8edc-0ecdded28594" providerId="ADAL" clId="{AEC8F169-53EF-477E-AA87-6479700505CB}" dt="2021-03-26T12:05:37.018" v="1960"/>
        <pc:sldMkLst>
          <pc:docMk/>
          <pc:sldMk cId="518596460" sldId="903"/>
        </pc:sldMkLst>
        <pc:spChg chg="mod">
          <ac:chgData name="christophe CHUECOS-FONT" userId="7e57acaa-4bc6-4644-8edc-0ecdded28594" providerId="ADAL" clId="{AEC8F169-53EF-477E-AA87-6479700505CB}" dt="2021-03-26T10:42:42.730" v="1326" actId="6549"/>
          <ac:spMkLst>
            <pc:docMk/>
            <pc:sldMk cId="518596460" sldId="903"/>
            <ac:spMk id="2" creationId="{41644713-AF21-4543-94FE-A96FEBAA2B11}"/>
          </ac:spMkLst>
        </pc:spChg>
        <pc:spChg chg="mod">
          <ac:chgData name="christophe CHUECOS-FONT" userId="7e57acaa-4bc6-4644-8edc-0ecdded28594" providerId="ADAL" clId="{AEC8F169-53EF-477E-AA87-6479700505CB}" dt="2021-03-26T10:42:39.267" v="1325" actId="20577"/>
          <ac:spMkLst>
            <pc:docMk/>
            <pc:sldMk cId="518596460" sldId="903"/>
            <ac:spMk id="3" creationId="{6E6AB3AA-03B3-4E7A-94A3-3EB3E0E9D005}"/>
          </ac:spMkLst>
        </pc:spChg>
      </pc:sldChg>
      <pc:sldChg chg="modSp mod">
        <pc:chgData name="christophe CHUECOS-FONT" userId="7e57acaa-4bc6-4644-8edc-0ecdded28594" providerId="ADAL" clId="{AEC8F169-53EF-477E-AA87-6479700505CB}" dt="2021-03-26T10:42:27.630" v="1316" actId="20577"/>
        <pc:sldMkLst>
          <pc:docMk/>
          <pc:sldMk cId="2856685236" sldId="904"/>
        </pc:sldMkLst>
        <pc:spChg chg="mod">
          <ac:chgData name="christophe CHUECOS-FONT" userId="7e57acaa-4bc6-4644-8edc-0ecdded28594" providerId="ADAL" clId="{AEC8F169-53EF-477E-AA87-6479700505CB}" dt="2021-03-26T10:42:27.630" v="1316" actId="20577"/>
          <ac:spMkLst>
            <pc:docMk/>
            <pc:sldMk cId="2856685236" sldId="904"/>
            <ac:spMk id="5" creationId="{DFEA2082-E7DE-4453-8158-54F380B94285}"/>
          </ac:spMkLst>
        </pc:spChg>
      </pc:sldChg>
      <pc:sldChg chg="modSp mod ord">
        <pc:chgData name="christophe CHUECOS-FONT" userId="7e57acaa-4bc6-4644-8edc-0ecdded28594" providerId="ADAL" clId="{AEC8F169-53EF-477E-AA87-6479700505CB}" dt="2021-03-24T15:56:08.212" v="148" actId="20577"/>
        <pc:sldMkLst>
          <pc:docMk/>
          <pc:sldMk cId="963568808" sldId="905"/>
        </pc:sldMkLst>
        <pc:spChg chg="mod">
          <ac:chgData name="christophe CHUECOS-FONT" userId="7e57acaa-4bc6-4644-8edc-0ecdded28594" providerId="ADAL" clId="{AEC8F169-53EF-477E-AA87-6479700505CB}" dt="2021-03-24T15:56:08.212" v="148" actId="20577"/>
          <ac:spMkLst>
            <pc:docMk/>
            <pc:sldMk cId="963568808" sldId="905"/>
            <ac:spMk id="5" creationId="{DFEA2082-E7DE-4453-8158-54F380B94285}"/>
          </ac:spMkLst>
        </pc:spChg>
      </pc:sldChg>
      <pc:sldChg chg="modSp mod ord">
        <pc:chgData name="christophe CHUECOS-FONT" userId="7e57acaa-4bc6-4644-8edc-0ecdded28594" providerId="ADAL" clId="{AEC8F169-53EF-477E-AA87-6479700505CB}" dt="2021-03-24T15:57:06.465" v="292" actId="20577"/>
        <pc:sldMkLst>
          <pc:docMk/>
          <pc:sldMk cId="2413877595" sldId="906"/>
        </pc:sldMkLst>
        <pc:spChg chg="mod">
          <ac:chgData name="christophe CHUECOS-FONT" userId="7e57acaa-4bc6-4644-8edc-0ecdded28594" providerId="ADAL" clId="{AEC8F169-53EF-477E-AA87-6479700505CB}" dt="2021-03-24T15:57:06.465" v="292" actId="20577"/>
          <ac:spMkLst>
            <pc:docMk/>
            <pc:sldMk cId="2413877595" sldId="906"/>
            <ac:spMk id="3" creationId="{9FA71A85-160A-4CFF-9241-BA71D421B86B}"/>
          </ac:spMkLst>
        </pc:spChg>
      </pc:sldChg>
      <pc:sldChg chg="del">
        <pc:chgData name="christophe CHUECOS-FONT" userId="7e57acaa-4bc6-4644-8edc-0ecdded28594" providerId="ADAL" clId="{AEC8F169-53EF-477E-AA87-6479700505CB}" dt="2021-03-26T10:42:47.154" v="1327" actId="47"/>
        <pc:sldMkLst>
          <pc:docMk/>
          <pc:sldMk cId="606901911" sldId="907"/>
        </pc:sldMkLst>
      </pc:sldChg>
      <pc:sldChg chg="addSp delSp modSp mod setBg">
        <pc:chgData name="christophe CHUECOS-FONT" userId="7e57acaa-4bc6-4644-8edc-0ecdded28594" providerId="ADAL" clId="{AEC8F169-53EF-477E-AA87-6479700505CB}" dt="2021-03-26T11:24:33.867" v="1570" actId="26606"/>
        <pc:sldMkLst>
          <pc:docMk/>
          <pc:sldMk cId="3810924798" sldId="908"/>
        </pc:sldMkLst>
        <pc:spChg chg="mod">
          <ac:chgData name="christophe CHUECOS-FONT" userId="7e57acaa-4bc6-4644-8edc-0ecdded28594" providerId="ADAL" clId="{AEC8F169-53EF-477E-AA87-6479700505CB}" dt="2021-03-26T11:24:33.867" v="1570" actId="26606"/>
          <ac:spMkLst>
            <pc:docMk/>
            <pc:sldMk cId="3810924798" sldId="908"/>
            <ac:spMk id="2" creationId="{41644713-AF21-4543-94FE-A96FEBAA2B11}"/>
          </ac:spMkLst>
        </pc:spChg>
        <pc:spChg chg="add del mod">
          <ac:chgData name="christophe CHUECOS-FONT" userId="7e57acaa-4bc6-4644-8edc-0ecdded28594" providerId="ADAL" clId="{AEC8F169-53EF-477E-AA87-6479700505CB}" dt="2021-03-26T11:12:10.612" v="1335"/>
          <ac:spMkLst>
            <pc:docMk/>
            <pc:sldMk cId="3810924798" sldId="908"/>
            <ac:spMk id="4" creationId="{B3280688-2F61-454E-A709-72F5457646C7}"/>
          </ac:spMkLst>
        </pc:spChg>
        <pc:spChg chg="add del mod">
          <ac:chgData name="christophe CHUECOS-FONT" userId="7e57acaa-4bc6-4644-8edc-0ecdded28594" providerId="ADAL" clId="{AEC8F169-53EF-477E-AA87-6479700505CB}" dt="2021-03-26T11:12:26.826" v="1337"/>
          <ac:spMkLst>
            <pc:docMk/>
            <pc:sldMk cId="3810924798" sldId="908"/>
            <ac:spMk id="8" creationId="{5854B5F1-0E87-4605-90B3-DE0FD917AB2D}"/>
          </ac:spMkLst>
        </pc:spChg>
        <pc:spChg chg="add del">
          <ac:chgData name="christophe CHUECOS-FONT" userId="7e57acaa-4bc6-4644-8edc-0ecdded28594" providerId="ADAL" clId="{AEC8F169-53EF-477E-AA87-6479700505CB}" dt="2021-03-26T11:24:33.867" v="1570" actId="26606"/>
          <ac:spMkLst>
            <pc:docMk/>
            <pc:sldMk cId="3810924798" sldId="908"/>
            <ac:spMk id="14" creationId="{D12DDE76-C203-4047-9998-63900085B5E8}"/>
          </ac:spMkLst>
        </pc:spChg>
        <pc:graphicFrameChg chg="del mod">
          <ac:chgData name="christophe CHUECOS-FONT" userId="7e57acaa-4bc6-4644-8edc-0ecdded28594" providerId="ADAL" clId="{AEC8F169-53EF-477E-AA87-6479700505CB}" dt="2021-03-26T11:12:06.246" v="1334" actId="21"/>
          <ac:graphicFrameMkLst>
            <pc:docMk/>
            <pc:sldMk cId="3810924798" sldId="908"/>
            <ac:graphicFrameMk id="5" creationId="{43C069CA-369C-4FE3-84C1-BB47F63F8528}"/>
          </ac:graphicFrameMkLst>
        </pc:graphicFrameChg>
        <pc:graphicFrameChg chg="add mod modGraphic">
          <ac:chgData name="christophe CHUECOS-FONT" userId="7e57acaa-4bc6-4644-8edc-0ecdded28594" providerId="ADAL" clId="{AEC8F169-53EF-477E-AA87-6479700505CB}" dt="2021-03-26T11:24:33.867" v="1570" actId="26606"/>
          <ac:graphicFrameMkLst>
            <pc:docMk/>
            <pc:sldMk cId="3810924798" sldId="908"/>
            <ac:graphicFrameMk id="9" creationId="{28197CF5-4A66-4B20-AD59-453DC110C409}"/>
          </ac:graphicFrameMkLst>
        </pc:graphicFrameChg>
        <pc:picChg chg="add del mod">
          <ac:chgData name="christophe CHUECOS-FONT" userId="7e57acaa-4bc6-4644-8edc-0ecdded28594" providerId="ADAL" clId="{AEC8F169-53EF-477E-AA87-6479700505CB}" dt="2021-03-26T11:12:13.678" v="1336" actId="478"/>
          <ac:picMkLst>
            <pc:docMk/>
            <pc:sldMk cId="3810924798" sldId="908"/>
            <ac:picMk id="6" creationId="{544F78A7-7590-4A58-977C-A1AE62728009}"/>
          </ac:picMkLst>
        </pc:picChg>
      </pc:sldChg>
      <pc:sldChg chg="addSp delSp modSp mod setBg delCm">
        <pc:chgData name="christophe CHUECOS-FONT" userId="7e57acaa-4bc6-4644-8edc-0ecdded28594" providerId="ADAL" clId="{AEC8F169-53EF-477E-AA87-6479700505CB}" dt="2021-03-26T11:23:14.967" v="1558" actId="26606"/>
        <pc:sldMkLst>
          <pc:docMk/>
          <pc:sldMk cId="1480198139" sldId="909"/>
        </pc:sldMkLst>
        <pc:spChg chg="add del mod">
          <ac:chgData name="christophe CHUECOS-FONT" userId="7e57acaa-4bc6-4644-8edc-0ecdded28594" providerId="ADAL" clId="{AEC8F169-53EF-477E-AA87-6479700505CB}" dt="2021-03-26T11:15:06.063" v="1439"/>
          <ac:spMkLst>
            <pc:docMk/>
            <pc:sldMk cId="1480198139" sldId="909"/>
            <ac:spMk id="3" creationId="{147E1F0C-F017-4B02-B32E-08CCC3A44879}"/>
          </ac:spMkLst>
        </pc:spChg>
        <pc:spChg chg="add mod">
          <ac:chgData name="christophe CHUECOS-FONT" userId="7e57acaa-4bc6-4644-8edc-0ecdded28594" providerId="ADAL" clId="{AEC8F169-53EF-477E-AA87-6479700505CB}" dt="2021-03-26T11:23:14.967" v="1558" actId="26606"/>
          <ac:spMkLst>
            <pc:docMk/>
            <pc:sldMk cId="1480198139" sldId="909"/>
            <ac:spMk id="5" creationId="{0C94751B-4797-48DD-A7B0-4DB16F378D6D}"/>
          </ac:spMkLst>
        </pc:spChg>
        <pc:spChg chg="add">
          <ac:chgData name="christophe CHUECOS-FONT" userId="7e57acaa-4bc6-4644-8edc-0ecdded28594" providerId="ADAL" clId="{AEC8F169-53EF-477E-AA87-6479700505CB}" dt="2021-03-26T11:23:14.967" v="1558" actId="26606"/>
          <ac:spMkLst>
            <pc:docMk/>
            <pc:sldMk cId="1480198139" sldId="909"/>
            <ac:spMk id="7" creationId="{BACC6370-2D7E-4714-9D71-7542949D7D5D}"/>
          </ac:spMkLst>
        </pc:spChg>
        <pc:spChg chg="add">
          <ac:chgData name="christophe CHUECOS-FONT" userId="7e57acaa-4bc6-4644-8edc-0ecdded28594" providerId="ADAL" clId="{AEC8F169-53EF-477E-AA87-6479700505CB}" dt="2021-03-26T11:23:14.967" v="1558" actId="26606"/>
          <ac:spMkLst>
            <pc:docMk/>
            <pc:sldMk cId="1480198139" sldId="909"/>
            <ac:spMk id="9" creationId="{F68B3F68-107C-434F-AA38-110D5EA91B85}"/>
          </ac:spMkLst>
        </pc:spChg>
        <pc:spChg chg="add">
          <ac:chgData name="christophe CHUECOS-FONT" userId="7e57acaa-4bc6-4644-8edc-0ecdded28594" providerId="ADAL" clId="{AEC8F169-53EF-477E-AA87-6479700505CB}" dt="2021-03-26T11:23:14.967" v="1558" actId="26606"/>
          <ac:spMkLst>
            <pc:docMk/>
            <pc:sldMk cId="1480198139" sldId="909"/>
            <ac:spMk id="14" creationId="{AAD0DBB9-1A4B-4391-81D4-CB19F9AB918A}"/>
          </ac:spMkLst>
        </pc:spChg>
        <pc:spChg chg="add">
          <ac:chgData name="christophe CHUECOS-FONT" userId="7e57acaa-4bc6-4644-8edc-0ecdded28594" providerId="ADAL" clId="{AEC8F169-53EF-477E-AA87-6479700505CB}" dt="2021-03-26T11:23:14.967" v="1558" actId="26606"/>
          <ac:spMkLst>
            <pc:docMk/>
            <pc:sldMk cId="1480198139" sldId="909"/>
            <ac:spMk id="16" creationId="{063BBA22-50EA-4C4D-BE05-F1CE4E63AA56}"/>
          </ac:spMkLst>
        </pc:spChg>
        <pc:graphicFrameChg chg="add mod ord modGraphic">
          <ac:chgData name="christophe CHUECOS-FONT" userId="7e57acaa-4bc6-4644-8edc-0ecdded28594" providerId="ADAL" clId="{AEC8F169-53EF-477E-AA87-6479700505CB}" dt="2021-03-26T11:23:14.967" v="1558" actId="26606"/>
          <ac:graphicFrameMkLst>
            <pc:docMk/>
            <pc:sldMk cId="1480198139" sldId="909"/>
            <ac:graphicFrameMk id="4" creationId="{87A75930-C904-4BA5-8DC2-25CEE7078240}"/>
          </ac:graphicFrameMkLst>
        </pc:graphicFrameChg>
        <pc:graphicFrameChg chg="del mod modGraphic">
          <ac:chgData name="christophe CHUECOS-FONT" userId="7e57acaa-4bc6-4644-8edc-0ecdded28594" providerId="ADAL" clId="{AEC8F169-53EF-477E-AA87-6479700505CB}" dt="2021-03-26T11:14:54.180" v="1437" actId="21"/>
          <ac:graphicFrameMkLst>
            <pc:docMk/>
            <pc:sldMk cId="1480198139" sldId="909"/>
            <ac:graphicFrameMk id="13" creationId="{6EB9F717-B5A8-4A5D-B160-A8BE78AE15BF}"/>
          </ac:graphicFrameMkLst>
        </pc:graphicFrameChg>
      </pc:sldChg>
      <pc:sldChg chg="modSp mod">
        <pc:chgData name="christophe CHUECOS-FONT" userId="7e57acaa-4bc6-4644-8edc-0ecdded28594" providerId="ADAL" clId="{AEC8F169-53EF-477E-AA87-6479700505CB}" dt="2021-03-26T11:15:35.319" v="1442" actId="20577"/>
        <pc:sldMkLst>
          <pc:docMk/>
          <pc:sldMk cId="4043781952" sldId="910"/>
        </pc:sldMkLst>
        <pc:spChg chg="mod">
          <ac:chgData name="christophe CHUECOS-FONT" userId="7e57acaa-4bc6-4644-8edc-0ecdded28594" providerId="ADAL" clId="{AEC8F169-53EF-477E-AA87-6479700505CB}" dt="2021-03-26T11:15:35.319" v="1442" actId="20577"/>
          <ac:spMkLst>
            <pc:docMk/>
            <pc:sldMk cId="4043781952" sldId="910"/>
            <ac:spMk id="5" creationId="{DFEA2082-E7DE-4453-8158-54F380B94285}"/>
          </ac:spMkLst>
        </pc:spChg>
      </pc:sldChg>
      <pc:sldChg chg="modSp add mod ord">
        <pc:chgData name="christophe CHUECOS-FONT" userId="7e57acaa-4bc6-4644-8edc-0ecdded28594" providerId="ADAL" clId="{AEC8F169-53EF-477E-AA87-6479700505CB}" dt="2021-03-24T15:52:25.952" v="98" actId="6549"/>
        <pc:sldMkLst>
          <pc:docMk/>
          <pc:sldMk cId="3315866881" sldId="911"/>
        </pc:sldMkLst>
        <pc:spChg chg="mod">
          <ac:chgData name="christophe CHUECOS-FONT" userId="7e57acaa-4bc6-4644-8edc-0ecdded28594" providerId="ADAL" clId="{AEC8F169-53EF-477E-AA87-6479700505CB}" dt="2021-03-24T15:52:25.952" v="98" actId="6549"/>
          <ac:spMkLst>
            <pc:docMk/>
            <pc:sldMk cId="3315866881" sldId="911"/>
            <ac:spMk id="5" creationId="{DFEA2082-E7DE-4453-8158-54F380B94285}"/>
          </ac:spMkLst>
        </pc:spChg>
      </pc:sldChg>
      <pc:sldChg chg="modSp add mod">
        <pc:chgData name="christophe CHUECOS-FONT" userId="7e57acaa-4bc6-4644-8edc-0ecdded28594" providerId="ADAL" clId="{AEC8F169-53EF-477E-AA87-6479700505CB}" dt="2021-03-24T18:03:07.184" v="1083" actId="20577"/>
        <pc:sldMkLst>
          <pc:docMk/>
          <pc:sldMk cId="1509860493" sldId="912"/>
        </pc:sldMkLst>
        <pc:spChg chg="mod">
          <ac:chgData name="christophe CHUECOS-FONT" userId="7e57acaa-4bc6-4644-8edc-0ecdded28594" providerId="ADAL" clId="{AEC8F169-53EF-477E-AA87-6479700505CB}" dt="2021-03-24T17:58:17.955" v="784" actId="20577"/>
          <ac:spMkLst>
            <pc:docMk/>
            <pc:sldMk cId="1509860493" sldId="912"/>
            <ac:spMk id="2" creationId="{AEFCB68E-E041-4E46-A233-3C2208DA32CB}"/>
          </ac:spMkLst>
        </pc:spChg>
        <pc:spChg chg="mod">
          <ac:chgData name="christophe CHUECOS-FONT" userId="7e57acaa-4bc6-4644-8edc-0ecdded28594" providerId="ADAL" clId="{AEC8F169-53EF-477E-AA87-6479700505CB}" dt="2021-03-24T18:03:07.184" v="1083" actId="20577"/>
          <ac:spMkLst>
            <pc:docMk/>
            <pc:sldMk cId="1509860493" sldId="912"/>
            <ac:spMk id="3" creationId="{9FA71A85-160A-4CFF-9241-BA71D421B86B}"/>
          </ac:spMkLst>
        </pc:spChg>
      </pc:sldChg>
      <pc:sldChg chg="add del ord">
        <pc:chgData name="christophe CHUECOS-FONT" userId="7e57acaa-4bc6-4644-8edc-0ecdded28594" providerId="ADAL" clId="{AEC8F169-53EF-477E-AA87-6479700505CB}" dt="2021-03-24T15:55:57.538" v="133" actId="47"/>
        <pc:sldMkLst>
          <pc:docMk/>
          <pc:sldMk cId="2649786644" sldId="912"/>
        </pc:sldMkLst>
      </pc:sldChg>
      <pc:sldChg chg="addSp delSp modSp new mod ord">
        <pc:chgData name="christophe CHUECOS-FONT" userId="7e57acaa-4bc6-4644-8edc-0ecdded28594" providerId="ADAL" clId="{AEC8F169-53EF-477E-AA87-6479700505CB}" dt="2021-03-26T12:10:21.250" v="2000"/>
        <pc:sldMkLst>
          <pc:docMk/>
          <pc:sldMk cId="959441881" sldId="913"/>
        </pc:sldMkLst>
        <pc:spChg chg="del">
          <ac:chgData name="christophe CHUECOS-FONT" userId="7e57acaa-4bc6-4644-8edc-0ecdded28594" providerId="ADAL" clId="{AEC8F169-53EF-477E-AA87-6479700505CB}" dt="2021-03-24T16:06:12.494" v="576" actId="21"/>
          <ac:spMkLst>
            <pc:docMk/>
            <pc:sldMk cId="959441881" sldId="913"/>
            <ac:spMk id="2" creationId="{C24A9760-766E-474B-9BCD-8672980309A5}"/>
          </ac:spMkLst>
        </pc:spChg>
        <pc:spChg chg="del">
          <ac:chgData name="christophe CHUECOS-FONT" userId="7e57acaa-4bc6-4644-8edc-0ecdded28594" providerId="ADAL" clId="{AEC8F169-53EF-477E-AA87-6479700505CB}" dt="2021-03-24T16:06:21.248" v="577"/>
          <ac:spMkLst>
            <pc:docMk/>
            <pc:sldMk cId="959441881" sldId="913"/>
            <ac:spMk id="3" creationId="{53152A8F-D783-49B8-963B-862BC02C8978}"/>
          </ac:spMkLst>
        </pc:spChg>
        <pc:spChg chg="add del mod">
          <ac:chgData name="christophe CHUECOS-FONT" userId="7e57acaa-4bc6-4644-8edc-0ecdded28594" providerId="ADAL" clId="{AEC8F169-53EF-477E-AA87-6479700505CB}" dt="2021-03-24T16:24:58.629" v="588" actId="21"/>
          <ac:spMkLst>
            <pc:docMk/>
            <pc:sldMk cId="959441881" sldId="913"/>
            <ac:spMk id="6" creationId="{B32834A5-4CF3-4679-BF67-C824754CCFED}"/>
          </ac:spMkLst>
        </pc:spChg>
        <pc:graphicFrameChg chg="add del mod modGraphic">
          <ac:chgData name="christophe CHUECOS-FONT" userId="7e57acaa-4bc6-4644-8edc-0ecdded28594" providerId="ADAL" clId="{AEC8F169-53EF-477E-AA87-6479700505CB}" dt="2021-03-24T16:06:55.773" v="586"/>
          <ac:graphicFrameMkLst>
            <pc:docMk/>
            <pc:sldMk cId="959441881" sldId="913"/>
            <ac:graphicFrameMk id="7" creationId="{1FE6527B-2F07-467E-B6A6-E03766F069E7}"/>
          </ac:graphicFrameMkLst>
        </pc:graphicFrameChg>
        <pc:graphicFrameChg chg="add mod">
          <ac:chgData name="christophe CHUECOS-FONT" userId="7e57acaa-4bc6-4644-8edc-0ecdded28594" providerId="ADAL" clId="{AEC8F169-53EF-477E-AA87-6479700505CB}" dt="2021-03-24T16:25:13.862" v="591" actId="14100"/>
          <ac:graphicFrameMkLst>
            <pc:docMk/>
            <pc:sldMk cId="959441881" sldId="913"/>
            <ac:graphicFrameMk id="8" creationId="{03549B7A-066D-4011-88EB-5129437E0AC2}"/>
          </ac:graphicFrameMkLst>
        </pc:graphicFrameChg>
        <pc:picChg chg="add del mod">
          <ac:chgData name="christophe CHUECOS-FONT" userId="7e57acaa-4bc6-4644-8edc-0ecdded28594" providerId="ADAL" clId="{AEC8F169-53EF-477E-AA87-6479700505CB}" dt="2021-03-24T16:06:29.730" v="580" actId="21"/>
          <ac:picMkLst>
            <pc:docMk/>
            <pc:sldMk cId="959441881" sldId="913"/>
            <ac:picMk id="4" creationId="{FC563A73-BB60-4873-AD33-C25DE48C7F44}"/>
          </ac:picMkLst>
        </pc:picChg>
      </pc:sldChg>
      <pc:sldChg chg="addSp delSp modSp add mod ord">
        <pc:chgData name="christophe CHUECOS-FONT" userId="7e57acaa-4bc6-4644-8edc-0ecdded28594" providerId="ADAL" clId="{AEC8F169-53EF-477E-AA87-6479700505CB}" dt="2021-03-26T12:10:28.736" v="2002"/>
        <pc:sldMkLst>
          <pc:docMk/>
          <pc:sldMk cId="3118954032" sldId="914"/>
        </pc:sldMkLst>
        <pc:graphicFrameChg chg="add del mod modGraphic">
          <ac:chgData name="christophe CHUECOS-FONT" userId="7e57acaa-4bc6-4644-8edc-0ecdded28594" providerId="ADAL" clId="{AEC8F169-53EF-477E-AA87-6479700505CB}" dt="2021-03-24T16:25:58.313" v="597" actId="478"/>
          <ac:graphicFrameMkLst>
            <pc:docMk/>
            <pc:sldMk cId="3118954032" sldId="914"/>
            <ac:graphicFrameMk id="2" creationId="{D8AE8A75-7E51-417A-AB6C-DCF0F250C68E}"/>
          </ac:graphicFrameMkLst>
        </pc:graphicFrameChg>
        <pc:graphicFrameChg chg="add mod">
          <ac:chgData name="christophe CHUECOS-FONT" userId="7e57acaa-4bc6-4644-8edc-0ecdded28594" providerId="ADAL" clId="{AEC8F169-53EF-477E-AA87-6479700505CB}" dt="2021-03-24T16:26:14.922" v="600" actId="14100"/>
          <ac:graphicFrameMkLst>
            <pc:docMk/>
            <pc:sldMk cId="3118954032" sldId="914"/>
            <ac:graphicFrameMk id="3" creationId="{D1BABF3C-2D4C-44EE-953C-2D26242FA087}"/>
          </ac:graphicFrameMkLst>
        </pc:graphicFrameChg>
        <pc:graphicFrameChg chg="del">
          <ac:chgData name="christophe CHUECOS-FONT" userId="7e57acaa-4bc6-4644-8edc-0ecdded28594" providerId="ADAL" clId="{AEC8F169-53EF-477E-AA87-6479700505CB}" dt="2021-03-24T16:25:50.207" v="594" actId="478"/>
          <ac:graphicFrameMkLst>
            <pc:docMk/>
            <pc:sldMk cId="3118954032" sldId="914"/>
            <ac:graphicFrameMk id="8" creationId="{03549B7A-066D-4011-88EB-5129437E0AC2}"/>
          </ac:graphicFrameMkLst>
        </pc:graphicFrameChg>
      </pc:sldChg>
      <pc:sldChg chg="addSp delSp modSp add mod ord">
        <pc:chgData name="christophe CHUECOS-FONT" userId="7e57acaa-4bc6-4644-8edc-0ecdded28594" providerId="ADAL" clId="{AEC8F169-53EF-477E-AA87-6479700505CB}" dt="2021-03-26T12:10:33.787" v="2004"/>
        <pc:sldMkLst>
          <pc:docMk/>
          <pc:sldMk cId="3283168960" sldId="915"/>
        </pc:sldMkLst>
        <pc:graphicFrameChg chg="add mod">
          <ac:chgData name="christophe CHUECOS-FONT" userId="7e57acaa-4bc6-4644-8edc-0ecdded28594" providerId="ADAL" clId="{AEC8F169-53EF-477E-AA87-6479700505CB}" dt="2021-03-24T16:26:59.733" v="605" actId="14100"/>
          <ac:graphicFrameMkLst>
            <pc:docMk/>
            <pc:sldMk cId="3283168960" sldId="915"/>
            <ac:graphicFrameMk id="2" creationId="{26A5003C-883F-46D1-92B2-A39F7110646C}"/>
          </ac:graphicFrameMkLst>
        </pc:graphicFrameChg>
        <pc:graphicFrameChg chg="del">
          <ac:chgData name="christophe CHUECOS-FONT" userId="7e57acaa-4bc6-4644-8edc-0ecdded28594" providerId="ADAL" clId="{AEC8F169-53EF-477E-AA87-6479700505CB}" dt="2021-03-24T16:26:25.754" v="602" actId="478"/>
          <ac:graphicFrameMkLst>
            <pc:docMk/>
            <pc:sldMk cId="3283168960" sldId="915"/>
            <ac:graphicFrameMk id="3" creationId="{D1BABF3C-2D4C-44EE-953C-2D26242FA087}"/>
          </ac:graphicFrameMkLst>
        </pc:graphicFrameChg>
      </pc:sldChg>
      <pc:sldChg chg="addSp modSp add mod ord">
        <pc:chgData name="christophe CHUECOS-FONT" userId="7e57acaa-4bc6-4644-8edc-0ecdded28594" providerId="ADAL" clId="{AEC8F169-53EF-477E-AA87-6479700505CB}" dt="2021-03-24T17:53:31.703" v="627" actId="5793"/>
        <pc:sldMkLst>
          <pc:docMk/>
          <pc:sldMk cId="615629420" sldId="916"/>
        </pc:sldMkLst>
        <pc:spChg chg="mod">
          <ac:chgData name="christophe CHUECOS-FONT" userId="7e57acaa-4bc6-4644-8edc-0ecdded28594" providerId="ADAL" clId="{AEC8F169-53EF-477E-AA87-6479700505CB}" dt="2021-03-24T17:53:31.703" v="627" actId="5793"/>
          <ac:spMkLst>
            <pc:docMk/>
            <pc:sldMk cId="615629420" sldId="916"/>
            <ac:spMk id="2" creationId="{AEFCB68E-E041-4E46-A233-3C2208DA32CB}"/>
          </ac:spMkLst>
        </pc:spChg>
        <pc:spChg chg="mod">
          <ac:chgData name="christophe CHUECOS-FONT" userId="7e57acaa-4bc6-4644-8edc-0ecdded28594" providerId="ADAL" clId="{AEC8F169-53EF-477E-AA87-6479700505CB}" dt="2021-03-24T16:33:22.646" v="613" actId="6549"/>
          <ac:spMkLst>
            <pc:docMk/>
            <pc:sldMk cId="615629420" sldId="916"/>
            <ac:spMk id="3" creationId="{9FA71A85-160A-4CFF-9241-BA71D421B86B}"/>
          </ac:spMkLst>
        </pc:spChg>
        <pc:graphicFrameChg chg="add mod modGraphic">
          <ac:chgData name="christophe CHUECOS-FONT" userId="7e57acaa-4bc6-4644-8edc-0ecdded28594" providerId="ADAL" clId="{AEC8F169-53EF-477E-AA87-6479700505CB}" dt="2021-03-24T17:53:23.531" v="619" actId="12385"/>
          <ac:graphicFrameMkLst>
            <pc:docMk/>
            <pc:sldMk cId="615629420" sldId="916"/>
            <ac:graphicFrameMk id="4" creationId="{8B7C3765-CF61-4673-9715-52D9DB708ADA}"/>
          </ac:graphicFrameMkLst>
        </pc:graphicFrameChg>
      </pc:sldChg>
      <pc:sldChg chg="modSp add mod">
        <pc:chgData name="christophe CHUECOS-FONT" userId="7e57acaa-4bc6-4644-8edc-0ecdded28594" providerId="ADAL" clId="{AEC8F169-53EF-477E-AA87-6479700505CB}" dt="2021-03-24T18:02:55.805" v="1080" actId="20577"/>
        <pc:sldMkLst>
          <pc:docMk/>
          <pc:sldMk cId="2574895675" sldId="917"/>
        </pc:sldMkLst>
        <pc:spChg chg="mod">
          <ac:chgData name="christophe CHUECOS-FONT" userId="7e57acaa-4bc6-4644-8edc-0ecdded28594" providerId="ADAL" clId="{AEC8F169-53EF-477E-AA87-6479700505CB}" dt="2021-03-24T18:02:55.805" v="1080" actId="20577"/>
          <ac:spMkLst>
            <pc:docMk/>
            <pc:sldMk cId="2574895675" sldId="917"/>
            <ac:spMk id="2" creationId="{AEFCB68E-E041-4E46-A233-3C2208DA32CB}"/>
          </ac:spMkLst>
        </pc:spChg>
        <pc:graphicFrameChg chg="mod modGraphic">
          <ac:chgData name="christophe CHUECOS-FONT" userId="7e57acaa-4bc6-4644-8edc-0ecdded28594" providerId="ADAL" clId="{AEC8F169-53EF-477E-AA87-6479700505CB}" dt="2021-03-24T17:56:15.455" v="719" actId="20577"/>
          <ac:graphicFrameMkLst>
            <pc:docMk/>
            <pc:sldMk cId="2574895675" sldId="917"/>
            <ac:graphicFrameMk id="4" creationId="{8B7C3765-CF61-4673-9715-52D9DB708ADA}"/>
          </ac:graphicFrameMkLst>
        </pc:graphicFrameChg>
      </pc:sldChg>
      <pc:sldChg chg="modSp add mod">
        <pc:chgData name="christophe CHUECOS-FONT" userId="7e57acaa-4bc6-4644-8edc-0ecdded28594" providerId="ADAL" clId="{AEC8F169-53EF-477E-AA87-6479700505CB}" dt="2021-03-24T18:03:02.687" v="1082" actId="20577"/>
        <pc:sldMkLst>
          <pc:docMk/>
          <pc:sldMk cId="3194066504" sldId="918"/>
        </pc:sldMkLst>
        <pc:spChg chg="mod">
          <ac:chgData name="christophe CHUECOS-FONT" userId="7e57acaa-4bc6-4644-8edc-0ecdded28594" providerId="ADAL" clId="{AEC8F169-53EF-477E-AA87-6479700505CB}" dt="2021-03-24T17:56:46.294" v="725" actId="14100"/>
          <ac:spMkLst>
            <pc:docMk/>
            <pc:sldMk cId="3194066504" sldId="918"/>
            <ac:spMk id="2" creationId="{AEFCB68E-E041-4E46-A233-3C2208DA32CB}"/>
          </ac:spMkLst>
        </pc:spChg>
        <pc:graphicFrameChg chg="mod modGraphic">
          <ac:chgData name="christophe CHUECOS-FONT" userId="7e57acaa-4bc6-4644-8edc-0ecdded28594" providerId="ADAL" clId="{AEC8F169-53EF-477E-AA87-6479700505CB}" dt="2021-03-24T18:03:02.687" v="1082" actId="20577"/>
          <ac:graphicFrameMkLst>
            <pc:docMk/>
            <pc:sldMk cId="3194066504" sldId="918"/>
            <ac:graphicFrameMk id="4" creationId="{8B7C3765-CF61-4673-9715-52D9DB708ADA}"/>
          </ac:graphicFrameMkLst>
        </pc:graphicFrameChg>
      </pc:sldChg>
      <pc:sldChg chg="modSp add mod ord">
        <pc:chgData name="christophe CHUECOS-FONT" userId="7e57acaa-4bc6-4644-8edc-0ecdded28594" providerId="ADAL" clId="{AEC8F169-53EF-477E-AA87-6479700505CB}" dt="2021-03-24T18:03:26.725" v="1099" actId="20577"/>
        <pc:sldMkLst>
          <pc:docMk/>
          <pc:sldMk cId="2190585729" sldId="919"/>
        </pc:sldMkLst>
        <pc:spChg chg="mod">
          <ac:chgData name="christophe CHUECOS-FONT" userId="7e57acaa-4bc6-4644-8edc-0ecdded28594" providerId="ADAL" clId="{AEC8F169-53EF-477E-AA87-6479700505CB}" dt="2021-03-24T18:03:17.186" v="1092" actId="6549"/>
          <ac:spMkLst>
            <pc:docMk/>
            <pc:sldMk cId="2190585729" sldId="919"/>
            <ac:spMk id="2" creationId="{AEFCB68E-E041-4E46-A233-3C2208DA32CB}"/>
          </ac:spMkLst>
        </pc:spChg>
        <pc:graphicFrameChg chg="modGraphic">
          <ac:chgData name="christophe CHUECOS-FONT" userId="7e57acaa-4bc6-4644-8edc-0ecdded28594" providerId="ADAL" clId="{AEC8F169-53EF-477E-AA87-6479700505CB}" dt="2021-03-24T18:03:26.725" v="1099" actId="20577"/>
          <ac:graphicFrameMkLst>
            <pc:docMk/>
            <pc:sldMk cId="2190585729" sldId="919"/>
            <ac:graphicFrameMk id="4" creationId="{8B7C3765-CF61-4673-9715-52D9DB708ADA}"/>
          </ac:graphicFrameMkLst>
        </pc:graphicFrameChg>
      </pc:sldChg>
      <pc:sldChg chg="modSp add mod ord">
        <pc:chgData name="christophe CHUECOS-FONT" userId="7e57acaa-4bc6-4644-8edc-0ecdded28594" providerId="ADAL" clId="{AEC8F169-53EF-477E-AA87-6479700505CB}" dt="2021-03-24T18:04:11.729" v="1146" actId="20577"/>
        <pc:sldMkLst>
          <pc:docMk/>
          <pc:sldMk cId="104529388" sldId="920"/>
        </pc:sldMkLst>
        <pc:spChg chg="mod">
          <ac:chgData name="christophe CHUECOS-FONT" userId="7e57acaa-4bc6-4644-8edc-0ecdded28594" providerId="ADAL" clId="{AEC8F169-53EF-477E-AA87-6479700505CB}" dt="2021-03-24T18:02:50.282" v="1079" actId="27636"/>
          <ac:spMkLst>
            <pc:docMk/>
            <pc:sldMk cId="104529388" sldId="920"/>
            <ac:spMk id="2" creationId="{AEFCB68E-E041-4E46-A233-3C2208DA32CB}"/>
          </ac:spMkLst>
        </pc:spChg>
        <pc:graphicFrameChg chg="modGraphic">
          <ac:chgData name="christophe CHUECOS-FONT" userId="7e57acaa-4bc6-4644-8edc-0ecdded28594" providerId="ADAL" clId="{AEC8F169-53EF-477E-AA87-6479700505CB}" dt="2021-03-24T18:04:11.729" v="1146" actId="20577"/>
          <ac:graphicFrameMkLst>
            <pc:docMk/>
            <pc:sldMk cId="104529388" sldId="920"/>
            <ac:graphicFrameMk id="4" creationId="{8B7C3765-CF61-4673-9715-52D9DB708ADA}"/>
          </ac:graphicFrameMkLst>
        </pc:graphicFrameChg>
      </pc:sldChg>
      <pc:sldChg chg="modSp add mod ord">
        <pc:chgData name="christophe CHUECOS-FONT" userId="7e57acaa-4bc6-4644-8edc-0ecdded28594" providerId="ADAL" clId="{AEC8F169-53EF-477E-AA87-6479700505CB}" dt="2021-03-24T18:05:47.650" v="1291" actId="20577"/>
        <pc:sldMkLst>
          <pc:docMk/>
          <pc:sldMk cId="1524639244" sldId="921"/>
        </pc:sldMkLst>
        <pc:spChg chg="mod">
          <ac:chgData name="christophe CHUECOS-FONT" userId="7e57acaa-4bc6-4644-8edc-0ecdded28594" providerId="ADAL" clId="{AEC8F169-53EF-477E-AA87-6479700505CB}" dt="2021-03-24T18:05:47.650" v="1291" actId="20577"/>
          <ac:spMkLst>
            <pc:docMk/>
            <pc:sldMk cId="1524639244" sldId="921"/>
            <ac:spMk id="3" creationId="{9FA71A85-160A-4CFF-9241-BA71D421B86B}"/>
          </ac:spMkLst>
        </pc:spChg>
      </pc:sldChg>
      <pc:sldChg chg="addSp delSp modSp add mod ord setBg">
        <pc:chgData name="christophe CHUECOS-FONT" userId="7e57acaa-4bc6-4644-8edc-0ecdded28594" providerId="ADAL" clId="{AEC8F169-53EF-477E-AA87-6479700505CB}" dt="2021-03-26T11:24:42.452" v="1571" actId="26606"/>
        <pc:sldMkLst>
          <pc:docMk/>
          <pc:sldMk cId="1716390056" sldId="922"/>
        </pc:sldMkLst>
        <pc:spChg chg="mod">
          <ac:chgData name="christophe CHUECOS-FONT" userId="7e57acaa-4bc6-4644-8edc-0ecdded28594" providerId="ADAL" clId="{AEC8F169-53EF-477E-AA87-6479700505CB}" dt="2021-03-26T11:24:42.452" v="1571" actId="26606"/>
          <ac:spMkLst>
            <pc:docMk/>
            <pc:sldMk cId="1716390056" sldId="922"/>
            <ac:spMk id="2" creationId="{41644713-AF21-4543-94FE-A96FEBAA2B11}"/>
          </ac:spMkLst>
        </pc:spChg>
        <pc:spChg chg="add del mod">
          <ac:chgData name="christophe CHUECOS-FONT" userId="7e57acaa-4bc6-4644-8edc-0ecdded28594" providerId="ADAL" clId="{AEC8F169-53EF-477E-AA87-6479700505CB}" dt="2021-03-26T11:13:44.225" v="1358"/>
          <ac:spMkLst>
            <pc:docMk/>
            <pc:sldMk cId="1716390056" sldId="922"/>
            <ac:spMk id="4" creationId="{0D0175D9-7734-4988-9225-21F35DEF1E20}"/>
          </ac:spMkLst>
        </pc:spChg>
        <pc:spChg chg="add">
          <ac:chgData name="christophe CHUECOS-FONT" userId="7e57acaa-4bc6-4644-8edc-0ecdded28594" providerId="ADAL" clId="{AEC8F169-53EF-477E-AA87-6479700505CB}" dt="2021-03-26T11:24:42.452" v="1571" actId="26606"/>
          <ac:spMkLst>
            <pc:docMk/>
            <pc:sldMk cId="1716390056" sldId="922"/>
            <ac:spMk id="7" creationId="{D12DDE76-C203-4047-9998-63900085B5E8}"/>
          </ac:spMkLst>
        </pc:spChg>
        <pc:spChg chg="add del">
          <ac:chgData name="christophe CHUECOS-FONT" userId="7e57acaa-4bc6-4644-8edc-0ecdded28594" providerId="ADAL" clId="{AEC8F169-53EF-477E-AA87-6479700505CB}" dt="2021-03-26T11:24:18.664" v="1568" actId="26606"/>
          <ac:spMkLst>
            <pc:docMk/>
            <pc:sldMk cId="1716390056" sldId="922"/>
            <ac:spMk id="10" creationId="{96918796-2918-40D6-BE3A-4600C47FCD42}"/>
          </ac:spMkLst>
        </pc:spChg>
        <pc:graphicFrameChg chg="add mod modGraphic">
          <ac:chgData name="christophe CHUECOS-FONT" userId="7e57acaa-4bc6-4644-8edc-0ecdded28594" providerId="ADAL" clId="{AEC8F169-53EF-477E-AA87-6479700505CB}" dt="2021-03-26T11:24:42.452" v="1571" actId="26606"/>
          <ac:graphicFrameMkLst>
            <pc:docMk/>
            <pc:sldMk cId="1716390056" sldId="922"/>
            <ac:graphicFrameMk id="5" creationId="{9BF48972-D5B8-45E7-B42C-BD25881C0337}"/>
          </ac:graphicFrameMkLst>
        </pc:graphicFrameChg>
        <pc:graphicFrameChg chg="del">
          <ac:chgData name="christophe CHUECOS-FONT" userId="7e57acaa-4bc6-4644-8edc-0ecdded28594" providerId="ADAL" clId="{AEC8F169-53EF-477E-AA87-6479700505CB}" dt="2021-03-26T11:13:41.281" v="1357" actId="478"/>
          <ac:graphicFrameMkLst>
            <pc:docMk/>
            <pc:sldMk cId="1716390056" sldId="922"/>
            <ac:graphicFrameMk id="9" creationId="{28197CF5-4A66-4B20-AD59-453DC110C409}"/>
          </ac:graphicFrameMkLst>
        </pc:graphicFrameChg>
      </pc:sldChg>
      <pc:sldChg chg="addSp modSp add mod">
        <pc:chgData name="christophe CHUECOS-FONT" userId="7e57acaa-4bc6-4644-8edc-0ecdded28594" providerId="ADAL" clId="{AEC8F169-53EF-477E-AA87-6479700505CB}" dt="2021-03-26T12:04:33.974" v="1951" actId="14100"/>
        <pc:sldMkLst>
          <pc:docMk/>
          <pc:sldMk cId="1401124455" sldId="923"/>
        </pc:sldMkLst>
        <pc:spChg chg="mod">
          <ac:chgData name="christophe CHUECOS-FONT" userId="7e57acaa-4bc6-4644-8edc-0ecdded28594" providerId="ADAL" clId="{AEC8F169-53EF-477E-AA87-6479700505CB}" dt="2021-03-26T12:03:43.077" v="1944" actId="20577"/>
          <ac:spMkLst>
            <pc:docMk/>
            <pc:sldMk cId="1401124455" sldId="923"/>
            <ac:spMk id="2" creationId="{AEFCB68E-E041-4E46-A233-3C2208DA32CB}"/>
          </ac:spMkLst>
        </pc:spChg>
        <pc:spChg chg="mod">
          <ac:chgData name="christophe CHUECOS-FONT" userId="7e57acaa-4bc6-4644-8edc-0ecdded28594" providerId="ADAL" clId="{AEC8F169-53EF-477E-AA87-6479700505CB}" dt="2021-03-26T12:04:33.974" v="1951" actId="14100"/>
          <ac:spMkLst>
            <pc:docMk/>
            <pc:sldMk cId="1401124455" sldId="923"/>
            <ac:spMk id="3" creationId="{9FA71A85-160A-4CFF-9241-BA71D421B86B}"/>
          </ac:spMkLst>
        </pc:spChg>
        <pc:graphicFrameChg chg="add mod modGraphic">
          <ac:chgData name="christophe CHUECOS-FONT" userId="7e57acaa-4bc6-4644-8edc-0ecdded28594" providerId="ADAL" clId="{AEC8F169-53EF-477E-AA87-6479700505CB}" dt="2021-03-26T12:03:38.372" v="1938" actId="14100"/>
          <ac:graphicFrameMkLst>
            <pc:docMk/>
            <pc:sldMk cId="1401124455" sldId="923"/>
            <ac:graphicFrameMk id="4" creationId="{EF0C9E3E-CA63-4010-B8D8-7587302885EA}"/>
          </ac:graphicFrameMkLst>
        </pc:graphicFrameChg>
      </pc:sldChg>
      <pc:sldChg chg="addSp delSp modSp add mod ord">
        <pc:chgData name="christophe CHUECOS-FONT" userId="7e57acaa-4bc6-4644-8edc-0ecdded28594" providerId="ADAL" clId="{AEC8F169-53EF-477E-AA87-6479700505CB}" dt="2021-03-26T11:18:11.596" v="1477" actId="20577"/>
        <pc:sldMkLst>
          <pc:docMk/>
          <pc:sldMk cId="3048182326" sldId="924"/>
        </pc:sldMkLst>
        <pc:spChg chg="mod">
          <ac:chgData name="christophe CHUECOS-FONT" userId="7e57acaa-4bc6-4644-8edc-0ecdded28594" providerId="ADAL" clId="{AEC8F169-53EF-477E-AA87-6479700505CB}" dt="2021-03-26T11:18:11.596" v="1477" actId="20577"/>
          <ac:spMkLst>
            <pc:docMk/>
            <pc:sldMk cId="3048182326" sldId="924"/>
            <ac:spMk id="2" creationId="{41644713-AF21-4543-94FE-A96FEBAA2B11}"/>
          </ac:spMkLst>
        </pc:spChg>
        <pc:spChg chg="add del mod">
          <ac:chgData name="christophe CHUECOS-FONT" userId="7e57acaa-4bc6-4644-8edc-0ecdded28594" providerId="ADAL" clId="{AEC8F169-53EF-477E-AA87-6479700505CB}" dt="2021-03-26T11:16:56.407" v="1448"/>
          <ac:spMkLst>
            <pc:docMk/>
            <pc:sldMk cId="3048182326" sldId="924"/>
            <ac:spMk id="4" creationId="{4435F714-6ED2-4F30-BDE3-781432B3A9B5}"/>
          </ac:spMkLst>
        </pc:spChg>
        <pc:graphicFrameChg chg="del mod modGraphic">
          <ac:chgData name="christophe CHUECOS-FONT" userId="7e57acaa-4bc6-4644-8edc-0ecdded28594" providerId="ADAL" clId="{AEC8F169-53EF-477E-AA87-6479700505CB}" dt="2021-03-26T11:16:43.538" v="1447" actId="21"/>
          <ac:graphicFrameMkLst>
            <pc:docMk/>
            <pc:sldMk cId="3048182326" sldId="924"/>
            <ac:graphicFrameMk id="5" creationId="{9BF48972-D5B8-45E7-B42C-BD25881C0337}"/>
          </ac:graphicFrameMkLst>
        </pc:graphicFrameChg>
        <pc:graphicFrameChg chg="add mod modGraphic">
          <ac:chgData name="christophe CHUECOS-FONT" userId="7e57acaa-4bc6-4644-8edc-0ecdded28594" providerId="ADAL" clId="{AEC8F169-53EF-477E-AA87-6479700505CB}" dt="2021-03-26T11:17:47.859" v="1463" actId="14100"/>
          <ac:graphicFrameMkLst>
            <pc:docMk/>
            <pc:sldMk cId="3048182326" sldId="924"/>
            <ac:graphicFrameMk id="6" creationId="{F2815B00-360C-44B8-B762-E288FAA7878C}"/>
          </ac:graphicFrameMkLst>
        </pc:graphicFrameChg>
        <pc:graphicFrameChg chg="add mod modGraphic">
          <ac:chgData name="christophe CHUECOS-FONT" userId="7e57acaa-4bc6-4644-8edc-0ecdded28594" providerId="ADAL" clId="{AEC8F169-53EF-477E-AA87-6479700505CB}" dt="2021-03-26T11:17:56.258" v="1466" actId="14100"/>
          <ac:graphicFrameMkLst>
            <pc:docMk/>
            <pc:sldMk cId="3048182326" sldId="924"/>
            <ac:graphicFrameMk id="7" creationId="{7D46C06A-F446-4379-B147-3AA7F8596C61}"/>
          </ac:graphicFrameMkLst>
        </pc:graphicFrameChg>
      </pc:sldChg>
      <pc:sldChg chg="addSp delSp modSp add mod">
        <pc:chgData name="christophe CHUECOS-FONT" userId="7e57acaa-4bc6-4644-8edc-0ecdded28594" providerId="ADAL" clId="{AEC8F169-53EF-477E-AA87-6479700505CB}" dt="2021-03-26T11:22:03.450" v="1530" actId="20577"/>
        <pc:sldMkLst>
          <pc:docMk/>
          <pc:sldMk cId="365847107" sldId="925"/>
        </pc:sldMkLst>
        <pc:spChg chg="mod">
          <ac:chgData name="christophe CHUECOS-FONT" userId="7e57acaa-4bc6-4644-8edc-0ecdded28594" providerId="ADAL" clId="{AEC8F169-53EF-477E-AA87-6479700505CB}" dt="2021-03-26T11:22:03.450" v="1530" actId="20577"/>
          <ac:spMkLst>
            <pc:docMk/>
            <pc:sldMk cId="365847107" sldId="925"/>
            <ac:spMk id="2" creationId="{41644713-AF21-4543-94FE-A96FEBAA2B11}"/>
          </ac:spMkLst>
        </pc:spChg>
        <pc:spChg chg="add del mod">
          <ac:chgData name="christophe CHUECOS-FONT" userId="7e57acaa-4bc6-4644-8edc-0ecdded28594" providerId="ADAL" clId="{AEC8F169-53EF-477E-AA87-6479700505CB}" dt="2021-03-26T11:19:02.923" v="1483"/>
          <ac:spMkLst>
            <pc:docMk/>
            <pc:sldMk cId="365847107" sldId="925"/>
            <ac:spMk id="4" creationId="{8B00AF06-D371-4FA6-AD77-63B81C61085F}"/>
          </ac:spMkLst>
        </pc:spChg>
        <pc:spChg chg="add mod">
          <ac:chgData name="christophe CHUECOS-FONT" userId="7e57acaa-4bc6-4644-8edc-0ecdded28594" providerId="ADAL" clId="{AEC8F169-53EF-477E-AA87-6479700505CB}" dt="2021-03-26T11:21:50.747" v="1510" actId="1076"/>
          <ac:spMkLst>
            <pc:docMk/>
            <pc:sldMk cId="365847107" sldId="925"/>
            <ac:spMk id="11" creationId="{0CD87A97-CB5C-4428-866E-41CD9018796B}"/>
          </ac:spMkLst>
        </pc:spChg>
        <pc:graphicFrameChg chg="add mod modGraphic">
          <ac:chgData name="christophe CHUECOS-FONT" userId="7e57acaa-4bc6-4644-8edc-0ecdded28594" providerId="ADAL" clId="{AEC8F169-53EF-477E-AA87-6479700505CB}" dt="2021-03-26T11:20:29.753" v="1508" actId="14100"/>
          <ac:graphicFrameMkLst>
            <pc:docMk/>
            <pc:sldMk cId="365847107" sldId="925"/>
            <ac:graphicFrameMk id="5" creationId="{E3D353A5-D217-4E5D-9E6B-6FBB1EE8BFA3}"/>
          </ac:graphicFrameMkLst>
        </pc:graphicFrameChg>
        <pc:graphicFrameChg chg="del modGraphic">
          <ac:chgData name="christophe CHUECOS-FONT" userId="7e57acaa-4bc6-4644-8edc-0ecdded28594" providerId="ADAL" clId="{AEC8F169-53EF-477E-AA87-6479700505CB}" dt="2021-03-26T11:18:50.814" v="1481" actId="21"/>
          <ac:graphicFrameMkLst>
            <pc:docMk/>
            <pc:sldMk cId="365847107" sldId="925"/>
            <ac:graphicFrameMk id="6" creationId="{F2815B00-360C-44B8-B762-E288FAA7878C}"/>
          </ac:graphicFrameMkLst>
        </pc:graphicFrameChg>
        <pc:graphicFrameChg chg="del">
          <ac:chgData name="christophe CHUECOS-FONT" userId="7e57acaa-4bc6-4644-8edc-0ecdded28594" providerId="ADAL" clId="{AEC8F169-53EF-477E-AA87-6479700505CB}" dt="2021-03-26T11:18:55.387" v="1482" actId="21"/>
          <ac:graphicFrameMkLst>
            <pc:docMk/>
            <pc:sldMk cId="365847107" sldId="925"/>
            <ac:graphicFrameMk id="7" creationId="{7D46C06A-F446-4379-B147-3AA7F8596C61}"/>
          </ac:graphicFrameMkLst>
        </pc:graphicFrameChg>
        <pc:graphicFrameChg chg="add mod modGraphic">
          <ac:chgData name="christophe CHUECOS-FONT" userId="7e57acaa-4bc6-4644-8edc-0ecdded28594" providerId="ADAL" clId="{AEC8F169-53EF-477E-AA87-6479700505CB}" dt="2021-03-26T11:20:13.913" v="1506" actId="1076"/>
          <ac:graphicFrameMkLst>
            <pc:docMk/>
            <pc:sldMk cId="365847107" sldId="925"/>
            <ac:graphicFrameMk id="8" creationId="{E85F6702-FDE4-47A0-9113-8DC4311CF553}"/>
          </ac:graphicFrameMkLst>
        </pc:graphicFrameChg>
        <pc:graphicFrameChg chg="add mod modGraphic">
          <ac:chgData name="christophe CHUECOS-FONT" userId="7e57acaa-4bc6-4644-8edc-0ecdded28594" providerId="ADAL" clId="{AEC8F169-53EF-477E-AA87-6479700505CB}" dt="2021-03-26T11:20:18.473" v="1507" actId="1076"/>
          <ac:graphicFrameMkLst>
            <pc:docMk/>
            <pc:sldMk cId="365847107" sldId="925"/>
            <ac:graphicFrameMk id="9" creationId="{39C88741-5267-4FA2-AA52-932B0634D138}"/>
          </ac:graphicFrameMkLst>
        </pc:graphicFrameChg>
      </pc:sldChg>
      <pc:sldChg chg="addSp delSp modSp add mod ord">
        <pc:chgData name="christophe CHUECOS-FONT" userId="7e57acaa-4bc6-4644-8edc-0ecdded28594" providerId="ADAL" clId="{AEC8F169-53EF-477E-AA87-6479700505CB}" dt="2021-03-26T11:27:34.749" v="1636" actId="255"/>
        <pc:sldMkLst>
          <pc:docMk/>
          <pc:sldMk cId="4193262036" sldId="926"/>
        </pc:sldMkLst>
        <pc:spChg chg="add del">
          <ac:chgData name="christophe CHUECOS-FONT" userId="7e57acaa-4bc6-4644-8edc-0ecdded28594" providerId="ADAL" clId="{AEC8F169-53EF-477E-AA87-6479700505CB}" dt="2021-03-26T11:25:07.375" v="1573" actId="22"/>
          <ac:spMkLst>
            <pc:docMk/>
            <pc:sldMk cId="4193262036" sldId="926"/>
            <ac:spMk id="5" creationId="{0F487055-DB48-42BC-934E-9648CB72D240}"/>
          </ac:spMkLst>
        </pc:spChg>
        <pc:spChg chg="add del mod">
          <ac:chgData name="christophe CHUECOS-FONT" userId="7e57acaa-4bc6-4644-8edc-0ecdded28594" providerId="ADAL" clId="{AEC8F169-53EF-477E-AA87-6479700505CB}" dt="2021-03-26T11:27:20.087" v="1634" actId="21"/>
          <ac:spMkLst>
            <pc:docMk/>
            <pc:sldMk cId="4193262036" sldId="926"/>
            <ac:spMk id="6" creationId="{372C388E-5506-4B6E-BCE7-09F78BABACA9}"/>
          </ac:spMkLst>
        </pc:spChg>
        <pc:spChg chg="add del mod">
          <ac:chgData name="christophe CHUECOS-FONT" userId="7e57acaa-4bc6-4644-8edc-0ecdded28594" providerId="ADAL" clId="{AEC8F169-53EF-477E-AA87-6479700505CB}" dt="2021-03-26T11:26:26.546" v="1625"/>
          <ac:spMkLst>
            <pc:docMk/>
            <pc:sldMk cId="4193262036" sldId="926"/>
            <ac:spMk id="8" creationId="{91BDBCF7-93FA-41A1-81B1-F8C1C25EFC28}"/>
          </ac:spMkLst>
        </pc:spChg>
        <pc:graphicFrameChg chg="del mod modGraphic">
          <ac:chgData name="christophe CHUECOS-FONT" userId="7e57acaa-4bc6-4644-8edc-0ecdded28594" providerId="ADAL" clId="{AEC8F169-53EF-477E-AA87-6479700505CB}" dt="2021-03-26T11:26:09.916" v="1624" actId="21"/>
          <ac:graphicFrameMkLst>
            <pc:docMk/>
            <pc:sldMk cId="4193262036" sldId="926"/>
            <ac:graphicFrameMk id="4" creationId="{87A75930-C904-4BA5-8DC2-25CEE7078240}"/>
          </ac:graphicFrameMkLst>
        </pc:graphicFrameChg>
        <pc:graphicFrameChg chg="add mod modGraphic">
          <ac:chgData name="christophe CHUECOS-FONT" userId="7e57acaa-4bc6-4644-8edc-0ecdded28594" providerId="ADAL" clId="{AEC8F169-53EF-477E-AA87-6479700505CB}" dt="2021-03-26T11:27:34.749" v="1636" actId="255"/>
          <ac:graphicFrameMkLst>
            <pc:docMk/>
            <pc:sldMk cId="4193262036" sldId="926"/>
            <ac:graphicFrameMk id="9" creationId="{6435B9A9-5D3A-475B-822D-7D0FAE516D70}"/>
          </ac:graphicFrameMkLst>
        </pc:graphicFrameChg>
      </pc:sldChg>
      <pc:sldChg chg="addSp delSp modSp new mod setBg">
        <pc:chgData name="christophe CHUECOS-FONT" userId="7e57acaa-4bc6-4644-8edc-0ecdded28594" providerId="ADAL" clId="{AEC8F169-53EF-477E-AA87-6479700505CB}" dt="2021-03-26T11:29:51.331" v="1682" actId="20577"/>
        <pc:sldMkLst>
          <pc:docMk/>
          <pc:sldMk cId="792487541" sldId="927"/>
        </pc:sldMkLst>
        <pc:spChg chg="mod">
          <ac:chgData name="christophe CHUECOS-FONT" userId="7e57acaa-4bc6-4644-8edc-0ecdded28594" providerId="ADAL" clId="{AEC8F169-53EF-477E-AA87-6479700505CB}" dt="2021-03-26T11:29:42.474" v="1681" actId="26606"/>
          <ac:spMkLst>
            <pc:docMk/>
            <pc:sldMk cId="792487541" sldId="927"/>
            <ac:spMk id="2" creationId="{AA62327D-CC9C-4792-B7E8-29C31DAC8F00}"/>
          </ac:spMkLst>
        </pc:spChg>
        <pc:spChg chg="del">
          <ac:chgData name="christophe CHUECOS-FONT" userId="7e57acaa-4bc6-4644-8edc-0ecdded28594" providerId="ADAL" clId="{AEC8F169-53EF-477E-AA87-6479700505CB}" dt="2021-03-26T11:27:51.930" v="1638"/>
          <ac:spMkLst>
            <pc:docMk/>
            <pc:sldMk cId="792487541" sldId="927"/>
            <ac:spMk id="3" creationId="{AADDF749-2234-4B13-AD8B-7B6C0F99663D}"/>
          </ac:spMkLst>
        </pc:spChg>
        <pc:spChg chg="add mod">
          <ac:chgData name="christophe CHUECOS-FONT" userId="7e57acaa-4bc6-4644-8edc-0ecdded28594" providerId="ADAL" clId="{AEC8F169-53EF-477E-AA87-6479700505CB}" dt="2021-03-26T11:29:42.474" v="1681" actId="26606"/>
          <ac:spMkLst>
            <pc:docMk/>
            <pc:sldMk cId="792487541" sldId="927"/>
            <ac:spMk id="6" creationId="{279EEEBF-E3F2-440C-8618-5C1FFADB88D0}"/>
          </ac:spMkLst>
        </pc:spChg>
        <pc:spChg chg="add">
          <ac:chgData name="christophe CHUECOS-FONT" userId="7e57acaa-4bc6-4644-8edc-0ecdded28594" providerId="ADAL" clId="{AEC8F169-53EF-477E-AA87-6479700505CB}" dt="2021-03-26T11:29:42.474" v="1681" actId="26606"/>
          <ac:spMkLst>
            <pc:docMk/>
            <pc:sldMk cId="792487541" sldId="927"/>
            <ac:spMk id="11" creationId="{32AEEBC8-9D30-42EF-95F2-386C2653FBF0}"/>
          </ac:spMkLst>
        </pc:spChg>
        <pc:spChg chg="add">
          <ac:chgData name="christophe CHUECOS-FONT" userId="7e57acaa-4bc6-4644-8edc-0ecdded28594" providerId="ADAL" clId="{AEC8F169-53EF-477E-AA87-6479700505CB}" dt="2021-03-26T11:29:42.474" v="1681" actId="26606"/>
          <ac:spMkLst>
            <pc:docMk/>
            <pc:sldMk cId="792487541" sldId="927"/>
            <ac:spMk id="13" creationId="{3529E97A-97C3-40EA-8A04-5C02398D568F}"/>
          </ac:spMkLst>
        </pc:spChg>
        <pc:spChg chg="add">
          <ac:chgData name="christophe CHUECOS-FONT" userId="7e57acaa-4bc6-4644-8edc-0ecdded28594" providerId="ADAL" clId="{AEC8F169-53EF-477E-AA87-6479700505CB}" dt="2021-03-26T11:29:42.474" v="1681" actId="26606"/>
          <ac:spMkLst>
            <pc:docMk/>
            <pc:sldMk cId="792487541" sldId="927"/>
            <ac:spMk id="15" creationId="{59FA8C2E-A5A7-4490-927A-7CD58343EDBB}"/>
          </ac:spMkLst>
        </pc:spChg>
        <pc:graphicFrameChg chg="add mod ord modGraphic">
          <ac:chgData name="christophe CHUECOS-FONT" userId="7e57acaa-4bc6-4644-8edc-0ecdded28594" providerId="ADAL" clId="{AEC8F169-53EF-477E-AA87-6479700505CB}" dt="2021-03-26T11:29:51.331" v="1682" actId="20577"/>
          <ac:graphicFrameMkLst>
            <pc:docMk/>
            <pc:sldMk cId="792487541" sldId="927"/>
            <ac:graphicFrameMk id="4" creationId="{4CE403B7-C723-4D1B-893F-C88CD88819A5}"/>
          </ac:graphicFrameMkLst>
        </pc:graphicFrameChg>
      </pc:sldChg>
      <pc:sldChg chg="modSp add mod ord">
        <pc:chgData name="christophe CHUECOS-FONT" userId="7e57acaa-4bc6-4644-8edc-0ecdded28594" providerId="ADAL" clId="{AEC8F169-53EF-477E-AA87-6479700505CB}" dt="2021-03-26T11:47:26.674" v="1693" actId="20577"/>
        <pc:sldMkLst>
          <pc:docMk/>
          <pc:sldMk cId="1603699342" sldId="928"/>
        </pc:sldMkLst>
        <pc:spChg chg="mod">
          <ac:chgData name="christophe CHUECOS-FONT" userId="7e57acaa-4bc6-4644-8edc-0ecdded28594" providerId="ADAL" clId="{AEC8F169-53EF-477E-AA87-6479700505CB}" dt="2021-03-26T11:47:26.674" v="1693" actId="20577"/>
          <ac:spMkLst>
            <pc:docMk/>
            <pc:sldMk cId="1603699342" sldId="928"/>
            <ac:spMk id="5" creationId="{DFEA2082-E7DE-4453-8158-54F380B94285}"/>
          </ac:spMkLst>
        </pc:spChg>
      </pc:sldChg>
      <pc:sldChg chg="addSp delSp modSp add mod ord">
        <pc:chgData name="christophe CHUECOS-FONT" userId="7e57acaa-4bc6-4644-8edc-0ecdded28594" providerId="ADAL" clId="{AEC8F169-53EF-477E-AA87-6479700505CB}" dt="2021-03-26T11:49:41.533" v="1734" actId="20577"/>
        <pc:sldMkLst>
          <pc:docMk/>
          <pc:sldMk cId="838034858" sldId="929"/>
        </pc:sldMkLst>
        <pc:spChg chg="mod">
          <ac:chgData name="christophe CHUECOS-FONT" userId="7e57acaa-4bc6-4644-8edc-0ecdded28594" providerId="ADAL" clId="{AEC8F169-53EF-477E-AA87-6479700505CB}" dt="2021-03-26T11:49:41.533" v="1734" actId="20577"/>
          <ac:spMkLst>
            <pc:docMk/>
            <pc:sldMk cId="838034858" sldId="929"/>
            <ac:spMk id="2" creationId="{41644713-AF21-4543-94FE-A96FEBAA2B11}"/>
          </ac:spMkLst>
        </pc:spChg>
        <pc:spChg chg="add del mod">
          <ac:chgData name="christophe CHUECOS-FONT" userId="7e57acaa-4bc6-4644-8edc-0ecdded28594" providerId="ADAL" clId="{AEC8F169-53EF-477E-AA87-6479700505CB}" dt="2021-03-26T11:47:53.932" v="1701"/>
          <ac:spMkLst>
            <pc:docMk/>
            <pc:sldMk cId="838034858" sldId="929"/>
            <ac:spMk id="4" creationId="{3133D820-6085-4470-85A7-9B9F5D43FE73}"/>
          </ac:spMkLst>
        </pc:spChg>
        <pc:spChg chg="add mod">
          <ac:chgData name="christophe CHUECOS-FONT" userId="7e57acaa-4bc6-4644-8edc-0ecdded28594" providerId="ADAL" clId="{AEC8F169-53EF-477E-AA87-6479700505CB}" dt="2021-03-26T11:48:46.751" v="1710" actId="255"/>
          <ac:spMkLst>
            <pc:docMk/>
            <pc:sldMk cId="838034858" sldId="929"/>
            <ac:spMk id="9" creationId="{386674B8-23E5-4776-9065-5B640B3F8F6F}"/>
          </ac:spMkLst>
        </pc:spChg>
        <pc:graphicFrameChg chg="add mod modGraphic">
          <ac:chgData name="christophe CHUECOS-FONT" userId="7e57acaa-4bc6-4644-8edc-0ecdded28594" providerId="ADAL" clId="{AEC8F169-53EF-477E-AA87-6479700505CB}" dt="2021-03-26T11:48:19.924" v="1706" actId="255"/>
          <ac:graphicFrameMkLst>
            <pc:docMk/>
            <pc:sldMk cId="838034858" sldId="929"/>
            <ac:graphicFrameMk id="5" creationId="{45F626AC-1F44-4757-B4FD-077685C39AC0}"/>
          </ac:graphicFrameMkLst>
        </pc:graphicFrameChg>
        <pc:graphicFrameChg chg="del modGraphic">
          <ac:chgData name="christophe CHUECOS-FONT" userId="7e57acaa-4bc6-4644-8edc-0ecdded28594" providerId="ADAL" clId="{AEC8F169-53EF-477E-AA87-6479700505CB}" dt="2021-03-26T11:47:43.455" v="1699" actId="21"/>
          <ac:graphicFrameMkLst>
            <pc:docMk/>
            <pc:sldMk cId="838034858" sldId="929"/>
            <ac:graphicFrameMk id="6" creationId="{F2815B00-360C-44B8-B762-E288FAA7878C}"/>
          </ac:graphicFrameMkLst>
        </pc:graphicFrameChg>
        <pc:graphicFrameChg chg="del">
          <ac:chgData name="christophe CHUECOS-FONT" userId="7e57acaa-4bc6-4644-8edc-0ecdded28594" providerId="ADAL" clId="{AEC8F169-53EF-477E-AA87-6479700505CB}" dt="2021-03-26T11:47:46.129" v="1700" actId="21"/>
          <ac:graphicFrameMkLst>
            <pc:docMk/>
            <pc:sldMk cId="838034858" sldId="929"/>
            <ac:graphicFrameMk id="7" creationId="{7D46C06A-F446-4379-B147-3AA7F8596C61}"/>
          </ac:graphicFrameMkLst>
        </pc:graphicFrameChg>
        <pc:graphicFrameChg chg="add mod modGraphic">
          <ac:chgData name="christophe CHUECOS-FONT" userId="7e57acaa-4bc6-4644-8edc-0ecdded28594" providerId="ADAL" clId="{AEC8F169-53EF-477E-AA87-6479700505CB}" dt="2021-03-26T11:49:21.578" v="1715" actId="255"/>
          <ac:graphicFrameMkLst>
            <pc:docMk/>
            <pc:sldMk cId="838034858" sldId="929"/>
            <ac:graphicFrameMk id="10" creationId="{45AFCB1D-0726-4004-BD1A-A1FB07D0A7B7}"/>
          </ac:graphicFrameMkLst>
        </pc:graphicFrameChg>
      </pc:sldChg>
      <pc:sldChg chg="addSp modSp new mod">
        <pc:chgData name="christophe CHUECOS-FONT" userId="7e57acaa-4bc6-4644-8edc-0ecdded28594" providerId="ADAL" clId="{AEC8F169-53EF-477E-AA87-6479700505CB}" dt="2021-03-26T11:50:52.133" v="1764" actId="20577"/>
        <pc:sldMkLst>
          <pc:docMk/>
          <pc:sldMk cId="2778287842" sldId="930"/>
        </pc:sldMkLst>
        <pc:spChg chg="mod">
          <ac:chgData name="christophe CHUECOS-FONT" userId="7e57acaa-4bc6-4644-8edc-0ecdded28594" providerId="ADAL" clId="{AEC8F169-53EF-477E-AA87-6479700505CB}" dt="2021-03-26T11:50:52.133" v="1764" actId="20577"/>
          <ac:spMkLst>
            <pc:docMk/>
            <pc:sldMk cId="2778287842" sldId="930"/>
            <ac:spMk id="2" creationId="{391A997B-66BC-4EE8-AE60-BABCAC88813D}"/>
          </ac:spMkLst>
        </pc:spChg>
        <pc:spChg chg="mod">
          <ac:chgData name="christophe CHUECOS-FONT" userId="7e57acaa-4bc6-4644-8edc-0ecdded28594" providerId="ADAL" clId="{AEC8F169-53EF-477E-AA87-6479700505CB}" dt="2021-03-26T11:50:36.117" v="1749" actId="27636"/>
          <ac:spMkLst>
            <pc:docMk/>
            <pc:sldMk cId="2778287842" sldId="930"/>
            <ac:spMk id="3" creationId="{14AABC54-2180-4F73-9948-B6849C5F71A0}"/>
          </ac:spMkLst>
        </pc:spChg>
        <pc:graphicFrameChg chg="add mod modGraphic">
          <ac:chgData name="christophe CHUECOS-FONT" userId="7e57acaa-4bc6-4644-8edc-0ecdded28594" providerId="ADAL" clId="{AEC8F169-53EF-477E-AA87-6479700505CB}" dt="2021-03-26T11:50:45.063" v="1750" actId="255"/>
          <ac:graphicFrameMkLst>
            <pc:docMk/>
            <pc:sldMk cId="2778287842" sldId="930"/>
            <ac:graphicFrameMk id="4" creationId="{862D9251-85CF-41C3-A48F-6E8A80B66710}"/>
          </ac:graphicFrameMkLst>
        </pc:graphicFrameChg>
      </pc:sldChg>
      <pc:sldChg chg="addSp delSp modSp new mod">
        <pc:chgData name="christophe CHUECOS-FONT" userId="7e57acaa-4bc6-4644-8edc-0ecdded28594" providerId="ADAL" clId="{AEC8F169-53EF-477E-AA87-6479700505CB}" dt="2021-03-26T11:54:42.955" v="1882" actId="6549"/>
        <pc:sldMkLst>
          <pc:docMk/>
          <pc:sldMk cId="3403650375" sldId="931"/>
        </pc:sldMkLst>
        <pc:spChg chg="mod">
          <ac:chgData name="christophe CHUECOS-FONT" userId="7e57acaa-4bc6-4644-8edc-0ecdded28594" providerId="ADAL" clId="{AEC8F169-53EF-477E-AA87-6479700505CB}" dt="2021-03-26T11:53:57.149" v="1851" actId="20577"/>
          <ac:spMkLst>
            <pc:docMk/>
            <pc:sldMk cId="3403650375" sldId="931"/>
            <ac:spMk id="2" creationId="{30CFB80B-948C-4DCD-B125-E01D1DE2DB4C}"/>
          </ac:spMkLst>
        </pc:spChg>
        <pc:spChg chg="add del">
          <ac:chgData name="christophe CHUECOS-FONT" userId="7e57acaa-4bc6-4644-8edc-0ecdded28594" providerId="ADAL" clId="{AEC8F169-53EF-477E-AA87-6479700505CB}" dt="2021-03-26T11:51:35.878" v="1770"/>
          <ac:spMkLst>
            <pc:docMk/>
            <pc:sldMk cId="3403650375" sldId="931"/>
            <ac:spMk id="3" creationId="{3108CF7B-9719-474E-86CA-D91D666CCB8C}"/>
          </ac:spMkLst>
        </pc:spChg>
        <pc:spChg chg="add del">
          <ac:chgData name="christophe CHUECOS-FONT" userId="7e57acaa-4bc6-4644-8edc-0ecdded28594" providerId="ADAL" clId="{AEC8F169-53EF-477E-AA87-6479700505CB}" dt="2021-03-26T11:51:22.469" v="1769"/>
          <ac:spMkLst>
            <pc:docMk/>
            <pc:sldMk cId="3403650375" sldId="931"/>
            <ac:spMk id="8" creationId="{B06B23A2-AB31-447D-8F99-D9669FD1C205}"/>
          </ac:spMkLst>
        </pc:spChg>
        <pc:spChg chg="add mod">
          <ac:chgData name="christophe CHUECOS-FONT" userId="7e57acaa-4bc6-4644-8edc-0ecdded28594" providerId="ADAL" clId="{AEC8F169-53EF-477E-AA87-6479700505CB}" dt="2021-03-26T11:51:41.858" v="1771" actId="1076"/>
          <ac:spMkLst>
            <pc:docMk/>
            <pc:sldMk cId="3403650375" sldId="931"/>
            <ac:spMk id="11" creationId="{C42D3E78-840F-4ECE-9036-7C20CD6B81EB}"/>
          </ac:spMkLst>
        </pc:spChg>
        <pc:spChg chg="add del mod">
          <ac:chgData name="christophe CHUECOS-FONT" userId="7e57acaa-4bc6-4644-8edc-0ecdded28594" providerId="ADAL" clId="{AEC8F169-53EF-477E-AA87-6479700505CB}" dt="2021-03-26T11:52:16.286" v="1776" actId="21"/>
          <ac:spMkLst>
            <pc:docMk/>
            <pc:sldMk cId="3403650375" sldId="931"/>
            <ac:spMk id="14" creationId="{1C156F43-4834-4CAE-AB3E-493BFFF8B3CE}"/>
          </ac:spMkLst>
        </pc:spChg>
        <pc:graphicFrameChg chg="add del mod">
          <ac:chgData name="christophe CHUECOS-FONT" userId="7e57acaa-4bc6-4644-8edc-0ecdded28594" providerId="ADAL" clId="{AEC8F169-53EF-477E-AA87-6479700505CB}" dt="2021-03-26T11:51:22.469" v="1769"/>
          <ac:graphicFrameMkLst>
            <pc:docMk/>
            <pc:sldMk cId="3403650375" sldId="931"/>
            <ac:graphicFrameMk id="4" creationId="{E885226C-D557-4CAF-9E8C-EF3864B2FE28}"/>
          </ac:graphicFrameMkLst>
        </pc:graphicFrameChg>
        <pc:graphicFrameChg chg="add del mod">
          <ac:chgData name="christophe CHUECOS-FONT" userId="7e57acaa-4bc6-4644-8edc-0ecdded28594" providerId="ADAL" clId="{AEC8F169-53EF-477E-AA87-6479700505CB}" dt="2021-03-26T11:51:22.469" v="1769"/>
          <ac:graphicFrameMkLst>
            <pc:docMk/>
            <pc:sldMk cId="3403650375" sldId="931"/>
            <ac:graphicFrameMk id="5" creationId="{7A33B6FB-79FC-4DC3-8837-9840EB016F1A}"/>
          </ac:graphicFrameMkLst>
        </pc:graphicFrameChg>
        <pc:graphicFrameChg chg="add del mod modGraphic">
          <ac:chgData name="christophe CHUECOS-FONT" userId="7e57acaa-4bc6-4644-8edc-0ecdded28594" providerId="ADAL" clId="{AEC8F169-53EF-477E-AA87-6479700505CB}" dt="2021-03-26T11:51:22.469" v="1769"/>
          <ac:graphicFrameMkLst>
            <pc:docMk/>
            <pc:sldMk cId="3403650375" sldId="931"/>
            <ac:graphicFrameMk id="6" creationId="{F053B3B1-DF7D-4FCC-BB66-6B33873F614C}"/>
          </ac:graphicFrameMkLst>
        </pc:graphicFrameChg>
        <pc:graphicFrameChg chg="add del mod">
          <ac:chgData name="christophe CHUECOS-FONT" userId="7e57acaa-4bc6-4644-8edc-0ecdded28594" providerId="ADAL" clId="{AEC8F169-53EF-477E-AA87-6479700505CB}" dt="2021-03-26T11:51:22.469" v="1769"/>
          <ac:graphicFrameMkLst>
            <pc:docMk/>
            <pc:sldMk cId="3403650375" sldId="931"/>
            <ac:graphicFrameMk id="7" creationId="{62C30E27-2727-42E5-8CCF-607B89546B8D}"/>
          </ac:graphicFrameMkLst>
        </pc:graphicFrameChg>
        <pc:graphicFrameChg chg="add mod modGraphic">
          <ac:chgData name="christophe CHUECOS-FONT" userId="7e57acaa-4bc6-4644-8edc-0ecdded28594" providerId="ADAL" clId="{AEC8F169-53EF-477E-AA87-6479700505CB}" dt="2021-03-26T11:54:12.423" v="1853" actId="14100"/>
          <ac:graphicFrameMkLst>
            <pc:docMk/>
            <pc:sldMk cId="3403650375" sldId="931"/>
            <ac:graphicFrameMk id="9" creationId="{1E747829-FA88-4678-8487-2DB53727F5E1}"/>
          </ac:graphicFrameMkLst>
        </pc:graphicFrameChg>
        <pc:graphicFrameChg chg="add mod modGraphic">
          <ac:chgData name="christophe CHUECOS-FONT" userId="7e57acaa-4bc6-4644-8edc-0ecdded28594" providerId="ADAL" clId="{AEC8F169-53EF-477E-AA87-6479700505CB}" dt="2021-03-26T11:53:38.663" v="1796" actId="14100"/>
          <ac:graphicFrameMkLst>
            <pc:docMk/>
            <pc:sldMk cId="3403650375" sldId="931"/>
            <ac:graphicFrameMk id="10" creationId="{53ACA630-92D7-4FD8-BDC2-8C5BCED2DC5F}"/>
          </ac:graphicFrameMkLst>
        </pc:graphicFrameChg>
        <pc:graphicFrameChg chg="add mod modGraphic">
          <ac:chgData name="christophe CHUECOS-FONT" userId="7e57acaa-4bc6-4644-8edc-0ecdded28594" providerId="ADAL" clId="{AEC8F169-53EF-477E-AA87-6479700505CB}" dt="2021-03-26T11:54:08.010" v="1852" actId="14100"/>
          <ac:graphicFrameMkLst>
            <pc:docMk/>
            <pc:sldMk cId="3403650375" sldId="931"/>
            <ac:graphicFrameMk id="12" creationId="{B371AD77-3665-4473-867C-0A5F047F0211}"/>
          </ac:graphicFrameMkLst>
        </pc:graphicFrameChg>
        <pc:graphicFrameChg chg="add del mod">
          <ac:chgData name="christophe CHUECOS-FONT" userId="7e57acaa-4bc6-4644-8edc-0ecdded28594" providerId="ADAL" clId="{AEC8F169-53EF-477E-AA87-6479700505CB}" dt="2021-03-26T11:52:16.286" v="1776" actId="21"/>
          <ac:graphicFrameMkLst>
            <pc:docMk/>
            <pc:sldMk cId="3403650375" sldId="931"/>
            <ac:graphicFrameMk id="13" creationId="{997058E9-154B-4EB9-A053-0F29EC30A7B1}"/>
          </ac:graphicFrameMkLst>
        </pc:graphicFrameChg>
        <pc:graphicFrameChg chg="add mod modGraphic">
          <ac:chgData name="christophe CHUECOS-FONT" userId="7e57acaa-4bc6-4644-8edc-0ecdded28594" providerId="ADAL" clId="{AEC8F169-53EF-477E-AA87-6479700505CB}" dt="2021-03-26T11:54:42.955" v="1882" actId="6549"/>
          <ac:graphicFrameMkLst>
            <pc:docMk/>
            <pc:sldMk cId="3403650375" sldId="931"/>
            <ac:graphicFrameMk id="15" creationId="{7F4B5347-7984-4237-AA38-6B1089BEDD49}"/>
          </ac:graphicFrameMkLst>
        </pc:graphicFrameChg>
      </pc:sldChg>
      <pc:sldChg chg="addSp delSp modSp new mod">
        <pc:chgData name="christophe CHUECOS-FONT" userId="7e57acaa-4bc6-4644-8edc-0ecdded28594" providerId="ADAL" clId="{AEC8F169-53EF-477E-AA87-6479700505CB}" dt="2021-03-26T11:58:58.031" v="1925" actId="14734"/>
        <pc:sldMkLst>
          <pc:docMk/>
          <pc:sldMk cId="908281077" sldId="932"/>
        </pc:sldMkLst>
        <pc:spChg chg="add del mod">
          <ac:chgData name="christophe CHUECOS-FONT" userId="7e57acaa-4bc6-4644-8edc-0ecdded28594" providerId="ADAL" clId="{AEC8F169-53EF-477E-AA87-6479700505CB}" dt="2021-03-26T11:58:01.780" v="1914" actId="21"/>
          <ac:spMkLst>
            <pc:docMk/>
            <pc:sldMk cId="908281077" sldId="932"/>
            <ac:spMk id="2" creationId="{F1FE80F6-6378-42DB-BBB8-CCDC7E6ADF9D}"/>
          </ac:spMkLst>
        </pc:spChg>
        <pc:spChg chg="del">
          <ac:chgData name="christophe CHUECOS-FONT" userId="7e57acaa-4bc6-4644-8edc-0ecdded28594" providerId="ADAL" clId="{AEC8F169-53EF-477E-AA87-6479700505CB}" dt="2021-03-26T11:55:10.439" v="1884"/>
          <ac:spMkLst>
            <pc:docMk/>
            <pc:sldMk cId="908281077" sldId="932"/>
            <ac:spMk id="3" creationId="{0D22CECA-B3B1-4778-965F-2363C457A0C0}"/>
          </ac:spMkLst>
        </pc:spChg>
        <pc:graphicFrameChg chg="add mod modGraphic">
          <ac:chgData name="christophe CHUECOS-FONT" userId="7e57acaa-4bc6-4644-8edc-0ecdded28594" providerId="ADAL" clId="{AEC8F169-53EF-477E-AA87-6479700505CB}" dt="2021-03-26T11:58:15.907" v="1919" actId="1076"/>
          <ac:graphicFrameMkLst>
            <pc:docMk/>
            <pc:sldMk cId="908281077" sldId="932"/>
            <ac:graphicFrameMk id="4" creationId="{DDEC20EB-3E45-48F3-BF9C-FB014B1CDC8D}"/>
          </ac:graphicFrameMkLst>
        </pc:graphicFrameChg>
        <pc:graphicFrameChg chg="add mod modGraphic">
          <ac:chgData name="christophe CHUECOS-FONT" userId="7e57acaa-4bc6-4644-8edc-0ecdded28594" providerId="ADAL" clId="{AEC8F169-53EF-477E-AA87-6479700505CB}" dt="2021-03-26T11:57:15.117" v="1906" actId="14100"/>
          <ac:graphicFrameMkLst>
            <pc:docMk/>
            <pc:sldMk cId="908281077" sldId="932"/>
            <ac:graphicFrameMk id="5" creationId="{003A891D-18A8-4F79-8035-4AF184220B4D}"/>
          </ac:graphicFrameMkLst>
        </pc:graphicFrameChg>
        <pc:graphicFrameChg chg="add mod modGraphic">
          <ac:chgData name="christophe CHUECOS-FONT" userId="7e57acaa-4bc6-4644-8edc-0ecdded28594" providerId="ADAL" clId="{AEC8F169-53EF-477E-AA87-6479700505CB}" dt="2021-03-26T11:58:11.086" v="1918" actId="1076"/>
          <ac:graphicFrameMkLst>
            <pc:docMk/>
            <pc:sldMk cId="908281077" sldId="932"/>
            <ac:graphicFrameMk id="6" creationId="{837B8EB3-3F8D-4B5F-80F8-A5F6DC2614B5}"/>
          </ac:graphicFrameMkLst>
        </pc:graphicFrameChg>
        <pc:graphicFrameChg chg="add mod modGraphic">
          <ac:chgData name="christophe CHUECOS-FONT" userId="7e57acaa-4bc6-4644-8edc-0ecdded28594" providerId="ADAL" clId="{AEC8F169-53EF-477E-AA87-6479700505CB}" dt="2021-03-26T11:58:58.031" v="1925" actId="14734"/>
          <ac:graphicFrameMkLst>
            <pc:docMk/>
            <pc:sldMk cId="908281077" sldId="932"/>
            <ac:graphicFrameMk id="7" creationId="{963F81F5-128B-4897-B5F8-13508D013333}"/>
          </ac:graphicFrameMkLst>
        </pc:graphicFrameChg>
        <pc:picChg chg="add mod">
          <ac:chgData name="christophe CHUECOS-FONT" userId="7e57acaa-4bc6-4644-8edc-0ecdded28594" providerId="ADAL" clId="{AEC8F169-53EF-477E-AA87-6479700505CB}" dt="2021-03-26T11:58:09.047" v="1917" actId="14100"/>
          <ac:picMkLst>
            <pc:docMk/>
            <pc:sldMk cId="908281077" sldId="932"/>
            <ac:picMk id="8" creationId="{5164A463-B201-4E44-BC57-FF454DE7CC4E}"/>
          </ac:picMkLst>
        </pc:picChg>
      </pc:sldChg>
      <pc:sldChg chg="addSp delSp modSp add mod">
        <pc:chgData name="christophe CHUECOS-FONT" userId="7e57acaa-4bc6-4644-8edc-0ecdded28594" providerId="ADAL" clId="{AEC8F169-53EF-477E-AA87-6479700505CB}" dt="2021-03-26T12:05:26.172" v="1958" actId="14100"/>
        <pc:sldMkLst>
          <pc:docMk/>
          <pc:sldMk cId="388731633" sldId="933"/>
        </pc:sldMkLst>
        <pc:graphicFrameChg chg="del mod modGraphic">
          <ac:chgData name="christophe CHUECOS-FONT" userId="7e57acaa-4bc6-4644-8edc-0ecdded28594" providerId="ADAL" clId="{AEC8F169-53EF-477E-AA87-6479700505CB}" dt="2021-03-26T12:05:09.913" v="1955" actId="21"/>
          <ac:graphicFrameMkLst>
            <pc:docMk/>
            <pc:sldMk cId="388731633" sldId="933"/>
            <ac:graphicFrameMk id="4" creationId="{EF0C9E3E-CA63-4010-B8D8-7587302885EA}"/>
          </ac:graphicFrameMkLst>
        </pc:graphicFrameChg>
        <pc:graphicFrameChg chg="add mod modGraphic">
          <ac:chgData name="christophe CHUECOS-FONT" userId="7e57acaa-4bc6-4644-8edc-0ecdded28594" providerId="ADAL" clId="{AEC8F169-53EF-477E-AA87-6479700505CB}" dt="2021-03-26T12:05:26.172" v="1958" actId="14100"/>
          <ac:graphicFrameMkLst>
            <pc:docMk/>
            <pc:sldMk cId="388731633" sldId="933"/>
            <ac:graphicFrameMk id="5" creationId="{36213E86-B02B-4398-B79E-9982F0B089DB}"/>
          </ac:graphicFrameMkLst>
        </pc:graphicFrameChg>
      </pc:sldChg>
      <pc:sldChg chg="addSp delSp modSp add mod">
        <pc:chgData name="christophe CHUECOS-FONT" userId="7e57acaa-4bc6-4644-8edc-0ecdded28594" providerId="ADAL" clId="{AEC8F169-53EF-477E-AA87-6479700505CB}" dt="2021-03-26T12:06:42.543" v="1970" actId="1076"/>
        <pc:sldMkLst>
          <pc:docMk/>
          <pc:sldMk cId="1994598111" sldId="934"/>
        </pc:sldMkLst>
        <pc:spChg chg="mod">
          <ac:chgData name="christophe CHUECOS-FONT" userId="7e57acaa-4bc6-4644-8edc-0ecdded28594" providerId="ADAL" clId="{AEC8F169-53EF-477E-AA87-6479700505CB}" dt="2021-03-26T12:06:42.543" v="1970" actId="1076"/>
          <ac:spMkLst>
            <pc:docMk/>
            <pc:sldMk cId="1994598111" sldId="934"/>
            <ac:spMk id="3" creationId="{9FA71A85-160A-4CFF-9241-BA71D421B86B}"/>
          </ac:spMkLst>
        </pc:spChg>
        <pc:graphicFrameChg chg="add mod modGraphic">
          <ac:chgData name="christophe CHUECOS-FONT" userId="7e57acaa-4bc6-4644-8edc-0ecdded28594" providerId="ADAL" clId="{AEC8F169-53EF-477E-AA87-6479700505CB}" dt="2021-03-26T12:06:38.970" v="1969" actId="1076"/>
          <ac:graphicFrameMkLst>
            <pc:docMk/>
            <pc:sldMk cId="1994598111" sldId="934"/>
            <ac:graphicFrameMk id="4" creationId="{C17C8142-82CE-49F7-8FAD-961B88248BB6}"/>
          </ac:graphicFrameMkLst>
        </pc:graphicFrameChg>
        <pc:graphicFrameChg chg="del">
          <ac:chgData name="christophe CHUECOS-FONT" userId="7e57acaa-4bc6-4644-8edc-0ecdded28594" providerId="ADAL" clId="{AEC8F169-53EF-477E-AA87-6479700505CB}" dt="2021-03-26T12:05:46.149" v="1962" actId="21"/>
          <ac:graphicFrameMkLst>
            <pc:docMk/>
            <pc:sldMk cId="1994598111" sldId="934"/>
            <ac:graphicFrameMk id="5" creationId="{36213E86-B02B-4398-B79E-9982F0B089DB}"/>
          </ac:graphicFrameMkLst>
        </pc:graphicFrameChg>
      </pc:sldChg>
      <pc:sldChg chg="addSp delSp modSp add mod ord">
        <pc:chgData name="christophe CHUECOS-FONT" userId="7e57acaa-4bc6-4644-8edc-0ecdded28594" providerId="ADAL" clId="{AEC8F169-53EF-477E-AA87-6479700505CB}" dt="2021-03-26T12:07:16.791" v="1978" actId="255"/>
        <pc:sldMkLst>
          <pc:docMk/>
          <pc:sldMk cId="3995244737" sldId="935"/>
        </pc:sldMkLst>
        <pc:graphicFrameChg chg="add mod modGraphic">
          <ac:chgData name="christophe CHUECOS-FONT" userId="7e57acaa-4bc6-4644-8edc-0ecdded28594" providerId="ADAL" clId="{AEC8F169-53EF-477E-AA87-6479700505CB}" dt="2021-03-26T12:07:16.791" v="1978" actId="255"/>
          <ac:graphicFrameMkLst>
            <pc:docMk/>
            <pc:sldMk cId="3995244737" sldId="935"/>
            <ac:graphicFrameMk id="4" creationId="{31341E29-4EF9-4CD4-A113-CE1BC1408EAE}"/>
          </ac:graphicFrameMkLst>
        </pc:graphicFrameChg>
        <pc:graphicFrameChg chg="del">
          <ac:chgData name="christophe CHUECOS-FONT" userId="7e57acaa-4bc6-4644-8edc-0ecdded28594" providerId="ADAL" clId="{AEC8F169-53EF-477E-AA87-6479700505CB}" dt="2021-03-26T12:06:52.494" v="1974" actId="21"/>
          <ac:graphicFrameMkLst>
            <pc:docMk/>
            <pc:sldMk cId="3995244737" sldId="935"/>
            <ac:graphicFrameMk id="5" creationId="{36213E86-B02B-4398-B79E-9982F0B089DB}"/>
          </ac:graphicFrameMkLst>
        </pc:graphicFrameChg>
      </pc:sldChg>
      <pc:sldChg chg="addSp delSp modSp add mod">
        <pc:chgData name="christophe CHUECOS-FONT" userId="7e57acaa-4bc6-4644-8edc-0ecdded28594" providerId="ADAL" clId="{AEC8F169-53EF-477E-AA87-6479700505CB}" dt="2021-03-26T12:07:44.786" v="1983" actId="14100"/>
        <pc:sldMkLst>
          <pc:docMk/>
          <pc:sldMk cId="1796677580" sldId="936"/>
        </pc:sldMkLst>
        <pc:graphicFrameChg chg="del">
          <ac:chgData name="christophe CHUECOS-FONT" userId="7e57acaa-4bc6-4644-8edc-0ecdded28594" providerId="ADAL" clId="{AEC8F169-53EF-477E-AA87-6479700505CB}" dt="2021-03-26T12:07:26.568" v="1980" actId="21"/>
          <ac:graphicFrameMkLst>
            <pc:docMk/>
            <pc:sldMk cId="1796677580" sldId="936"/>
            <ac:graphicFrameMk id="4" creationId="{31341E29-4EF9-4CD4-A113-CE1BC1408EAE}"/>
          </ac:graphicFrameMkLst>
        </pc:graphicFrameChg>
        <pc:graphicFrameChg chg="add mod modGraphic">
          <ac:chgData name="christophe CHUECOS-FONT" userId="7e57acaa-4bc6-4644-8edc-0ecdded28594" providerId="ADAL" clId="{AEC8F169-53EF-477E-AA87-6479700505CB}" dt="2021-03-26T12:07:44.786" v="1983" actId="14100"/>
          <ac:graphicFrameMkLst>
            <pc:docMk/>
            <pc:sldMk cId="1796677580" sldId="936"/>
            <ac:graphicFrameMk id="5" creationId="{5AA6B966-6CC4-4B87-97D1-3182CC969173}"/>
          </ac:graphicFrameMkLst>
        </pc:graphicFrameChg>
      </pc:sldChg>
      <pc:sldChg chg="addSp delSp modSp add mod">
        <pc:chgData name="christophe CHUECOS-FONT" userId="7e57acaa-4bc6-4644-8edc-0ecdded28594" providerId="ADAL" clId="{AEC8F169-53EF-477E-AA87-6479700505CB}" dt="2021-03-26T12:08:16.157" v="1988" actId="14100"/>
        <pc:sldMkLst>
          <pc:docMk/>
          <pc:sldMk cId="3725550176" sldId="937"/>
        </pc:sldMkLst>
        <pc:graphicFrameChg chg="add mod modGraphic">
          <ac:chgData name="christophe CHUECOS-FONT" userId="7e57acaa-4bc6-4644-8edc-0ecdded28594" providerId="ADAL" clId="{AEC8F169-53EF-477E-AA87-6479700505CB}" dt="2021-03-26T12:08:16.157" v="1988" actId="14100"/>
          <ac:graphicFrameMkLst>
            <pc:docMk/>
            <pc:sldMk cId="3725550176" sldId="937"/>
            <ac:graphicFrameMk id="4" creationId="{BBE1DF13-B039-454A-A3E6-FCBDA8CCCC01}"/>
          </ac:graphicFrameMkLst>
        </pc:graphicFrameChg>
        <pc:graphicFrameChg chg="del">
          <ac:chgData name="christophe CHUECOS-FONT" userId="7e57acaa-4bc6-4644-8edc-0ecdded28594" providerId="ADAL" clId="{AEC8F169-53EF-477E-AA87-6479700505CB}" dt="2021-03-26T12:07:53.976" v="1985" actId="21"/>
          <ac:graphicFrameMkLst>
            <pc:docMk/>
            <pc:sldMk cId="3725550176" sldId="937"/>
            <ac:graphicFrameMk id="5" creationId="{5AA6B966-6CC4-4B87-97D1-3182CC969173}"/>
          </ac:graphicFrameMkLst>
        </pc:graphicFrameChg>
      </pc:sldChg>
      <pc:sldChg chg="addSp delSp modSp add mod">
        <pc:chgData name="christophe CHUECOS-FONT" userId="7e57acaa-4bc6-4644-8edc-0ecdded28594" providerId="ADAL" clId="{AEC8F169-53EF-477E-AA87-6479700505CB}" dt="2021-03-26T12:09:10.840" v="1998" actId="14100"/>
        <pc:sldMkLst>
          <pc:docMk/>
          <pc:sldMk cId="69180362" sldId="938"/>
        </pc:sldMkLst>
        <pc:spChg chg="add mod">
          <ac:chgData name="christophe CHUECOS-FONT" userId="7e57acaa-4bc6-4644-8edc-0ecdded28594" providerId="ADAL" clId="{AEC8F169-53EF-477E-AA87-6479700505CB}" dt="2021-03-26T12:08:51.807" v="1995" actId="20577"/>
          <ac:spMkLst>
            <pc:docMk/>
            <pc:sldMk cId="69180362" sldId="938"/>
            <ac:spMk id="8" creationId="{D10E6916-68A2-4418-A5BE-C012CAD7BB92}"/>
          </ac:spMkLst>
        </pc:spChg>
        <pc:graphicFrameChg chg="del">
          <ac:chgData name="christophe CHUECOS-FONT" userId="7e57acaa-4bc6-4644-8edc-0ecdded28594" providerId="ADAL" clId="{AEC8F169-53EF-477E-AA87-6479700505CB}" dt="2021-03-26T12:08:26.938" v="1990" actId="21"/>
          <ac:graphicFrameMkLst>
            <pc:docMk/>
            <pc:sldMk cId="69180362" sldId="938"/>
            <ac:graphicFrameMk id="4" creationId="{BBE1DF13-B039-454A-A3E6-FCBDA8CCCC01}"/>
          </ac:graphicFrameMkLst>
        </pc:graphicFrameChg>
        <pc:graphicFrameChg chg="add mod modGraphic">
          <ac:chgData name="christophe CHUECOS-FONT" userId="7e57acaa-4bc6-4644-8edc-0ecdded28594" providerId="ADAL" clId="{AEC8F169-53EF-477E-AA87-6479700505CB}" dt="2021-03-26T12:09:10.840" v="1998" actId="14100"/>
          <ac:graphicFrameMkLst>
            <pc:docMk/>
            <pc:sldMk cId="69180362" sldId="938"/>
            <ac:graphicFrameMk id="6" creationId="{426880A0-D09A-47D5-ADBB-F04174F4A43D}"/>
          </ac:graphicFrameMkLst>
        </pc:graphicFrameChg>
      </pc:sldChg>
    </pc:docChg>
  </pc:docChgLst>
  <pc:docChgLst>
    <pc:chgData name="christophe CHUECOS-FONT" userId="7e57acaa-4bc6-4644-8edc-0ecdded28594" providerId="ADAL" clId="{69632830-5E2C-4AAB-BE3F-9B87E87CD568}"/>
    <pc:docChg chg="undo custSel addSld delSld modSld sldOrd">
      <pc:chgData name="christophe CHUECOS-FONT" userId="7e57acaa-4bc6-4644-8edc-0ecdded28594" providerId="ADAL" clId="{69632830-5E2C-4AAB-BE3F-9B87E87CD568}" dt="2021-04-30T15:39:59.029" v="440" actId="20577"/>
      <pc:docMkLst>
        <pc:docMk/>
      </pc:docMkLst>
      <pc:sldChg chg="modSp mod">
        <pc:chgData name="christophe CHUECOS-FONT" userId="7e57acaa-4bc6-4644-8edc-0ecdded28594" providerId="ADAL" clId="{69632830-5E2C-4AAB-BE3F-9B87E87CD568}" dt="2021-04-29T22:20:50.683" v="4" actId="20577"/>
        <pc:sldMkLst>
          <pc:docMk/>
          <pc:sldMk cId="3848639155" sldId="256"/>
        </pc:sldMkLst>
        <pc:spChg chg="mod">
          <ac:chgData name="christophe CHUECOS-FONT" userId="7e57acaa-4bc6-4644-8edc-0ecdded28594" providerId="ADAL" clId="{69632830-5E2C-4AAB-BE3F-9B87E87CD568}" dt="2021-04-29T22:20:50.683" v="4" actId="20577"/>
          <ac:spMkLst>
            <pc:docMk/>
            <pc:sldMk cId="3848639155" sldId="256"/>
            <ac:spMk id="3" creationId="{21349F9F-31B4-41DC-B4DB-C097467B5266}"/>
          </ac:spMkLst>
        </pc:spChg>
      </pc:sldChg>
      <pc:sldChg chg="modSp mod">
        <pc:chgData name="christophe CHUECOS-FONT" userId="7e57acaa-4bc6-4644-8edc-0ecdded28594" providerId="ADAL" clId="{69632830-5E2C-4AAB-BE3F-9B87E87CD568}" dt="2021-04-29T22:21:40.868" v="12" actId="20577"/>
        <pc:sldMkLst>
          <pc:docMk/>
          <pc:sldMk cId="251691404" sldId="276"/>
        </pc:sldMkLst>
        <pc:graphicFrameChg chg="modGraphic">
          <ac:chgData name="christophe CHUECOS-FONT" userId="7e57acaa-4bc6-4644-8edc-0ecdded28594" providerId="ADAL" clId="{69632830-5E2C-4AAB-BE3F-9B87E87CD568}" dt="2021-04-29T22:21:40.868" v="12" actId="20577"/>
          <ac:graphicFrameMkLst>
            <pc:docMk/>
            <pc:sldMk cId="251691404" sldId="276"/>
            <ac:graphicFrameMk id="3" creationId="{90A39BD7-E179-4570-8079-E6A295B49267}"/>
          </ac:graphicFrameMkLst>
        </pc:graphicFrameChg>
      </pc:sldChg>
      <pc:sldChg chg="del">
        <pc:chgData name="christophe CHUECOS-FONT" userId="7e57acaa-4bc6-4644-8edc-0ecdded28594" providerId="ADAL" clId="{69632830-5E2C-4AAB-BE3F-9B87E87CD568}" dt="2021-04-29T22:23:41.002" v="42" actId="47"/>
        <pc:sldMkLst>
          <pc:docMk/>
          <pc:sldMk cId="199886149" sldId="751"/>
        </pc:sldMkLst>
      </pc:sldChg>
      <pc:sldChg chg="add ord">
        <pc:chgData name="christophe CHUECOS-FONT" userId="7e57acaa-4bc6-4644-8edc-0ecdded28594" providerId="ADAL" clId="{69632830-5E2C-4AAB-BE3F-9B87E87CD568}" dt="2021-04-29T22:23:04.707" v="27"/>
        <pc:sldMkLst>
          <pc:docMk/>
          <pc:sldMk cId="2127276154" sldId="762"/>
        </pc:sldMkLst>
      </pc:sldChg>
      <pc:sldChg chg="add ord">
        <pc:chgData name="christophe CHUECOS-FONT" userId="7e57acaa-4bc6-4644-8edc-0ecdded28594" providerId="ADAL" clId="{69632830-5E2C-4AAB-BE3F-9B87E87CD568}" dt="2021-04-29T22:26:10.800" v="106"/>
        <pc:sldMkLst>
          <pc:docMk/>
          <pc:sldMk cId="2787990808" sldId="765"/>
        </pc:sldMkLst>
      </pc:sldChg>
      <pc:sldChg chg="del">
        <pc:chgData name="christophe CHUECOS-FONT" userId="7e57acaa-4bc6-4644-8edc-0ecdded28594" providerId="ADAL" clId="{69632830-5E2C-4AAB-BE3F-9B87E87CD568}" dt="2021-04-29T22:27:04.474" v="109" actId="47"/>
        <pc:sldMkLst>
          <pc:docMk/>
          <pc:sldMk cId="2343994896" sldId="867"/>
        </pc:sldMkLst>
      </pc:sldChg>
      <pc:sldChg chg="del">
        <pc:chgData name="christophe CHUECOS-FONT" userId="7e57acaa-4bc6-4644-8edc-0ecdded28594" providerId="ADAL" clId="{69632830-5E2C-4AAB-BE3F-9B87E87CD568}" dt="2021-04-29T22:27:18.324" v="127" actId="47"/>
        <pc:sldMkLst>
          <pc:docMk/>
          <pc:sldMk cId="518596460" sldId="903"/>
        </pc:sldMkLst>
      </pc:sldChg>
      <pc:sldChg chg="del">
        <pc:chgData name="christophe CHUECOS-FONT" userId="7e57acaa-4bc6-4644-8edc-0ecdded28594" providerId="ADAL" clId="{69632830-5E2C-4AAB-BE3F-9B87E87CD568}" dt="2021-04-29T22:27:40.456" v="129" actId="47"/>
        <pc:sldMkLst>
          <pc:docMk/>
          <pc:sldMk cId="2856685236" sldId="904"/>
        </pc:sldMkLst>
      </pc:sldChg>
      <pc:sldChg chg="del">
        <pc:chgData name="christophe CHUECOS-FONT" userId="7e57acaa-4bc6-4644-8edc-0ecdded28594" providerId="ADAL" clId="{69632830-5E2C-4AAB-BE3F-9B87E87CD568}" dt="2021-04-29T22:27:03.043" v="108" actId="47"/>
        <pc:sldMkLst>
          <pc:docMk/>
          <pc:sldMk cId="2413877595" sldId="906"/>
        </pc:sldMkLst>
      </pc:sldChg>
      <pc:sldChg chg="modSp mod">
        <pc:chgData name="christophe CHUECOS-FONT" userId="7e57acaa-4bc6-4644-8edc-0ecdded28594" providerId="ADAL" clId="{69632830-5E2C-4AAB-BE3F-9B87E87CD568}" dt="2021-04-29T22:23:49.442" v="43" actId="20577"/>
        <pc:sldMkLst>
          <pc:docMk/>
          <pc:sldMk cId="1603699342" sldId="928"/>
        </pc:sldMkLst>
        <pc:spChg chg="mod">
          <ac:chgData name="christophe CHUECOS-FONT" userId="7e57acaa-4bc6-4644-8edc-0ecdded28594" providerId="ADAL" clId="{69632830-5E2C-4AAB-BE3F-9B87E87CD568}" dt="2021-04-29T22:23:49.442" v="43" actId="20577"/>
          <ac:spMkLst>
            <pc:docMk/>
            <pc:sldMk cId="1603699342" sldId="928"/>
            <ac:spMk id="5" creationId="{DFEA2082-E7DE-4453-8158-54F380B94285}"/>
          </ac:spMkLst>
        </pc:spChg>
      </pc:sldChg>
      <pc:sldChg chg="del">
        <pc:chgData name="christophe CHUECOS-FONT" userId="7e57acaa-4bc6-4644-8edc-0ecdded28594" providerId="ADAL" clId="{69632830-5E2C-4AAB-BE3F-9B87E87CD568}" dt="2021-04-29T22:22:10.390" v="21" actId="47"/>
        <pc:sldMkLst>
          <pc:docMk/>
          <pc:sldMk cId="838034858" sldId="929"/>
        </pc:sldMkLst>
      </pc:sldChg>
      <pc:sldChg chg="del">
        <pc:chgData name="christophe CHUECOS-FONT" userId="7e57acaa-4bc6-4644-8edc-0ecdded28594" providerId="ADAL" clId="{69632830-5E2C-4AAB-BE3F-9B87E87CD568}" dt="2021-04-29T22:22:11.011" v="22" actId="47"/>
        <pc:sldMkLst>
          <pc:docMk/>
          <pc:sldMk cId="2778287842" sldId="930"/>
        </pc:sldMkLst>
      </pc:sldChg>
      <pc:sldChg chg="del">
        <pc:chgData name="christophe CHUECOS-FONT" userId="7e57acaa-4bc6-4644-8edc-0ecdded28594" providerId="ADAL" clId="{69632830-5E2C-4AAB-BE3F-9B87E87CD568}" dt="2021-04-29T22:22:11.540" v="23" actId="47"/>
        <pc:sldMkLst>
          <pc:docMk/>
          <pc:sldMk cId="3403650375" sldId="931"/>
        </pc:sldMkLst>
      </pc:sldChg>
      <pc:sldChg chg="del">
        <pc:chgData name="christophe CHUECOS-FONT" userId="7e57acaa-4bc6-4644-8edc-0ecdded28594" providerId="ADAL" clId="{69632830-5E2C-4AAB-BE3F-9B87E87CD568}" dt="2021-04-29T22:22:13.576" v="24" actId="47"/>
        <pc:sldMkLst>
          <pc:docMk/>
          <pc:sldMk cId="908281077" sldId="932"/>
        </pc:sldMkLst>
      </pc:sldChg>
      <pc:sldChg chg="del">
        <pc:chgData name="christophe CHUECOS-FONT" userId="7e57acaa-4bc6-4644-8edc-0ecdded28594" providerId="ADAL" clId="{69632830-5E2C-4AAB-BE3F-9B87E87CD568}" dt="2021-04-29T22:27:04.923" v="110" actId="47"/>
        <pc:sldMkLst>
          <pc:docMk/>
          <pc:sldMk cId="2169269237" sldId="933"/>
        </pc:sldMkLst>
      </pc:sldChg>
      <pc:sldChg chg="del">
        <pc:chgData name="christophe CHUECOS-FONT" userId="7e57acaa-4bc6-4644-8edc-0ecdded28594" providerId="ADAL" clId="{69632830-5E2C-4AAB-BE3F-9B87E87CD568}" dt="2021-04-29T22:27:05.440" v="111" actId="47"/>
        <pc:sldMkLst>
          <pc:docMk/>
          <pc:sldMk cId="1450746386" sldId="934"/>
        </pc:sldMkLst>
      </pc:sldChg>
      <pc:sldChg chg="del">
        <pc:chgData name="christophe CHUECOS-FONT" userId="7e57acaa-4bc6-4644-8edc-0ecdded28594" providerId="ADAL" clId="{69632830-5E2C-4AAB-BE3F-9B87E87CD568}" dt="2021-04-29T22:27:05.988" v="112" actId="47"/>
        <pc:sldMkLst>
          <pc:docMk/>
          <pc:sldMk cId="2411080194" sldId="935"/>
        </pc:sldMkLst>
      </pc:sldChg>
      <pc:sldChg chg="del">
        <pc:chgData name="christophe CHUECOS-FONT" userId="7e57acaa-4bc6-4644-8edc-0ecdded28594" providerId="ADAL" clId="{69632830-5E2C-4AAB-BE3F-9B87E87CD568}" dt="2021-04-29T22:27:06.464" v="113" actId="47"/>
        <pc:sldMkLst>
          <pc:docMk/>
          <pc:sldMk cId="1723624915" sldId="936"/>
        </pc:sldMkLst>
      </pc:sldChg>
      <pc:sldChg chg="del">
        <pc:chgData name="christophe CHUECOS-FONT" userId="7e57acaa-4bc6-4644-8edc-0ecdded28594" providerId="ADAL" clId="{69632830-5E2C-4AAB-BE3F-9B87E87CD568}" dt="2021-04-29T22:27:06.995" v="114" actId="47"/>
        <pc:sldMkLst>
          <pc:docMk/>
          <pc:sldMk cId="1052992918" sldId="937"/>
        </pc:sldMkLst>
      </pc:sldChg>
      <pc:sldChg chg="del">
        <pc:chgData name="christophe CHUECOS-FONT" userId="7e57acaa-4bc6-4644-8edc-0ecdded28594" providerId="ADAL" clId="{69632830-5E2C-4AAB-BE3F-9B87E87CD568}" dt="2021-04-29T22:27:07.659" v="115" actId="47"/>
        <pc:sldMkLst>
          <pc:docMk/>
          <pc:sldMk cId="705635903" sldId="938"/>
        </pc:sldMkLst>
      </pc:sldChg>
      <pc:sldChg chg="del">
        <pc:chgData name="christophe CHUECOS-FONT" userId="7e57acaa-4bc6-4644-8edc-0ecdded28594" providerId="ADAL" clId="{69632830-5E2C-4AAB-BE3F-9B87E87CD568}" dt="2021-04-29T22:27:08.298" v="116" actId="47"/>
        <pc:sldMkLst>
          <pc:docMk/>
          <pc:sldMk cId="3694353539" sldId="939"/>
        </pc:sldMkLst>
      </pc:sldChg>
      <pc:sldChg chg="del">
        <pc:chgData name="christophe CHUECOS-FONT" userId="7e57acaa-4bc6-4644-8edc-0ecdded28594" providerId="ADAL" clId="{69632830-5E2C-4AAB-BE3F-9B87E87CD568}" dt="2021-04-29T22:27:09.927" v="118" actId="47"/>
        <pc:sldMkLst>
          <pc:docMk/>
          <pc:sldMk cId="2169397702" sldId="940"/>
        </pc:sldMkLst>
      </pc:sldChg>
      <pc:sldChg chg="del">
        <pc:chgData name="christophe CHUECOS-FONT" userId="7e57acaa-4bc6-4644-8edc-0ecdded28594" providerId="ADAL" clId="{69632830-5E2C-4AAB-BE3F-9B87E87CD568}" dt="2021-04-29T22:27:08.942" v="117" actId="47"/>
        <pc:sldMkLst>
          <pc:docMk/>
          <pc:sldMk cId="4161496407" sldId="941"/>
        </pc:sldMkLst>
      </pc:sldChg>
      <pc:sldChg chg="del">
        <pc:chgData name="christophe CHUECOS-FONT" userId="7e57acaa-4bc6-4644-8edc-0ecdded28594" providerId="ADAL" clId="{69632830-5E2C-4AAB-BE3F-9B87E87CD568}" dt="2021-04-29T22:27:11.124" v="119" actId="47"/>
        <pc:sldMkLst>
          <pc:docMk/>
          <pc:sldMk cId="2395717442" sldId="942"/>
        </pc:sldMkLst>
      </pc:sldChg>
      <pc:sldChg chg="del">
        <pc:chgData name="christophe CHUECOS-FONT" userId="7e57acaa-4bc6-4644-8edc-0ecdded28594" providerId="ADAL" clId="{69632830-5E2C-4AAB-BE3F-9B87E87CD568}" dt="2021-04-29T22:27:11.783" v="120" actId="47"/>
        <pc:sldMkLst>
          <pc:docMk/>
          <pc:sldMk cId="2389229991" sldId="944"/>
        </pc:sldMkLst>
      </pc:sldChg>
      <pc:sldChg chg="del">
        <pc:chgData name="christophe CHUECOS-FONT" userId="7e57acaa-4bc6-4644-8edc-0ecdded28594" providerId="ADAL" clId="{69632830-5E2C-4AAB-BE3F-9B87E87CD568}" dt="2021-04-29T22:27:12.381" v="121" actId="47"/>
        <pc:sldMkLst>
          <pc:docMk/>
          <pc:sldMk cId="3412986615" sldId="945"/>
        </pc:sldMkLst>
      </pc:sldChg>
      <pc:sldChg chg="del">
        <pc:chgData name="christophe CHUECOS-FONT" userId="7e57acaa-4bc6-4644-8edc-0ecdded28594" providerId="ADAL" clId="{69632830-5E2C-4AAB-BE3F-9B87E87CD568}" dt="2021-04-29T22:27:12.605" v="122" actId="47"/>
        <pc:sldMkLst>
          <pc:docMk/>
          <pc:sldMk cId="246643537" sldId="946"/>
        </pc:sldMkLst>
      </pc:sldChg>
      <pc:sldChg chg="modSp mod ord">
        <pc:chgData name="christophe CHUECOS-FONT" userId="7e57acaa-4bc6-4644-8edc-0ecdded28594" providerId="ADAL" clId="{69632830-5E2C-4AAB-BE3F-9B87E87CD568}" dt="2021-04-30T09:16:19.107" v="145" actId="20577"/>
        <pc:sldMkLst>
          <pc:docMk/>
          <pc:sldMk cId="3854939415" sldId="947"/>
        </pc:sldMkLst>
        <pc:spChg chg="mod">
          <ac:chgData name="christophe CHUECOS-FONT" userId="7e57acaa-4bc6-4644-8edc-0ecdded28594" providerId="ADAL" clId="{69632830-5E2C-4AAB-BE3F-9B87E87CD568}" dt="2021-04-30T09:16:19.107" v="145" actId="20577"/>
          <ac:spMkLst>
            <pc:docMk/>
            <pc:sldMk cId="3854939415" sldId="947"/>
            <ac:spMk id="2" creationId="{AB4BD8A2-5C77-4F6B-ACB6-AB917A0C0D72}"/>
          </ac:spMkLst>
        </pc:spChg>
      </pc:sldChg>
      <pc:sldChg chg="del">
        <pc:chgData name="christophe CHUECOS-FONT" userId="7e57acaa-4bc6-4644-8edc-0ecdded28594" providerId="ADAL" clId="{69632830-5E2C-4AAB-BE3F-9B87E87CD568}" dt="2021-04-29T22:27:16.039" v="124" actId="47"/>
        <pc:sldMkLst>
          <pc:docMk/>
          <pc:sldMk cId="404236345" sldId="948"/>
        </pc:sldMkLst>
      </pc:sldChg>
      <pc:sldChg chg="del">
        <pc:chgData name="christophe CHUECOS-FONT" userId="7e57acaa-4bc6-4644-8edc-0ecdded28594" providerId="ADAL" clId="{69632830-5E2C-4AAB-BE3F-9B87E87CD568}" dt="2021-04-29T22:27:16.554" v="125" actId="47"/>
        <pc:sldMkLst>
          <pc:docMk/>
          <pc:sldMk cId="2081772969" sldId="949"/>
        </pc:sldMkLst>
      </pc:sldChg>
      <pc:sldChg chg="del">
        <pc:chgData name="christophe CHUECOS-FONT" userId="7e57acaa-4bc6-4644-8edc-0ecdded28594" providerId="ADAL" clId="{69632830-5E2C-4AAB-BE3F-9B87E87CD568}" dt="2021-04-29T22:27:17.370" v="126" actId="47"/>
        <pc:sldMkLst>
          <pc:docMk/>
          <pc:sldMk cId="1251446674" sldId="950"/>
        </pc:sldMkLst>
      </pc:sldChg>
      <pc:sldChg chg="del">
        <pc:chgData name="christophe CHUECOS-FONT" userId="7e57acaa-4bc6-4644-8edc-0ecdded28594" providerId="ADAL" clId="{69632830-5E2C-4AAB-BE3F-9B87E87CD568}" dt="2021-04-29T22:27:13.427" v="123" actId="47"/>
        <pc:sldMkLst>
          <pc:docMk/>
          <pc:sldMk cId="3226514533" sldId="952"/>
        </pc:sldMkLst>
      </pc:sldChg>
      <pc:sldChg chg="del">
        <pc:chgData name="christophe CHUECOS-FONT" userId="7e57acaa-4bc6-4644-8edc-0ecdded28594" providerId="ADAL" clId="{69632830-5E2C-4AAB-BE3F-9B87E87CD568}" dt="2021-04-30T09:16:04.995" v="130" actId="47"/>
        <pc:sldMkLst>
          <pc:docMk/>
          <pc:sldMk cId="1557249580" sldId="953"/>
        </pc:sldMkLst>
      </pc:sldChg>
      <pc:sldChg chg="del">
        <pc:chgData name="christophe CHUECOS-FONT" userId="7e57acaa-4bc6-4644-8edc-0ecdded28594" providerId="ADAL" clId="{69632830-5E2C-4AAB-BE3F-9B87E87CD568}" dt="2021-04-29T22:27:32.675" v="128" actId="47"/>
        <pc:sldMkLst>
          <pc:docMk/>
          <pc:sldMk cId="4134792754" sldId="954"/>
        </pc:sldMkLst>
      </pc:sldChg>
      <pc:sldChg chg="modSp mod">
        <pc:chgData name="christophe CHUECOS-FONT" userId="7e57acaa-4bc6-4644-8edc-0ecdded28594" providerId="ADAL" clId="{69632830-5E2C-4AAB-BE3F-9B87E87CD568}" dt="2021-04-30T09:20:51.341" v="289" actId="13926"/>
        <pc:sldMkLst>
          <pc:docMk/>
          <pc:sldMk cId="145373554" sldId="955"/>
        </pc:sldMkLst>
        <pc:spChg chg="mod">
          <ac:chgData name="christophe CHUECOS-FONT" userId="7e57acaa-4bc6-4644-8edc-0ecdded28594" providerId="ADAL" clId="{69632830-5E2C-4AAB-BE3F-9B87E87CD568}" dt="2021-04-30T09:20:33.764" v="287" actId="27636"/>
          <ac:spMkLst>
            <pc:docMk/>
            <pc:sldMk cId="145373554" sldId="955"/>
            <ac:spMk id="2" creationId="{41644713-AF21-4543-94FE-A96FEBAA2B11}"/>
          </ac:spMkLst>
        </pc:spChg>
        <pc:graphicFrameChg chg="modGraphic">
          <ac:chgData name="christophe CHUECOS-FONT" userId="7e57acaa-4bc6-4644-8edc-0ecdded28594" providerId="ADAL" clId="{69632830-5E2C-4AAB-BE3F-9B87E87CD568}" dt="2021-04-30T09:20:51.341" v="289" actId="13926"/>
          <ac:graphicFrameMkLst>
            <pc:docMk/>
            <pc:sldMk cId="145373554" sldId="955"/>
            <ac:graphicFrameMk id="4" creationId="{DED4966F-E2DC-47D2-8406-77E6764A6DB7}"/>
          </ac:graphicFrameMkLst>
        </pc:graphicFrameChg>
      </pc:sldChg>
      <pc:sldChg chg="del">
        <pc:chgData name="christophe CHUECOS-FONT" userId="7e57acaa-4bc6-4644-8edc-0ecdded28594" providerId="ADAL" clId="{69632830-5E2C-4AAB-BE3F-9B87E87CD568}" dt="2021-04-29T22:27:32.675" v="128" actId="47"/>
        <pc:sldMkLst>
          <pc:docMk/>
          <pc:sldMk cId="3953886819" sldId="956"/>
        </pc:sldMkLst>
      </pc:sldChg>
      <pc:sldChg chg="del">
        <pc:chgData name="christophe CHUECOS-FONT" userId="7e57acaa-4bc6-4644-8edc-0ecdded28594" providerId="ADAL" clId="{69632830-5E2C-4AAB-BE3F-9B87E87CD568}" dt="2021-04-30T09:22:15.206" v="322" actId="47"/>
        <pc:sldMkLst>
          <pc:docMk/>
          <pc:sldMk cId="1604631660" sldId="957"/>
        </pc:sldMkLst>
      </pc:sldChg>
      <pc:sldChg chg="del">
        <pc:chgData name="christophe CHUECOS-FONT" userId="7e57acaa-4bc6-4644-8edc-0ecdded28594" providerId="ADAL" clId="{69632830-5E2C-4AAB-BE3F-9B87E87CD568}" dt="2021-04-30T09:22:42.402" v="323" actId="47"/>
        <pc:sldMkLst>
          <pc:docMk/>
          <pc:sldMk cId="2629396649" sldId="958"/>
        </pc:sldMkLst>
      </pc:sldChg>
      <pc:sldChg chg="del">
        <pc:chgData name="christophe CHUECOS-FONT" userId="7e57acaa-4bc6-4644-8edc-0ecdded28594" providerId="ADAL" clId="{69632830-5E2C-4AAB-BE3F-9B87E87CD568}" dt="2021-04-29T22:27:40.456" v="129" actId="47"/>
        <pc:sldMkLst>
          <pc:docMk/>
          <pc:sldMk cId="745885902" sldId="959"/>
        </pc:sldMkLst>
      </pc:sldChg>
      <pc:sldChg chg="del">
        <pc:chgData name="christophe CHUECOS-FONT" userId="7e57acaa-4bc6-4644-8edc-0ecdded28594" providerId="ADAL" clId="{69632830-5E2C-4AAB-BE3F-9B87E87CD568}" dt="2021-04-29T22:27:40.456" v="129" actId="47"/>
        <pc:sldMkLst>
          <pc:docMk/>
          <pc:sldMk cId="1431546980" sldId="960"/>
        </pc:sldMkLst>
      </pc:sldChg>
      <pc:sldChg chg="del">
        <pc:chgData name="christophe CHUECOS-FONT" userId="7e57acaa-4bc6-4644-8edc-0ecdded28594" providerId="ADAL" clId="{69632830-5E2C-4AAB-BE3F-9B87E87CD568}" dt="2021-04-29T22:27:40.456" v="129" actId="47"/>
        <pc:sldMkLst>
          <pc:docMk/>
          <pc:sldMk cId="2870954091" sldId="961"/>
        </pc:sldMkLst>
      </pc:sldChg>
      <pc:sldChg chg="del">
        <pc:chgData name="christophe CHUECOS-FONT" userId="7e57acaa-4bc6-4644-8edc-0ecdded28594" providerId="ADAL" clId="{69632830-5E2C-4AAB-BE3F-9B87E87CD568}" dt="2021-04-29T22:27:40.456" v="129" actId="47"/>
        <pc:sldMkLst>
          <pc:docMk/>
          <pc:sldMk cId="924349727" sldId="962"/>
        </pc:sldMkLst>
      </pc:sldChg>
      <pc:sldChg chg="del">
        <pc:chgData name="christophe CHUECOS-FONT" userId="7e57acaa-4bc6-4644-8edc-0ecdded28594" providerId="ADAL" clId="{69632830-5E2C-4AAB-BE3F-9B87E87CD568}" dt="2021-04-29T22:27:40.456" v="129" actId="47"/>
        <pc:sldMkLst>
          <pc:docMk/>
          <pc:sldMk cId="3755857740" sldId="963"/>
        </pc:sldMkLst>
      </pc:sldChg>
      <pc:sldChg chg="del">
        <pc:chgData name="christophe CHUECOS-FONT" userId="7e57acaa-4bc6-4644-8edc-0ecdded28594" providerId="ADAL" clId="{69632830-5E2C-4AAB-BE3F-9B87E87CD568}" dt="2021-04-29T22:27:40.456" v="129" actId="47"/>
        <pc:sldMkLst>
          <pc:docMk/>
          <pc:sldMk cId="952143569" sldId="964"/>
        </pc:sldMkLst>
      </pc:sldChg>
      <pc:sldChg chg="del">
        <pc:chgData name="christophe CHUECOS-FONT" userId="7e57acaa-4bc6-4644-8edc-0ecdded28594" providerId="ADAL" clId="{69632830-5E2C-4AAB-BE3F-9B87E87CD568}" dt="2021-04-29T22:27:40.456" v="129" actId="47"/>
        <pc:sldMkLst>
          <pc:docMk/>
          <pc:sldMk cId="1037609881" sldId="965"/>
        </pc:sldMkLst>
      </pc:sldChg>
      <pc:sldChg chg="del">
        <pc:chgData name="christophe CHUECOS-FONT" userId="7e57acaa-4bc6-4644-8edc-0ecdded28594" providerId="ADAL" clId="{69632830-5E2C-4AAB-BE3F-9B87E87CD568}" dt="2021-04-29T22:27:40.456" v="129" actId="47"/>
        <pc:sldMkLst>
          <pc:docMk/>
          <pc:sldMk cId="198804222" sldId="966"/>
        </pc:sldMkLst>
      </pc:sldChg>
      <pc:sldChg chg="del">
        <pc:chgData name="christophe CHUECOS-FONT" userId="7e57acaa-4bc6-4644-8edc-0ecdded28594" providerId="ADAL" clId="{69632830-5E2C-4AAB-BE3F-9B87E87CD568}" dt="2021-04-29T22:27:40.456" v="129" actId="47"/>
        <pc:sldMkLst>
          <pc:docMk/>
          <pc:sldMk cId="3218206374" sldId="967"/>
        </pc:sldMkLst>
      </pc:sldChg>
      <pc:sldChg chg="del">
        <pc:chgData name="christophe CHUECOS-FONT" userId="7e57acaa-4bc6-4644-8edc-0ecdded28594" providerId="ADAL" clId="{69632830-5E2C-4AAB-BE3F-9B87E87CD568}" dt="2021-04-29T22:27:40.456" v="129" actId="47"/>
        <pc:sldMkLst>
          <pc:docMk/>
          <pc:sldMk cId="480113765" sldId="968"/>
        </pc:sldMkLst>
      </pc:sldChg>
      <pc:sldChg chg="del">
        <pc:chgData name="christophe CHUECOS-FONT" userId="7e57acaa-4bc6-4644-8edc-0ecdded28594" providerId="ADAL" clId="{69632830-5E2C-4AAB-BE3F-9B87E87CD568}" dt="2021-04-29T22:27:40.456" v="129" actId="47"/>
        <pc:sldMkLst>
          <pc:docMk/>
          <pc:sldMk cId="1576801385" sldId="969"/>
        </pc:sldMkLst>
      </pc:sldChg>
      <pc:sldChg chg="del">
        <pc:chgData name="christophe CHUECOS-FONT" userId="7e57acaa-4bc6-4644-8edc-0ecdded28594" providerId="ADAL" clId="{69632830-5E2C-4AAB-BE3F-9B87E87CD568}" dt="2021-04-29T22:27:40.456" v="129" actId="47"/>
        <pc:sldMkLst>
          <pc:docMk/>
          <pc:sldMk cId="1602978590" sldId="970"/>
        </pc:sldMkLst>
      </pc:sldChg>
      <pc:sldChg chg="del">
        <pc:chgData name="christophe CHUECOS-FONT" userId="7e57acaa-4bc6-4644-8edc-0ecdded28594" providerId="ADAL" clId="{69632830-5E2C-4AAB-BE3F-9B87E87CD568}" dt="2021-04-29T22:27:40.456" v="129" actId="47"/>
        <pc:sldMkLst>
          <pc:docMk/>
          <pc:sldMk cId="3656254179" sldId="971"/>
        </pc:sldMkLst>
      </pc:sldChg>
      <pc:sldChg chg="del">
        <pc:chgData name="christophe CHUECOS-FONT" userId="7e57acaa-4bc6-4644-8edc-0ecdded28594" providerId="ADAL" clId="{69632830-5E2C-4AAB-BE3F-9B87E87CD568}" dt="2021-04-29T22:27:40.456" v="129" actId="47"/>
        <pc:sldMkLst>
          <pc:docMk/>
          <pc:sldMk cId="432476417" sldId="972"/>
        </pc:sldMkLst>
      </pc:sldChg>
      <pc:sldChg chg="addSp modSp new mod setBg">
        <pc:chgData name="christophe CHUECOS-FONT" userId="7e57acaa-4bc6-4644-8edc-0ecdded28594" providerId="ADAL" clId="{69632830-5E2C-4AAB-BE3F-9B87E87CD568}" dt="2021-04-29T22:25:16.035" v="102" actId="255"/>
        <pc:sldMkLst>
          <pc:docMk/>
          <pc:sldMk cId="116534882" sldId="973"/>
        </pc:sldMkLst>
        <pc:spChg chg="mod">
          <ac:chgData name="christophe CHUECOS-FONT" userId="7e57acaa-4bc6-4644-8edc-0ecdded28594" providerId="ADAL" clId="{69632830-5E2C-4AAB-BE3F-9B87E87CD568}" dt="2021-04-29T22:24:58.575" v="86" actId="20577"/>
          <ac:spMkLst>
            <pc:docMk/>
            <pc:sldMk cId="116534882" sldId="973"/>
            <ac:spMk id="2" creationId="{4CE1063C-26E9-451E-B581-F9094F771F1C}"/>
          </ac:spMkLst>
        </pc:spChg>
        <pc:spChg chg="mod">
          <ac:chgData name="christophe CHUECOS-FONT" userId="7e57acaa-4bc6-4644-8edc-0ecdded28594" providerId="ADAL" clId="{69632830-5E2C-4AAB-BE3F-9B87E87CD568}" dt="2021-04-29T22:25:16.035" v="102" actId="255"/>
          <ac:spMkLst>
            <pc:docMk/>
            <pc:sldMk cId="116534882" sldId="973"/>
            <ac:spMk id="3" creationId="{4547C894-6E87-49E2-8590-12B2A7E70696}"/>
          </ac:spMkLst>
        </pc:spChg>
        <pc:picChg chg="add">
          <ac:chgData name="christophe CHUECOS-FONT" userId="7e57acaa-4bc6-4644-8edc-0ecdded28594" providerId="ADAL" clId="{69632830-5E2C-4AAB-BE3F-9B87E87CD568}" dt="2021-04-29T22:24:50.202" v="66" actId="26606"/>
          <ac:picMkLst>
            <pc:docMk/>
            <pc:sldMk cId="116534882" sldId="973"/>
            <ac:picMk id="5" creationId="{27D996A6-758F-4354-9504-B9EFAC8C8651}"/>
          </ac:picMkLst>
        </pc:picChg>
        <pc:cxnChg chg="add">
          <ac:chgData name="christophe CHUECOS-FONT" userId="7e57acaa-4bc6-4644-8edc-0ecdded28594" providerId="ADAL" clId="{69632830-5E2C-4AAB-BE3F-9B87E87CD568}" dt="2021-04-29T22:24:50.202" v="66" actId="26606"/>
          <ac:cxnSpMkLst>
            <pc:docMk/>
            <pc:sldMk cId="116534882" sldId="973"/>
            <ac:cxnSpMk id="9" creationId="{A7F400EE-A8A5-48AF-B4D6-291B52C6F0B0}"/>
          </ac:cxnSpMkLst>
        </pc:cxnChg>
      </pc:sldChg>
      <pc:sldChg chg="new del">
        <pc:chgData name="christophe CHUECOS-FONT" userId="7e57acaa-4bc6-4644-8edc-0ecdded28594" providerId="ADAL" clId="{69632830-5E2C-4AAB-BE3F-9B87E87CD568}" dt="2021-04-30T09:17:18.313" v="148" actId="47"/>
        <pc:sldMkLst>
          <pc:docMk/>
          <pc:sldMk cId="1737612263" sldId="974"/>
        </pc:sldMkLst>
      </pc:sldChg>
      <pc:sldChg chg="new del">
        <pc:chgData name="christophe CHUECOS-FONT" userId="7e57acaa-4bc6-4644-8edc-0ecdded28594" providerId="ADAL" clId="{69632830-5E2C-4AAB-BE3F-9B87E87CD568}" dt="2021-04-29T22:26:13.377" v="107" actId="47"/>
        <pc:sldMkLst>
          <pc:docMk/>
          <pc:sldMk cId="1975058359" sldId="974"/>
        </pc:sldMkLst>
      </pc:sldChg>
      <pc:sldChg chg="modSp add mod ord">
        <pc:chgData name="christophe CHUECOS-FONT" userId="7e57acaa-4bc6-4644-8edc-0ecdded28594" providerId="ADAL" clId="{69632830-5E2C-4AAB-BE3F-9B87E87CD568}" dt="2021-04-30T09:20:46.090" v="288" actId="13926"/>
        <pc:sldMkLst>
          <pc:docMk/>
          <pc:sldMk cId="1841325149" sldId="975"/>
        </pc:sldMkLst>
        <pc:spChg chg="mod">
          <ac:chgData name="christophe CHUECOS-FONT" userId="7e57acaa-4bc6-4644-8edc-0ecdded28594" providerId="ADAL" clId="{69632830-5E2C-4AAB-BE3F-9B87E87CD568}" dt="2021-04-30T09:17:24.939" v="160" actId="20577"/>
          <ac:spMkLst>
            <pc:docMk/>
            <pc:sldMk cId="1841325149" sldId="975"/>
            <ac:spMk id="2" creationId="{31C25B89-ECC8-4C4C-9793-BF73FEA1C16C}"/>
          </ac:spMkLst>
        </pc:spChg>
        <pc:graphicFrameChg chg="modGraphic">
          <ac:chgData name="christophe CHUECOS-FONT" userId="7e57acaa-4bc6-4644-8edc-0ecdded28594" providerId="ADAL" clId="{69632830-5E2C-4AAB-BE3F-9B87E87CD568}" dt="2021-04-30T09:20:46.090" v="288" actId="13926"/>
          <ac:graphicFrameMkLst>
            <pc:docMk/>
            <pc:sldMk cId="1841325149" sldId="975"/>
            <ac:graphicFrameMk id="4" creationId="{C8B39154-0893-4BC9-A638-37A89DE54D73}"/>
          </ac:graphicFrameMkLst>
        </pc:graphicFrameChg>
      </pc:sldChg>
      <pc:sldChg chg="modSp add mod">
        <pc:chgData name="christophe CHUECOS-FONT" userId="7e57acaa-4bc6-4644-8edc-0ecdded28594" providerId="ADAL" clId="{69632830-5E2C-4AAB-BE3F-9B87E87CD568}" dt="2021-04-30T09:21:38.281" v="321" actId="20577"/>
        <pc:sldMkLst>
          <pc:docMk/>
          <pc:sldMk cId="2243511648" sldId="976"/>
        </pc:sldMkLst>
        <pc:spChg chg="mod">
          <ac:chgData name="christophe CHUECOS-FONT" userId="7e57acaa-4bc6-4644-8edc-0ecdded28594" providerId="ADAL" clId="{69632830-5E2C-4AAB-BE3F-9B87E87CD568}" dt="2021-04-30T09:21:05.440" v="294" actId="27636"/>
          <ac:spMkLst>
            <pc:docMk/>
            <pc:sldMk cId="2243511648" sldId="976"/>
            <ac:spMk id="2" creationId="{41644713-AF21-4543-94FE-A96FEBAA2B11}"/>
          </ac:spMkLst>
        </pc:spChg>
        <pc:graphicFrameChg chg="modGraphic">
          <ac:chgData name="christophe CHUECOS-FONT" userId="7e57acaa-4bc6-4644-8edc-0ecdded28594" providerId="ADAL" clId="{69632830-5E2C-4AAB-BE3F-9B87E87CD568}" dt="2021-04-30T09:21:38.281" v="321" actId="20577"/>
          <ac:graphicFrameMkLst>
            <pc:docMk/>
            <pc:sldMk cId="2243511648" sldId="976"/>
            <ac:graphicFrameMk id="4" creationId="{DED4966F-E2DC-47D2-8406-77E6764A6DB7}"/>
          </ac:graphicFrameMkLst>
        </pc:graphicFrameChg>
      </pc:sldChg>
      <pc:sldChg chg="new del">
        <pc:chgData name="christophe CHUECOS-FONT" userId="7e57acaa-4bc6-4644-8edc-0ecdded28594" providerId="ADAL" clId="{69632830-5E2C-4AAB-BE3F-9B87E87CD568}" dt="2021-04-30T09:22:56.429" v="328" actId="47"/>
        <pc:sldMkLst>
          <pc:docMk/>
          <pc:sldMk cId="2493772580" sldId="977"/>
        </pc:sldMkLst>
      </pc:sldChg>
      <pc:sldChg chg="modSp add mod ord">
        <pc:chgData name="christophe CHUECOS-FONT" userId="7e57acaa-4bc6-4644-8edc-0ecdded28594" providerId="ADAL" clId="{69632830-5E2C-4AAB-BE3F-9B87E87CD568}" dt="2021-04-30T09:23:17.162" v="369" actId="6549"/>
        <pc:sldMkLst>
          <pc:docMk/>
          <pc:sldMk cId="3188089156" sldId="978"/>
        </pc:sldMkLst>
        <pc:spChg chg="mod">
          <ac:chgData name="christophe CHUECOS-FONT" userId="7e57acaa-4bc6-4644-8edc-0ecdded28594" providerId="ADAL" clId="{69632830-5E2C-4AAB-BE3F-9B87E87CD568}" dt="2021-04-30T09:23:13.084" v="368" actId="20577"/>
          <ac:spMkLst>
            <pc:docMk/>
            <pc:sldMk cId="3188089156" sldId="978"/>
            <ac:spMk id="2" creationId="{AB4BD8A2-5C77-4F6B-ACB6-AB917A0C0D72}"/>
          </ac:spMkLst>
        </pc:spChg>
        <pc:spChg chg="mod">
          <ac:chgData name="christophe CHUECOS-FONT" userId="7e57acaa-4bc6-4644-8edc-0ecdded28594" providerId="ADAL" clId="{69632830-5E2C-4AAB-BE3F-9B87E87CD568}" dt="2021-04-30T09:23:17.162" v="369" actId="6549"/>
          <ac:spMkLst>
            <pc:docMk/>
            <pc:sldMk cId="3188089156" sldId="978"/>
            <ac:spMk id="3" creationId="{667BC496-97F0-4F08-B182-396A614F80AF}"/>
          </ac:spMkLst>
        </pc:spChg>
      </pc:sldChg>
      <pc:sldChg chg="modSp new mod">
        <pc:chgData name="christophe CHUECOS-FONT" userId="7e57acaa-4bc6-4644-8edc-0ecdded28594" providerId="ADAL" clId="{69632830-5E2C-4AAB-BE3F-9B87E87CD568}" dt="2021-04-30T15:39:59.029" v="440" actId="20577"/>
        <pc:sldMkLst>
          <pc:docMk/>
          <pc:sldMk cId="2775532856" sldId="979"/>
        </pc:sldMkLst>
        <pc:spChg chg="mod">
          <ac:chgData name="christophe CHUECOS-FONT" userId="7e57acaa-4bc6-4644-8edc-0ecdded28594" providerId="ADAL" clId="{69632830-5E2C-4AAB-BE3F-9B87E87CD568}" dt="2021-04-30T15:39:59.029" v="440" actId="20577"/>
          <ac:spMkLst>
            <pc:docMk/>
            <pc:sldMk cId="2775532856" sldId="979"/>
            <ac:spMk id="2" creationId="{E61257BC-1DB9-4073-BB61-2CD75AECF7B4}"/>
          </ac:spMkLst>
        </pc:spChg>
        <pc:spChg chg="mod">
          <ac:chgData name="christophe CHUECOS-FONT" userId="7e57acaa-4bc6-4644-8edc-0ecdded28594" providerId="ADAL" clId="{69632830-5E2C-4AAB-BE3F-9B87E87CD568}" dt="2021-04-30T15:39:09.671" v="411" actId="255"/>
          <ac:spMkLst>
            <pc:docMk/>
            <pc:sldMk cId="2775532856" sldId="979"/>
            <ac:spMk id="3" creationId="{FF6A070E-C184-4B6A-B920-427CE400FDE0}"/>
          </ac:spMkLst>
        </pc:spChg>
      </pc:sldChg>
      <pc:sldChg chg="modSp new mod">
        <pc:chgData name="christophe CHUECOS-FONT" userId="7e57acaa-4bc6-4644-8edc-0ecdded28594" providerId="ADAL" clId="{69632830-5E2C-4AAB-BE3F-9B87E87CD568}" dt="2021-04-30T15:39:51.358" v="430" actId="20577"/>
        <pc:sldMkLst>
          <pc:docMk/>
          <pc:sldMk cId="1581712688" sldId="980"/>
        </pc:sldMkLst>
        <pc:spChg chg="mod">
          <ac:chgData name="christophe CHUECOS-FONT" userId="7e57acaa-4bc6-4644-8edc-0ecdded28594" providerId="ADAL" clId="{69632830-5E2C-4AAB-BE3F-9B87E87CD568}" dt="2021-04-30T15:39:51.358" v="430" actId="20577"/>
          <ac:spMkLst>
            <pc:docMk/>
            <pc:sldMk cId="1581712688" sldId="980"/>
            <ac:spMk id="2" creationId="{3F019CE6-C4A7-499E-B692-71CBD23648DB}"/>
          </ac:spMkLst>
        </pc:spChg>
        <pc:spChg chg="mod">
          <ac:chgData name="christophe CHUECOS-FONT" userId="7e57acaa-4bc6-4644-8edc-0ecdded28594" providerId="ADAL" clId="{69632830-5E2C-4AAB-BE3F-9B87E87CD568}" dt="2021-04-30T15:39:45.238" v="416" actId="5793"/>
          <ac:spMkLst>
            <pc:docMk/>
            <pc:sldMk cId="1581712688" sldId="980"/>
            <ac:spMk id="3" creationId="{51B3B3AE-5554-4A0C-8350-2C744674B520}"/>
          </ac:spMkLst>
        </pc:spChg>
      </pc:sldChg>
    </pc:docChg>
  </pc:docChgLst>
  <pc:docChgLst>
    <pc:chgData name="christophe CHUECOS-FONT" userId="7e57acaa-4bc6-4644-8edc-0ecdded28594" providerId="ADAL" clId="{C2BEBF3A-ECBA-4860-AC25-66AB61261A96}"/>
    <pc:docChg chg="undo custSel addSld delSld modSld sldOrd">
      <pc:chgData name="christophe CHUECOS-FONT" userId="7e57acaa-4bc6-4644-8edc-0ecdded28594" providerId="ADAL" clId="{C2BEBF3A-ECBA-4860-AC25-66AB61261A96}" dt="2021-03-18T23:43:37.528" v="1750" actId="6549"/>
      <pc:docMkLst>
        <pc:docMk/>
      </pc:docMkLst>
      <pc:sldChg chg="del">
        <pc:chgData name="christophe CHUECOS-FONT" userId="7e57acaa-4bc6-4644-8edc-0ecdded28594" providerId="ADAL" clId="{C2BEBF3A-ECBA-4860-AC25-66AB61261A96}" dt="2021-03-18T21:54:05.128" v="0" actId="47"/>
        <pc:sldMkLst>
          <pc:docMk/>
          <pc:sldMk cId="2831747057" sldId="258"/>
        </pc:sldMkLst>
      </pc:sldChg>
      <pc:sldChg chg="del">
        <pc:chgData name="christophe CHUECOS-FONT" userId="7e57acaa-4bc6-4644-8edc-0ecdded28594" providerId="ADAL" clId="{C2BEBF3A-ECBA-4860-AC25-66AB61261A96}" dt="2021-03-18T21:54:05.128" v="0" actId="47"/>
        <pc:sldMkLst>
          <pc:docMk/>
          <pc:sldMk cId="2174517492" sldId="259"/>
        </pc:sldMkLst>
      </pc:sldChg>
      <pc:sldChg chg="del">
        <pc:chgData name="christophe CHUECOS-FONT" userId="7e57acaa-4bc6-4644-8edc-0ecdded28594" providerId="ADAL" clId="{C2BEBF3A-ECBA-4860-AC25-66AB61261A96}" dt="2021-03-18T21:54:05.128" v="0" actId="47"/>
        <pc:sldMkLst>
          <pc:docMk/>
          <pc:sldMk cId="3018494457" sldId="266"/>
        </pc:sldMkLst>
      </pc:sldChg>
      <pc:sldChg chg="del">
        <pc:chgData name="christophe CHUECOS-FONT" userId="7e57acaa-4bc6-4644-8edc-0ecdded28594" providerId="ADAL" clId="{C2BEBF3A-ECBA-4860-AC25-66AB61261A96}" dt="2021-03-18T21:54:05.128" v="0" actId="47"/>
        <pc:sldMkLst>
          <pc:docMk/>
          <pc:sldMk cId="1765093222" sldId="267"/>
        </pc:sldMkLst>
      </pc:sldChg>
      <pc:sldChg chg="del">
        <pc:chgData name="christophe CHUECOS-FONT" userId="7e57acaa-4bc6-4644-8edc-0ecdded28594" providerId="ADAL" clId="{C2BEBF3A-ECBA-4860-AC25-66AB61261A96}" dt="2021-03-18T21:54:05.128" v="0" actId="47"/>
        <pc:sldMkLst>
          <pc:docMk/>
          <pc:sldMk cId="1677432768" sldId="297"/>
        </pc:sldMkLst>
      </pc:sldChg>
      <pc:sldChg chg="del">
        <pc:chgData name="christophe CHUECOS-FONT" userId="7e57acaa-4bc6-4644-8edc-0ecdded28594" providerId="ADAL" clId="{C2BEBF3A-ECBA-4860-AC25-66AB61261A96}" dt="2021-03-18T21:54:05.128" v="0" actId="47"/>
        <pc:sldMkLst>
          <pc:docMk/>
          <pc:sldMk cId="130980171" sldId="299"/>
        </pc:sldMkLst>
      </pc:sldChg>
      <pc:sldChg chg="del">
        <pc:chgData name="christophe CHUECOS-FONT" userId="7e57acaa-4bc6-4644-8edc-0ecdded28594" providerId="ADAL" clId="{C2BEBF3A-ECBA-4860-AC25-66AB61261A96}" dt="2021-03-18T21:54:05.128" v="0" actId="47"/>
        <pc:sldMkLst>
          <pc:docMk/>
          <pc:sldMk cId="2049130264" sldId="300"/>
        </pc:sldMkLst>
      </pc:sldChg>
      <pc:sldChg chg="del">
        <pc:chgData name="christophe CHUECOS-FONT" userId="7e57acaa-4bc6-4644-8edc-0ecdded28594" providerId="ADAL" clId="{C2BEBF3A-ECBA-4860-AC25-66AB61261A96}" dt="2021-03-18T21:54:05.128" v="0" actId="47"/>
        <pc:sldMkLst>
          <pc:docMk/>
          <pc:sldMk cId="3173007657" sldId="301"/>
        </pc:sldMkLst>
      </pc:sldChg>
      <pc:sldChg chg="del">
        <pc:chgData name="christophe CHUECOS-FONT" userId="7e57acaa-4bc6-4644-8edc-0ecdded28594" providerId="ADAL" clId="{C2BEBF3A-ECBA-4860-AC25-66AB61261A96}" dt="2021-03-18T21:54:05.128" v="0" actId="47"/>
        <pc:sldMkLst>
          <pc:docMk/>
          <pc:sldMk cId="1804052538" sldId="302"/>
        </pc:sldMkLst>
      </pc:sldChg>
      <pc:sldChg chg="del">
        <pc:chgData name="christophe CHUECOS-FONT" userId="7e57acaa-4bc6-4644-8edc-0ecdded28594" providerId="ADAL" clId="{C2BEBF3A-ECBA-4860-AC25-66AB61261A96}" dt="2021-03-18T21:54:05.128" v="0" actId="47"/>
        <pc:sldMkLst>
          <pc:docMk/>
          <pc:sldMk cId="2883904425" sldId="309"/>
        </pc:sldMkLst>
      </pc:sldChg>
      <pc:sldChg chg="del">
        <pc:chgData name="christophe CHUECOS-FONT" userId="7e57acaa-4bc6-4644-8edc-0ecdded28594" providerId="ADAL" clId="{C2BEBF3A-ECBA-4860-AC25-66AB61261A96}" dt="2021-03-18T22:22:38.942" v="258" actId="47"/>
        <pc:sldMkLst>
          <pc:docMk/>
          <pc:sldMk cId="1655996761" sldId="317"/>
        </pc:sldMkLst>
      </pc:sldChg>
      <pc:sldChg chg="add">
        <pc:chgData name="christophe CHUECOS-FONT" userId="7e57acaa-4bc6-4644-8edc-0ecdded28594" providerId="ADAL" clId="{C2BEBF3A-ECBA-4860-AC25-66AB61261A96}" dt="2021-03-18T22:54:09.324" v="856"/>
        <pc:sldMkLst>
          <pc:docMk/>
          <pc:sldMk cId="1271957293" sldId="338"/>
        </pc:sldMkLst>
      </pc:sldChg>
      <pc:sldChg chg="add">
        <pc:chgData name="christophe CHUECOS-FONT" userId="7e57acaa-4bc6-4644-8edc-0ecdded28594" providerId="ADAL" clId="{C2BEBF3A-ECBA-4860-AC25-66AB61261A96}" dt="2021-03-18T22:54:09.324" v="856"/>
        <pc:sldMkLst>
          <pc:docMk/>
          <pc:sldMk cId="2720677423" sldId="342"/>
        </pc:sldMkLst>
      </pc:sldChg>
      <pc:sldChg chg="del">
        <pc:chgData name="christophe CHUECOS-FONT" userId="7e57acaa-4bc6-4644-8edc-0ecdded28594" providerId="ADAL" clId="{C2BEBF3A-ECBA-4860-AC25-66AB61261A96}" dt="2021-03-18T21:54:05.128" v="0" actId="47"/>
        <pc:sldMkLst>
          <pc:docMk/>
          <pc:sldMk cId="649958680" sldId="672"/>
        </pc:sldMkLst>
      </pc:sldChg>
      <pc:sldChg chg="del">
        <pc:chgData name="christophe CHUECOS-FONT" userId="7e57acaa-4bc6-4644-8edc-0ecdded28594" providerId="ADAL" clId="{C2BEBF3A-ECBA-4860-AC25-66AB61261A96}" dt="2021-03-18T22:22:38.942" v="258" actId="47"/>
        <pc:sldMkLst>
          <pc:docMk/>
          <pc:sldMk cId="3843576302" sldId="677"/>
        </pc:sldMkLst>
      </pc:sldChg>
      <pc:sldChg chg="del">
        <pc:chgData name="christophe CHUECOS-FONT" userId="7e57acaa-4bc6-4644-8edc-0ecdded28594" providerId="ADAL" clId="{C2BEBF3A-ECBA-4860-AC25-66AB61261A96}" dt="2021-03-18T22:22:38.942" v="258" actId="47"/>
        <pc:sldMkLst>
          <pc:docMk/>
          <pc:sldMk cId="3945995144" sldId="779"/>
        </pc:sldMkLst>
      </pc:sldChg>
      <pc:sldChg chg="del">
        <pc:chgData name="christophe CHUECOS-FONT" userId="7e57acaa-4bc6-4644-8edc-0ecdded28594" providerId="ADAL" clId="{C2BEBF3A-ECBA-4860-AC25-66AB61261A96}" dt="2021-03-18T21:54:05.128" v="0" actId="47"/>
        <pc:sldMkLst>
          <pc:docMk/>
          <pc:sldMk cId="2909694736" sldId="802"/>
        </pc:sldMkLst>
      </pc:sldChg>
      <pc:sldChg chg="del">
        <pc:chgData name="christophe CHUECOS-FONT" userId="7e57acaa-4bc6-4644-8edc-0ecdded28594" providerId="ADAL" clId="{C2BEBF3A-ECBA-4860-AC25-66AB61261A96}" dt="2021-03-18T21:54:39.040" v="1" actId="47"/>
        <pc:sldMkLst>
          <pc:docMk/>
          <pc:sldMk cId="2502557485" sldId="803"/>
        </pc:sldMkLst>
      </pc:sldChg>
      <pc:sldChg chg="del">
        <pc:chgData name="christophe CHUECOS-FONT" userId="7e57acaa-4bc6-4644-8edc-0ecdded28594" providerId="ADAL" clId="{C2BEBF3A-ECBA-4860-AC25-66AB61261A96}" dt="2021-03-18T21:54:39.040" v="1" actId="47"/>
        <pc:sldMkLst>
          <pc:docMk/>
          <pc:sldMk cId="3840082568" sldId="820"/>
        </pc:sldMkLst>
      </pc:sldChg>
      <pc:sldChg chg="del">
        <pc:chgData name="christophe CHUECOS-FONT" userId="7e57acaa-4bc6-4644-8edc-0ecdded28594" providerId="ADAL" clId="{C2BEBF3A-ECBA-4860-AC25-66AB61261A96}" dt="2021-03-18T21:54:39.040" v="1" actId="47"/>
        <pc:sldMkLst>
          <pc:docMk/>
          <pc:sldMk cId="556005404" sldId="840"/>
        </pc:sldMkLst>
      </pc:sldChg>
      <pc:sldChg chg="del">
        <pc:chgData name="christophe CHUECOS-FONT" userId="7e57acaa-4bc6-4644-8edc-0ecdded28594" providerId="ADAL" clId="{C2BEBF3A-ECBA-4860-AC25-66AB61261A96}" dt="2021-03-18T22:22:38.942" v="258" actId="47"/>
        <pc:sldMkLst>
          <pc:docMk/>
          <pc:sldMk cId="2080613406" sldId="848"/>
        </pc:sldMkLst>
      </pc:sldChg>
      <pc:sldChg chg="del">
        <pc:chgData name="christophe CHUECOS-FONT" userId="7e57acaa-4bc6-4644-8edc-0ecdded28594" providerId="ADAL" clId="{C2BEBF3A-ECBA-4860-AC25-66AB61261A96}" dt="2021-03-18T22:22:38.942" v="258" actId="47"/>
        <pc:sldMkLst>
          <pc:docMk/>
          <pc:sldMk cId="2013905306" sldId="849"/>
        </pc:sldMkLst>
      </pc:sldChg>
      <pc:sldChg chg="del">
        <pc:chgData name="christophe CHUECOS-FONT" userId="7e57acaa-4bc6-4644-8edc-0ecdded28594" providerId="ADAL" clId="{C2BEBF3A-ECBA-4860-AC25-66AB61261A96}" dt="2021-03-18T22:22:38.942" v="258" actId="47"/>
        <pc:sldMkLst>
          <pc:docMk/>
          <pc:sldMk cId="2136421834" sldId="850"/>
        </pc:sldMkLst>
      </pc:sldChg>
      <pc:sldChg chg="del">
        <pc:chgData name="christophe CHUECOS-FONT" userId="7e57acaa-4bc6-4644-8edc-0ecdded28594" providerId="ADAL" clId="{C2BEBF3A-ECBA-4860-AC25-66AB61261A96}" dt="2021-03-18T22:22:38.942" v="258" actId="47"/>
        <pc:sldMkLst>
          <pc:docMk/>
          <pc:sldMk cId="1737365082" sldId="851"/>
        </pc:sldMkLst>
      </pc:sldChg>
      <pc:sldChg chg="del">
        <pc:chgData name="christophe CHUECOS-FONT" userId="7e57acaa-4bc6-4644-8edc-0ecdded28594" providerId="ADAL" clId="{C2BEBF3A-ECBA-4860-AC25-66AB61261A96}" dt="2021-03-18T21:54:39.040" v="1" actId="47"/>
        <pc:sldMkLst>
          <pc:docMk/>
          <pc:sldMk cId="363521892" sldId="852"/>
        </pc:sldMkLst>
      </pc:sldChg>
      <pc:sldChg chg="del">
        <pc:chgData name="christophe CHUECOS-FONT" userId="7e57acaa-4bc6-4644-8edc-0ecdded28594" providerId="ADAL" clId="{C2BEBF3A-ECBA-4860-AC25-66AB61261A96}" dt="2021-03-18T21:54:39.040" v="1" actId="47"/>
        <pc:sldMkLst>
          <pc:docMk/>
          <pc:sldMk cId="3501519798" sldId="853"/>
        </pc:sldMkLst>
      </pc:sldChg>
      <pc:sldChg chg="del">
        <pc:chgData name="christophe CHUECOS-FONT" userId="7e57acaa-4bc6-4644-8edc-0ecdded28594" providerId="ADAL" clId="{C2BEBF3A-ECBA-4860-AC25-66AB61261A96}" dt="2021-03-18T21:54:05.128" v="0" actId="47"/>
        <pc:sldMkLst>
          <pc:docMk/>
          <pc:sldMk cId="500929375" sldId="854"/>
        </pc:sldMkLst>
      </pc:sldChg>
      <pc:sldChg chg="del">
        <pc:chgData name="christophe CHUECOS-FONT" userId="7e57acaa-4bc6-4644-8edc-0ecdded28594" providerId="ADAL" clId="{C2BEBF3A-ECBA-4860-AC25-66AB61261A96}" dt="2021-03-18T22:22:38.942" v="258" actId="47"/>
        <pc:sldMkLst>
          <pc:docMk/>
          <pc:sldMk cId="502558103" sldId="855"/>
        </pc:sldMkLst>
      </pc:sldChg>
      <pc:sldChg chg="del">
        <pc:chgData name="christophe CHUECOS-FONT" userId="7e57acaa-4bc6-4644-8edc-0ecdded28594" providerId="ADAL" clId="{C2BEBF3A-ECBA-4860-AC25-66AB61261A96}" dt="2021-03-18T22:22:38.942" v="258" actId="47"/>
        <pc:sldMkLst>
          <pc:docMk/>
          <pc:sldMk cId="4231120075" sldId="856"/>
        </pc:sldMkLst>
      </pc:sldChg>
      <pc:sldChg chg="del">
        <pc:chgData name="christophe CHUECOS-FONT" userId="7e57acaa-4bc6-4644-8edc-0ecdded28594" providerId="ADAL" clId="{C2BEBF3A-ECBA-4860-AC25-66AB61261A96}" dt="2021-03-18T22:22:38.942" v="258" actId="47"/>
        <pc:sldMkLst>
          <pc:docMk/>
          <pc:sldMk cId="981759289" sldId="857"/>
        </pc:sldMkLst>
      </pc:sldChg>
      <pc:sldChg chg="del">
        <pc:chgData name="christophe CHUECOS-FONT" userId="7e57acaa-4bc6-4644-8edc-0ecdded28594" providerId="ADAL" clId="{C2BEBF3A-ECBA-4860-AC25-66AB61261A96}" dt="2021-03-18T21:54:46.634" v="2" actId="47"/>
        <pc:sldMkLst>
          <pc:docMk/>
          <pc:sldMk cId="363262154" sldId="858"/>
        </pc:sldMkLst>
      </pc:sldChg>
      <pc:sldChg chg="del">
        <pc:chgData name="christophe CHUECOS-FONT" userId="7e57acaa-4bc6-4644-8edc-0ecdded28594" providerId="ADAL" clId="{C2BEBF3A-ECBA-4860-AC25-66AB61261A96}" dt="2021-03-18T21:54:46.634" v="2" actId="47"/>
        <pc:sldMkLst>
          <pc:docMk/>
          <pc:sldMk cId="1680082296" sldId="859"/>
        </pc:sldMkLst>
      </pc:sldChg>
      <pc:sldChg chg="del">
        <pc:chgData name="christophe CHUECOS-FONT" userId="7e57acaa-4bc6-4644-8edc-0ecdded28594" providerId="ADAL" clId="{C2BEBF3A-ECBA-4860-AC25-66AB61261A96}" dt="2021-03-18T21:54:46.634" v="2" actId="47"/>
        <pc:sldMkLst>
          <pc:docMk/>
          <pc:sldMk cId="3596322850" sldId="860"/>
        </pc:sldMkLst>
      </pc:sldChg>
      <pc:sldChg chg="del">
        <pc:chgData name="christophe CHUECOS-FONT" userId="7e57acaa-4bc6-4644-8edc-0ecdded28594" providerId="ADAL" clId="{C2BEBF3A-ECBA-4860-AC25-66AB61261A96}" dt="2021-03-18T21:54:46.634" v="2" actId="47"/>
        <pc:sldMkLst>
          <pc:docMk/>
          <pc:sldMk cId="1183493075" sldId="861"/>
        </pc:sldMkLst>
      </pc:sldChg>
      <pc:sldChg chg="del">
        <pc:chgData name="christophe CHUECOS-FONT" userId="7e57acaa-4bc6-4644-8edc-0ecdded28594" providerId="ADAL" clId="{C2BEBF3A-ECBA-4860-AC25-66AB61261A96}" dt="2021-03-18T22:22:38.942" v="258" actId="47"/>
        <pc:sldMkLst>
          <pc:docMk/>
          <pc:sldMk cId="1270596968" sldId="863"/>
        </pc:sldMkLst>
      </pc:sldChg>
      <pc:sldChg chg="del">
        <pc:chgData name="christophe CHUECOS-FONT" userId="7e57acaa-4bc6-4644-8edc-0ecdded28594" providerId="ADAL" clId="{C2BEBF3A-ECBA-4860-AC25-66AB61261A96}" dt="2021-03-18T22:22:38.942" v="258" actId="47"/>
        <pc:sldMkLst>
          <pc:docMk/>
          <pc:sldMk cId="1279228181" sldId="864"/>
        </pc:sldMkLst>
      </pc:sldChg>
      <pc:sldChg chg="del">
        <pc:chgData name="christophe CHUECOS-FONT" userId="7e57acaa-4bc6-4644-8edc-0ecdded28594" providerId="ADAL" clId="{C2BEBF3A-ECBA-4860-AC25-66AB61261A96}" dt="2021-03-18T22:22:38.942" v="258" actId="47"/>
        <pc:sldMkLst>
          <pc:docMk/>
          <pc:sldMk cId="1272375052" sldId="865"/>
        </pc:sldMkLst>
      </pc:sldChg>
      <pc:sldChg chg="del">
        <pc:chgData name="christophe CHUECOS-FONT" userId="7e57acaa-4bc6-4644-8edc-0ecdded28594" providerId="ADAL" clId="{C2BEBF3A-ECBA-4860-AC25-66AB61261A96}" dt="2021-03-18T22:22:38.942" v="258" actId="47"/>
        <pc:sldMkLst>
          <pc:docMk/>
          <pc:sldMk cId="1840640440" sldId="866"/>
        </pc:sldMkLst>
      </pc:sldChg>
      <pc:sldChg chg="addSp delSp modSp add mod">
        <pc:chgData name="christophe CHUECOS-FONT" userId="7e57acaa-4bc6-4644-8edc-0ecdded28594" providerId="ADAL" clId="{C2BEBF3A-ECBA-4860-AC25-66AB61261A96}" dt="2021-03-18T22:32:26.886" v="598" actId="13822"/>
        <pc:sldMkLst>
          <pc:docMk/>
          <pc:sldMk cId="2561881984" sldId="890"/>
        </pc:sldMkLst>
        <pc:spChg chg="mod">
          <ac:chgData name="christophe CHUECOS-FONT" userId="7e57acaa-4bc6-4644-8edc-0ecdded28594" providerId="ADAL" clId="{C2BEBF3A-ECBA-4860-AC25-66AB61261A96}" dt="2021-03-18T22:27:09.862" v="419" actId="20577"/>
          <ac:spMkLst>
            <pc:docMk/>
            <pc:sldMk cId="2561881984" sldId="890"/>
            <ac:spMk id="2" creationId="{AEFCB68E-E041-4E46-A233-3C2208DA32CB}"/>
          </ac:spMkLst>
        </pc:spChg>
        <pc:spChg chg="del mod">
          <ac:chgData name="christophe CHUECOS-FONT" userId="7e57acaa-4bc6-4644-8edc-0ecdded28594" providerId="ADAL" clId="{C2BEBF3A-ECBA-4860-AC25-66AB61261A96}" dt="2021-03-18T22:30:06.490" v="485" actId="21"/>
          <ac:spMkLst>
            <pc:docMk/>
            <pc:sldMk cId="2561881984" sldId="890"/>
            <ac:spMk id="3" creationId="{9FA71A85-160A-4CFF-9241-BA71D421B86B}"/>
          </ac:spMkLst>
        </pc:spChg>
        <pc:spChg chg="add del mod">
          <ac:chgData name="christophe CHUECOS-FONT" userId="7e57acaa-4bc6-4644-8edc-0ecdded28594" providerId="ADAL" clId="{C2BEBF3A-ECBA-4860-AC25-66AB61261A96}" dt="2021-03-18T22:30:24.717" v="486" actId="1032"/>
          <ac:spMkLst>
            <pc:docMk/>
            <pc:sldMk cId="2561881984" sldId="890"/>
            <ac:spMk id="6" creationId="{E2B09787-EBA4-4F7F-B3DC-8EDC708E9D42}"/>
          </ac:spMkLst>
        </pc:spChg>
        <pc:graphicFrameChg chg="add del mod modGraphic">
          <ac:chgData name="christophe CHUECOS-FONT" userId="7e57acaa-4bc6-4644-8edc-0ecdded28594" providerId="ADAL" clId="{C2BEBF3A-ECBA-4860-AC25-66AB61261A96}" dt="2021-03-18T22:29:58.959" v="482" actId="1032"/>
          <ac:graphicFrameMkLst>
            <pc:docMk/>
            <pc:sldMk cId="2561881984" sldId="890"/>
            <ac:graphicFrameMk id="4" creationId="{0142870B-CDF0-4CA1-A568-2B7AF0EC7EC1}"/>
          </ac:graphicFrameMkLst>
        </pc:graphicFrameChg>
        <pc:graphicFrameChg chg="add mod modGraphic">
          <ac:chgData name="christophe CHUECOS-FONT" userId="7e57acaa-4bc6-4644-8edc-0ecdded28594" providerId="ADAL" clId="{C2BEBF3A-ECBA-4860-AC25-66AB61261A96}" dt="2021-03-18T22:32:26.886" v="598" actId="13822"/>
          <ac:graphicFrameMkLst>
            <pc:docMk/>
            <pc:sldMk cId="2561881984" sldId="890"/>
            <ac:graphicFrameMk id="7" creationId="{E256D12B-7717-428E-9F1F-CEAB66B37BB8}"/>
          </ac:graphicFrameMkLst>
        </pc:graphicFrameChg>
      </pc:sldChg>
      <pc:sldChg chg="addSp delSp modSp add mod">
        <pc:chgData name="christophe CHUECOS-FONT" userId="7e57acaa-4bc6-4644-8edc-0ecdded28594" providerId="ADAL" clId="{C2BEBF3A-ECBA-4860-AC25-66AB61261A96}" dt="2021-03-18T22:13:16.513" v="187" actId="14734"/>
        <pc:sldMkLst>
          <pc:docMk/>
          <pc:sldMk cId="162758596" sldId="891"/>
        </pc:sldMkLst>
        <pc:spChg chg="mod">
          <ac:chgData name="christophe CHUECOS-FONT" userId="7e57acaa-4bc6-4644-8edc-0ecdded28594" providerId="ADAL" clId="{C2BEBF3A-ECBA-4860-AC25-66AB61261A96}" dt="2021-03-18T22:10:16.097" v="179" actId="6549"/>
          <ac:spMkLst>
            <pc:docMk/>
            <pc:sldMk cId="162758596" sldId="891"/>
            <ac:spMk id="3" creationId="{9FA71A85-160A-4CFF-9241-BA71D421B86B}"/>
          </ac:spMkLst>
        </pc:spChg>
        <pc:spChg chg="add del mod">
          <ac:chgData name="christophe CHUECOS-FONT" userId="7e57acaa-4bc6-4644-8edc-0ecdded28594" providerId="ADAL" clId="{C2BEBF3A-ECBA-4860-AC25-66AB61261A96}" dt="2021-03-18T22:10:01.392" v="178"/>
          <ac:spMkLst>
            <pc:docMk/>
            <pc:sldMk cId="162758596" sldId="891"/>
            <ac:spMk id="5" creationId="{64E23044-CE04-4B94-850D-BD5548A88D42}"/>
          </ac:spMkLst>
        </pc:spChg>
        <pc:graphicFrameChg chg="add del mod">
          <ac:chgData name="christophe CHUECOS-FONT" userId="7e57acaa-4bc6-4644-8edc-0ecdded28594" providerId="ADAL" clId="{C2BEBF3A-ECBA-4860-AC25-66AB61261A96}" dt="2021-03-18T22:10:01.392" v="178"/>
          <ac:graphicFrameMkLst>
            <pc:docMk/>
            <pc:sldMk cId="162758596" sldId="891"/>
            <ac:graphicFrameMk id="4" creationId="{A71DFF4D-A8AC-479D-8ABA-950DEC91BB55}"/>
          </ac:graphicFrameMkLst>
        </pc:graphicFrameChg>
        <pc:graphicFrameChg chg="add mod modGraphic">
          <ac:chgData name="christophe CHUECOS-FONT" userId="7e57acaa-4bc6-4644-8edc-0ecdded28594" providerId="ADAL" clId="{C2BEBF3A-ECBA-4860-AC25-66AB61261A96}" dt="2021-03-18T22:13:16.513" v="187" actId="14734"/>
          <ac:graphicFrameMkLst>
            <pc:docMk/>
            <pc:sldMk cId="162758596" sldId="891"/>
            <ac:graphicFrameMk id="6" creationId="{90B6971D-E1FB-42BE-A7E9-5FA4D585EE92}"/>
          </ac:graphicFrameMkLst>
        </pc:graphicFrameChg>
      </pc:sldChg>
      <pc:sldChg chg="addSp modSp add mod">
        <pc:chgData name="christophe CHUECOS-FONT" userId="7e57acaa-4bc6-4644-8edc-0ecdded28594" providerId="ADAL" clId="{C2BEBF3A-ECBA-4860-AC25-66AB61261A96}" dt="2021-03-18T22:20:51.004" v="193" actId="14100"/>
        <pc:sldMkLst>
          <pc:docMk/>
          <pc:sldMk cId="3592509618" sldId="892"/>
        </pc:sldMkLst>
        <pc:spChg chg="mod">
          <ac:chgData name="christophe CHUECOS-FONT" userId="7e57acaa-4bc6-4644-8edc-0ecdded28594" providerId="ADAL" clId="{C2BEBF3A-ECBA-4860-AC25-66AB61261A96}" dt="2021-03-18T22:20:33.544" v="189" actId="6549"/>
          <ac:spMkLst>
            <pc:docMk/>
            <pc:sldMk cId="3592509618" sldId="892"/>
            <ac:spMk id="3" creationId="{9FA71A85-160A-4CFF-9241-BA71D421B86B}"/>
          </ac:spMkLst>
        </pc:spChg>
        <pc:picChg chg="add mod">
          <ac:chgData name="christophe CHUECOS-FONT" userId="7e57acaa-4bc6-4644-8edc-0ecdded28594" providerId="ADAL" clId="{C2BEBF3A-ECBA-4860-AC25-66AB61261A96}" dt="2021-03-18T22:20:51.004" v="193" actId="14100"/>
          <ac:picMkLst>
            <pc:docMk/>
            <pc:sldMk cId="3592509618" sldId="892"/>
            <ac:picMk id="5" creationId="{A1D02FCC-25C3-466A-AA38-333553E41D2F}"/>
          </ac:picMkLst>
        </pc:picChg>
      </pc:sldChg>
      <pc:sldChg chg="add ord">
        <pc:chgData name="christophe CHUECOS-FONT" userId="7e57acaa-4bc6-4644-8edc-0ecdded28594" providerId="ADAL" clId="{C2BEBF3A-ECBA-4860-AC25-66AB61261A96}" dt="2021-03-18T22:22:59.717" v="261"/>
        <pc:sldMkLst>
          <pc:docMk/>
          <pc:sldMk cId="1833177139" sldId="893"/>
        </pc:sldMkLst>
      </pc:sldChg>
      <pc:sldChg chg="modSp add del mod ord">
        <pc:chgData name="christophe CHUECOS-FONT" userId="7e57acaa-4bc6-4644-8edc-0ecdded28594" providerId="ADAL" clId="{C2BEBF3A-ECBA-4860-AC25-66AB61261A96}" dt="2021-03-18T22:34:13.350" v="633" actId="47"/>
        <pc:sldMkLst>
          <pc:docMk/>
          <pc:sldMk cId="769505132" sldId="894"/>
        </pc:sldMkLst>
        <pc:spChg chg="mod">
          <ac:chgData name="christophe CHUECOS-FONT" userId="7e57acaa-4bc6-4644-8edc-0ecdded28594" providerId="ADAL" clId="{C2BEBF3A-ECBA-4860-AC25-66AB61261A96}" dt="2021-03-18T22:26:54.705" v="415" actId="20577"/>
          <ac:spMkLst>
            <pc:docMk/>
            <pc:sldMk cId="769505132" sldId="894"/>
            <ac:spMk id="3" creationId="{9FA71A85-160A-4CFF-9241-BA71D421B86B}"/>
          </ac:spMkLst>
        </pc:spChg>
      </pc:sldChg>
      <pc:sldChg chg="modSp add mod ord">
        <pc:chgData name="christophe CHUECOS-FONT" userId="7e57acaa-4bc6-4644-8edc-0ecdded28594" providerId="ADAL" clId="{C2BEBF3A-ECBA-4860-AC25-66AB61261A96}" dt="2021-03-18T22:31:38.669" v="596" actId="20577"/>
        <pc:sldMkLst>
          <pc:docMk/>
          <pc:sldMk cId="3528439896" sldId="895"/>
        </pc:sldMkLst>
        <pc:spChg chg="mod">
          <ac:chgData name="christophe CHUECOS-FONT" userId="7e57acaa-4bc6-4644-8edc-0ecdded28594" providerId="ADAL" clId="{C2BEBF3A-ECBA-4860-AC25-66AB61261A96}" dt="2021-03-18T22:31:38.669" v="596" actId="20577"/>
          <ac:spMkLst>
            <pc:docMk/>
            <pc:sldMk cId="3528439896" sldId="895"/>
            <ac:spMk id="2" creationId="{AEFCB68E-E041-4E46-A233-3C2208DA32CB}"/>
          </ac:spMkLst>
        </pc:spChg>
      </pc:sldChg>
      <pc:sldChg chg="addSp delSp modSp new mod setBg">
        <pc:chgData name="christophe CHUECOS-FONT" userId="7e57acaa-4bc6-4644-8edc-0ecdded28594" providerId="ADAL" clId="{C2BEBF3A-ECBA-4860-AC25-66AB61261A96}" dt="2021-03-18T22:33:43.651" v="627" actId="14100"/>
        <pc:sldMkLst>
          <pc:docMk/>
          <pc:sldMk cId="2970499838" sldId="896"/>
        </pc:sldMkLst>
        <pc:spChg chg="mod">
          <ac:chgData name="christophe CHUECOS-FONT" userId="7e57acaa-4bc6-4644-8edc-0ecdded28594" providerId="ADAL" clId="{C2BEBF3A-ECBA-4860-AC25-66AB61261A96}" dt="2021-03-18T22:33:43.651" v="627" actId="14100"/>
          <ac:spMkLst>
            <pc:docMk/>
            <pc:sldMk cId="2970499838" sldId="896"/>
            <ac:spMk id="2" creationId="{63C23A44-953E-4DCE-A2FC-7526BBD520AD}"/>
          </ac:spMkLst>
        </pc:spChg>
        <pc:spChg chg="del">
          <ac:chgData name="christophe CHUECOS-FONT" userId="7e57acaa-4bc6-4644-8edc-0ecdded28594" providerId="ADAL" clId="{C2BEBF3A-ECBA-4860-AC25-66AB61261A96}" dt="2021-03-18T22:33:31.763" v="612" actId="26606"/>
          <ac:spMkLst>
            <pc:docMk/>
            <pc:sldMk cId="2970499838" sldId="896"/>
            <ac:spMk id="3" creationId="{934AA38B-5BF8-4BF2-BBA3-C8382E081187}"/>
          </ac:spMkLst>
        </pc:spChg>
        <pc:spChg chg="add">
          <ac:chgData name="christophe CHUECOS-FONT" userId="7e57acaa-4bc6-4644-8edc-0ecdded28594" providerId="ADAL" clId="{C2BEBF3A-ECBA-4860-AC25-66AB61261A96}" dt="2021-03-18T22:33:31.763" v="612" actId="26606"/>
          <ac:spMkLst>
            <pc:docMk/>
            <pc:sldMk cId="2970499838" sldId="896"/>
            <ac:spMk id="9" creationId="{E91DC736-0EF8-4F87-9146-EBF1D2EE4D3D}"/>
          </ac:spMkLst>
        </pc:spChg>
        <pc:spChg chg="add">
          <ac:chgData name="christophe CHUECOS-FONT" userId="7e57acaa-4bc6-4644-8edc-0ecdded28594" providerId="ADAL" clId="{C2BEBF3A-ECBA-4860-AC25-66AB61261A96}" dt="2021-03-18T22:33:31.763" v="612" actId="26606"/>
          <ac:spMkLst>
            <pc:docMk/>
            <pc:sldMk cId="2970499838" sldId="896"/>
            <ac:spMk id="11" creationId="{097CD68E-23E3-4007-8847-CD0944C4F7BE}"/>
          </ac:spMkLst>
        </pc:spChg>
        <pc:spChg chg="add">
          <ac:chgData name="christophe CHUECOS-FONT" userId="7e57acaa-4bc6-4644-8edc-0ecdded28594" providerId="ADAL" clId="{C2BEBF3A-ECBA-4860-AC25-66AB61261A96}" dt="2021-03-18T22:33:31.763" v="612" actId="26606"/>
          <ac:spMkLst>
            <pc:docMk/>
            <pc:sldMk cId="2970499838" sldId="896"/>
            <ac:spMk id="13" creationId="{AF2F604E-43BE-4DC3-B983-E071523364F8}"/>
          </ac:spMkLst>
        </pc:spChg>
        <pc:spChg chg="add">
          <ac:chgData name="christophe CHUECOS-FONT" userId="7e57acaa-4bc6-4644-8edc-0ecdded28594" providerId="ADAL" clId="{C2BEBF3A-ECBA-4860-AC25-66AB61261A96}" dt="2021-03-18T22:33:31.763" v="612" actId="26606"/>
          <ac:spMkLst>
            <pc:docMk/>
            <pc:sldMk cId="2970499838" sldId="896"/>
            <ac:spMk id="15" creationId="{08C9B587-E65E-4B52-B37C-ABEBB6E87928}"/>
          </ac:spMkLst>
        </pc:spChg>
        <pc:picChg chg="add">
          <ac:chgData name="christophe CHUECOS-FONT" userId="7e57acaa-4bc6-4644-8edc-0ecdded28594" providerId="ADAL" clId="{C2BEBF3A-ECBA-4860-AC25-66AB61261A96}" dt="2021-03-18T22:33:31.763" v="612" actId="26606"/>
          <ac:picMkLst>
            <pc:docMk/>
            <pc:sldMk cId="2970499838" sldId="896"/>
            <ac:picMk id="5" creationId="{040A7521-ECAB-4BBC-ADFA-3C6D881ABFA4}"/>
          </ac:picMkLst>
        </pc:picChg>
      </pc:sldChg>
      <pc:sldChg chg="new del">
        <pc:chgData name="christophe CHUECOS-FONT" userId="7e57acaa-4bc6-4644-8edc-0ecdded28594" providerId="ADAL" clId="{C2BEBF3A-ECBA-4860-AC25-66AB61261A96}" dt="2021-03-18T22:33:53.591" v="629" actId="47"/>
        <pc:sldMkLst>
          <pc:docMk/>
          <pc:sldMk cId="1467064995" sldId="897"/>
        </pc:sldMkLst>
      </pc:sldChg>
      <pc:sldChg chg="modSp add mod ord">
        <pc:chgData name="christophe CHUECOS-FONT" userId="7e57acaa-4bc6-4644-8edc-0ecdded28594" providerId="ADAL" clId="{C2BEBF3A-ECBA-4860-AC25-66AB61261A96}" dt="2021-03-18T22:35:40.180" v="708" actId="20577"/>
        <pc:sldMkLst>
          <pc:docMk/>
          <pc:sldMk cId="3210478480" sldId="897"/>
        </pc:sldMkLst>
        <pc:spChg chg="mod">
          <ac:chgData name="christophe CHUECOS-FONT" userId="7e57acaa-4bc6-4644-8edc-0ecdded28594" providerId="ADAL" clId="{C2BEBF3A-ECBA-4860-AC25-66AB61261A96}" dt="2021-03-18T22:35:40.180" v="708" actId="20577"/>
          <ac:spMkLst>
            <pc:docMk/>
            <pc:sldMk cId="3210478480" sldId="897"/>
            <ac:spMk id="2" creationId="{63C23A44-953E-4DCE-A2FC-7526BBD520AD}"/>
          </ac:spMkLst>
        </pc:spChg>
      </pc:sldChg>
      <pc:sldChg chg="addSp delSp modSp add mod setClrOvrMap">
        <pc:chgData name="christophe CHUECOS-FONT" userId="7e57acaa-4bc6-4644-8edc-0ecdded28594" providerId="ADAL" clId="{C2BEBF3A-ECBA-4860-AC25-66AB61261A96}" dt="2021-03-18T22:50:32.702" v="829" actId="26606"/>
        <pc:sldMkLst>
          <pc:docMk/>
          <pc:sldMk cId="1288409538" sldId="898"/>
        </pc:sldMkLst>
        <pc:spChg chg="mod">
          <ac:chgData name="christophe CHUECOS-FONT" userId="7e57acaa-4bc6-4644-8edc-0ecdded28594" providerId="ADAL" clId="{C2BEBF3A-ECBA-4860-AC25-66AB61261A96}" dt="2021-03-18T22:50:32.702" v="829" actId="26606"/>
          <ac:spMkLst>
            <pc:docMk/>
            <pc:sldMk cId="1288409538" sldId="898"/>
            <ac:spMk id="2" creationId="{63C23A44-953E-4DCE-A2FC-7526BBD520AD}"/>
          </ac:spMkLst>
        </pc:spChg>
        <pc:spChg chg="del">
          <ac:chgData name="christophe CHUECOS-FONT" userId="7e57acaa-4bc6-4644-8edc-0ecdded28594" providerId="ADAL" clId="{C2BEBF3A-ECBA-4860-AC25-66AB61261A96}" dt="2021-03-18T22:50:32.702" v="829" actId="26606"/>
          <ac:spMkLst>
            <pc:docMk/>
            <pc:sldMk cId="1288409538" sldId="898"/>
            <ac:spMk id="9" creationId="{E91DC736-0EF8-4F87-9146-EBF1D2EE4D3D}"/>
          </ac:spMkLst>
        </pc:spChg>
        <pc:spChg chg="del">
          <ac:chgData name="christophe CHUECOS-FONT" userId="7e57acaa-4bc6-4644-8edc-0ecdded28594" providerId="ADAL" clId="{C2BEBF3A-ECBA-4860-AC25-66AB61261A96}" dt="2021-03-18T22:50:32.702" v="829" actId="26606"/>
          <ac:spMkLst>
            <pc:docMk/>
            <pc:sldMk cId="1288409538" sldId="898"/>
            <ac:spMk id="11" creationId="{097CD68E-23E3-4007-8847-CD0944C4F7BE}"/>
          </ac:spMkLst>
        </pc:spChg>
        <pc:spChg chg="del">
          <ac:chgData name="christophe CHUECOS-FONT" userId="7e57acaa-4bc6-4644-8edc-0ecdded28594" providerId="ADAL" clId="{C2BEBF3A-ECBA-4860-AC25-66AB61261A96}" dt="2021-03-18T22:50:32.702" v="829" actId="26606"/>
          <ac:spMkLst>
            <pc:docMk/>
            <pc:sldMk cId="1288409538" sldId="898"/>
            <ac:spMk id="13" creationId="{AF2F604E-43BE-4DC3-B983-E071523364F8}"/>
          </ac:spMkLst>
        </pc:spChg>
        <pc:spChg chg="del">
          <ac:chgData name="christophe CHUECOS-FONT" userId="7e57acaa-4bc6-4644-8edc-0ecdded28594" providerId="ADAL" clId="{C2BEBF3A-ECBA-4860-AC25-66AB61261A96}" dt="2021-03-18T22:50:32.702" v="829" actId="26606"/>
          <ac:spMkLst>
            <pc:docMk/>
            <pc:sldMk cId="1288409538" sldId="898"/>
            <ac:spMk id="15" creationId="{08C9B587-E65E-4B52-B37C-ABEBB6E87928}"/>
          </ac:spMkLst>
        </pc:spChg>
        <pc:spChg chg="add">
          <ac:chgData name="christophe CHUECOS-FONT" userId="7e57acaa-4bc6-4644-8edc-0ecdded28594" providerId="ADAL" clId="{C2BEBF3A-ECBA-4860-AC25-66AB61261A96}" dt="2021-03-18T22:50:32.702" v="829" actId="26606"/>
          <ac:spMkLst>
            <pc:docMk/>
            <pc:sldMk cId="1288409538" sldId="898"/>
            <ac:spMk id="20" creationId="{5A59F003-E00A-43F9-91DC-CC54E3B87466}"/>
          </ac:spMkLst>
        </pc:spChg>
        <pc:spChg chg="add">
          <ac:chgData name="christophe CHUECOS-FONT" userId="7e57acaa-4bc6-4644-8edc-0ecdded28594" providerId="ADAL" clId="{C2BEBF3A-ECBA-4860-AC25-66AB61261A96}" dt="2021-03-18T22:50:32.702" v="829" actId="26606"/>
          <ac:spMkLst>
            <pc:docMk/>
            <pc:sldMk cId="1288409538" sldId="898"/>
            <ac:spMk id="22" creationId="{D74A4382-E3AD-430A-9A1F-DFA3E0E77A7D}"/>
          </ac:spMkLst>
        </pc:spChg>
        <pc:spChg chg="add">
          <ac:chgData name="christophe CHUECOS-FONT" userId="7e57acaa-4bc6-4644-8edc-0ecdded28594" providerId="ADAL" clId="{C2BEBF3A-ECBA-4860-AC25-66AB61261A96}" dt="2021-03-18T22:50:32.702" v="829" actId="26606"/>
          <ac:spMkLst>
            <pc:docMk/>
            <pc:sldMk cId="1288409538" sldId="898"/>
            <ac:spMk id="24" creationId="{79F40191-0F44-4FD1-82CC-ACB507C14BE6}"/>
          </ac:spMkLst>
        </pc:spChg>
        <pc:picChg chg="mod">
          <ac:chgData name="christophe CHUECOS-FONT" userId="7e57acaa-4bc6-4644-8edc-0ecdded28594" providerId="ADAL" clId="{C2BEBF3A-ECBA-4860-AC25-66AB61261A96}" dt="2021-03-18T22:50:32.702" v="829" actId="26606"/>
          <ac:picMkLst>
            <pc:docMk/>
            <pc:sldMk cId="1288409538" sldId="898"/>
            <ac:picMk id="5" creationId="{040A7521-ECAB-4BBC-ADFA-3C6D881ABFA4}"/>
          </ac:picMkLst>
        </pc:picChg>
      </pc:sldChg>
      <pc:sldChg chg="addSp delSp modSp add mod ord">
        <pc:chgData name="christophe CHUECOS-FONT" userId="7e57acaa-4bc6-4644-8edc-0ecdded28594" providerId="ADAL" clId="{C2BEBF3A-ECBA-4860-AC25-66AB61261A96}" dt="2021-03-18T22:39:54.948" v="807" actId="14100"/>
        <pc:sldMkLst>
          <pc:docMk/>
          <pc:sldMk cId="3763403550" sldId="899"/>
        </pc:sldMkLst>
        <pc:spChg chg="mod">
          <ac:chgData name="christophe CHUECOS-FONT" userId="7e57acaa-4bc6-4644-8edc-0ecdded28594" providerId="ADAL" clId="{C2BEBF3A-ECBA-4860-AC25-66AB61261A96}" dt="2021-03-18T22:39:54.948" v="807" actId="14100"/>
          <ac:spMkLst>
            <pc:docMk/>
            <pc:sldMk cId="3763403550" sldId="899"/>
            <ac:spMk id="2" creationId="{AEFCB68E-E041-4E46-A233-3C2208DA32CB}"/>
          </ac:spMkLst>
        </pc:spChg>
        <pc:spChg chg="mod">
          <ac:chgData name="christophe CHUECOS-FONT" userId="7e57acaa-4bc6-4644-8edc-0ecdded28594" providerId="ADAL" clId="{C2BEBF3A-ECBA-4860-AC25-66AB61261A96}" dt="2021-03-18T22:38:23.024" v="798" actId="26606"/>
          <ac:spMkLst>
            <pc:docMk/>
            <pc:sldMk cId="3763403550" sldId="899"/>
            <ac:spMk id="3" creationId="{9FA71A85-160A-4CFF-9241-BA71D421B86B}"/>
          </ac:spMkLst>
        </pc:spChg>
        <pc:spChg chg="add del">
          <ac:chgData name="christophe CHUECOS-FONT" userId="7e57acaa-4bc6-4644-8edc-0ecdded28594" providerId="ADAL" clId="{C2BEBF3A-ECBA-4860-AC25-66AB61261A96}" dt="2021-03-18T22:38:23.024" v="798" actId="26606"/>
          <ac:spMkLst>
            <pc:docMk/>
            <pc:sldMk cId="3763403550" sldId="899"/>
            <ac:spMk id="17" creationId="{100EDD19-6802-4EC3-95CE-CFFAB042CFD6}"/>
          </ac:spMkLst>
        </pc:spChg>
        <pc:spChg chg="add del">
          <ac:chgData name="christophe CHUECOS-FONT" userId="7e57acaa-4bc6-4644-8edc-0ecdded28594" providerId="ADAL" clId="{C2BEBF3A-ECBA-4860-AC25-66AB61261A96}" dt="2021-03-18T22:38:23.024" v="798" actId="26606"/>
          <ac:spMkLst>
            <pc:docMk/>
            <pc:sldMk cId="3763403550" sldId="899"/>
            <ac:spMk id="19" creationId="{DB17E863-922E-4C26-BD64-E8FD41D28661}"/>
          </ac:spMkLst>
        </pc:spChg>
        <pc:spChg chg="add del">
          <ac:chgData name="christophe CHUECOS-FONT" userId="7e57acaa-4bc6-4644-8edc-0ecdded28594" providerId="ADAL" clId="{C2BEBF3A-ECBA-4860-AC25-66AB61261A96}" dt="2021-03-18T22:38:22.994" v="797" actId="26606"/>
          <ac:spMkLst>
            <pc:docMk/>
            <pc:sldMk cId="3763403550" sldId="899"/>
            <ac:spMk id="24" creationId="{0B9EE3F3-89B7-43C3-8651-C4C96830993D}"/>
          </ac:spMkLst>
        </pc:spChg>
        <pc:spChg chg="add del">
          <ac:chgData name="christophe CHUECOS-FONT" userId="7e57acaa-4bc6-4644-8edc-0ecdded28594" providerId="ADAL" clId="{C2BEBF3A-ECBA-4860-AC25-66AB61261A96}" dt="2021-03-18T22:38:22.994" v="797" actId="26606"/>
          <ac:spMkLst>
            <pc:docMk/>
            <pc:sldMk cId="3763403550" sldId="899"/>
            <ac:spMk id="26" creationId="{33AE4636-AEEC-45D6-84D4-7AC2DA48ECF8}"/>
          </ac:spMkLst>
        </pc:spChg>
        <pc:spChg chg="add del">
          <ac:chgData name="christophe CHUECOS-FONT" userId="7e57acaa-4bc6-4644-8edc-0ecdded28594" providerId="ADAL" clId="{C2BEBF3A-ECBA-4860-AC25-66AB61261A96}" dt="2021-03-18T22:38:22.994" v="797" actId="26606"/>
          <ac:spMkLst>
            <pc:docMk/>
            <pc:sldMk cId="3763403550" sldId="899"/>
            <ac:spMk id="28" creationId="{8D9CE0F4-2EB2-4F1F-8AAC-DB3571D9FE10}"/>
          </ac:spMkLst>
        </pc:spChg>
        <pc:spChg chg="add">
          <ac:chgData name="christophe CHUECOS-FONT" userId="7e57acaa-4bc6-4644-8edc-0ecdded28594" providerId="ADAL" clId="{C2BEBF3A-ECBA-4860-AC25-66AB61261A96}" dt="2021-03-18T22:38:23.024" v="798" actId="26606"/>
          <ac:spMkLst>
            <pc:docMk/>
            <pc:sldMk cId="3763403550" sldId="899"/>
            <ac:spMk id="30" creationId="{0570A85B-3810-4F95-97B0-CBF4CCDB381C}"/>
          </ac:spMkLst>
        </pc:spChg>
        <pc:spChg chg="add">
          <ac:chgData name="christophe CHUECOS-FONT" userId="7e57acaa-4bc6-4644-8edc-0ecdded28594" providerId="ADAL" clId="{C2BEBF3A-ECBA-4860-AC25-66AB61261A96}" dt="2021-03-18T22:38:23.024" v="798" actId="26606"/>
          <ac:spMkLst>
            <pc:docMk/>
            <pc:sldMk cId="3763403550" sldId="899"/>
            <ac:spMk id="31" creationId="{2550BE34-C2B8-49B8-8519-67A8CAD51AE9}"/>
          </ac:spMkLst>
        </pc:spChg>
        <pc:spChg chg="add">
          <ac:chgData name="christophe CHUECOS-FONT" userId="7e57acaa-4bc6-4644-8edc-0ecdded28594" providerId="ADAL" clId="{C2BEBF3A-ECBA-4860-AC25-66AB61261A96}" dt="2021-03-18T22:38:23.024" v="798" actId="26606"/>
          <ac:spMkLst>
            <pc:docMk/>
            <pc:sldMk cId="3763403550" sldId="899"/>
            <ac:spMk id="32" creationId="{A7457DD9-5A45-400A-AB4B-4B4EDECA25F1}"/>
          </ac:spMkLst>
        </pc:spChg>
        <pc:spChg chg="add">
          <ac:chgData name="christophe CHUECOS-FONT" userId="7e57acaa-4bc6-4644-8edc-0ecdded28594" providerId="ADAL" clId="{C2BEBF3A-ECBA-4860-AC25-66AB61261A96}" dt="2021-03-18T22:38:23.024" v="798" actId="26606"/>
          <ac:spMkLst>
            <pc:docMk/>
            <pc:sldMk cId="3763403550" sldId="899"/>
            <ac:spMk id="33" creationId="{441CF7D6-A660-431A-B0BB-140A0D5556B6}"/>
          </ac:spMkLst>
        </pc:spChg>
        <pc:graphicFrameChg chg="add mod modGraphic">
          <ac:chgData name="christophe CHUECOS-FONT" userId="7e57acaa-4bc6-4644-8edc-0ecdded28594" providerId="ADAL" clId="{C2BEBF3A-ECBA-4860-AC25-66AB61261A96}" dt="2021-03-18T22:39:28.915" v="802" actId="207"/>
          <ac:graphicFrameMkLst>
            <pc:docMk/>
            <pc:sldMk cId="3763403550" sldId="899"/>
            <ac:graphicFrameMk id="4" creationId="{899E9AA8-912A-43B7-A4FB-BE9A9DE6E87E}"/>
          </ac:graphicFrameMkLst>
        </pc:graphicFrameChg>
        <pc:picChg chg="del">
          <ac:chgData name="christophe CHUECOS-FONT" userId="7e57acaa-4bc6-4644-8edc-0ecdded28594" providerId="ADAL" clId="{C2BEBF3A-ECBA-4860-AC25-66AB61261A96}" dt="2021-03-18T22:36:48.765" v="750" actId="478"/>
          <ac:picMkLst>
            <pc:docMk/>
            <pc:sldMk cId="3763403550" sldId="899"/>
            <ac:picMk id="5" creationId="{A1D02FCC-25C3-466A-AA38-333553E41D2F}"/>
          </ac:picMkLst>
        </pc:picChg>
      </pc:sldChg>
      <pc:sldChg chg="addSp delSp modSp add del mod ord">
        <pc:chgData name="christophe CHUECOS-FONT" userId="7e57acaa-4bc6-4644-8edc-0ecdded28594" providerId="ADAL" clId="{C2BEBF3A-ECBA-4860-AC25-66AB61261A96}" dt="2021-03-18T22:49:45.438" v="825" actId="47"/>
        <pc:sldMkLst>
          <pc:docMk/>
          <pc:sldMk cId="1354499749" sldId="900"/>
        </pc:sldMkLst>
        <pc:spChg chg="mod">
          <ac:chgData name="christophe CHUECOS-FONT" userId="7e57acaa-4bc6-4644-8edc-0ecdded28594" providerId="ADAL" clId="{C2BEBF3A-ECBA-4860-AC25-66AB61261A96}" dt="2021-03-18T22:40:19.563" v="810" actId="20577"/>
          <ac:spMkLst>
            <pc:docMk/>
            <pc:sldMk cId="1354499749" sldId="900"/>
            <ac:spMk id="2" creationId="{AEFCB68E-E041-4E46-A233-3C2208DA32CB}"/>
          </ac:spMkLst>
        </pc:spChg>
        <pc:graphicFrameChg chg="del modGraphic">
          <ac:chgData name="christophe CHUECOS-FONT" userId="7e57acaa-4bc6-4644-8edc-0ecdded28594" providerId="ADAL" clId="{C2BEBF3A-ECBA-4860-AC25-66AB61261A96}" dt="2021-03-18T22:48:11.265" v="814" actId="478"/>
          <ac:graphicFrameMkLst>
            <pc:docMk/>
            <pc:sldMk cId="1354499749" sldId="900"/>
            <ac:graphicFrameMk id="4" creationId="{899E9AA8-912A-43B7-A4FB-BE9A9DE6E87E}"/>
          </ac:graphicFrameMkLst>
        </pc:graphicFrameChg>
        <pc:picChg chg="add mod">
          <ac:chgData name="christophe CHUECOS-FONT" userId="7e57acaa-4bc6-4644-8edc-0ecdded28594" providerId="ADAL" clId="{C2BEBF3A-ECBA-4860-AC25-66AB61261A96}" dt="2021-03-18T22:48:49.498" v="817" actId="14100"/>
          <ac:picMkLst>
            <pc:docMk/>
            <pc:sldMk cId="1354499749" sldId="900"/>
            <ac:picMk id="6" creationId="{97F6DE1E-D78E-4F04-A0E2-7B5A8D9AE6C6}"/>
          </ac:picMkLst>
        </pc:picChg>
      </pc:sldChg>
      <pc:sldChg chg="addSp delSp modSp new mod">
        <pc:chgData name="christophe CHUECOS-FONT" userId="7e57acaa-4bc6-4644-8edc-0ecdded28594" providerId="ADAL" clId="{C2BEBF3A-ECBA-4860-AC25-66AB61261A96}" dt="2021-03-18T22:49:27.867" v="823" actId="14100"/>
        <pc:sldMkLst>
          <pc:docMk/>
          <pc:sldMk cId="456064155" sldId="901"/>
        </pc:sldMkLst>
        <pc:spChg chg="del mod">
          <ac:chgData name="christophe CHUECOS-FONT" userId="7e57acaa-4bc6-4644-8edc-0ecdded28594" providerId="ADAL" clId="{C2BEBF3A-ECBA-4860-AC25-66AB61261A96}" dt="2021-03-18T22:49:20.690" v="821" actId="21"/>
          <ac:spMkLst>
            <pc:docMk/>
            <pc:sldMk cId="456064155" sldId="901"/>
            <ac:spMk id="2" creationId="{563C3254-B9AA-4645-B47F-E86EDD9EE1B8}"/>
          </ac:spMkLst>
        </pc:spChg>
        <pc:spChg chg="del">
          <ac:chgData name="christophe CHUECOS-FONT" userId="7e57acaa-4bc6-4644-8edc-0ecdded28594" providerId="ADAL" clId="{C2BEBF3A-ECBA-4860-AC25-66AB61261A96}" dt="2021-03-18T22:49:13.704" v="819" actId="931"/>
          <ac:spMkLst>
            <pc:docMk/>
            <pc:sldMk cId="456064155" sldId="901"/>
            <ac:spMk id="3" creationId="{247BF5D3-CBCB-4451-B5D9-9A160E93ADC1}"/>
          </ac:spMkLst>
        </pc:spChg>
        <pc:picChg chg="add mod">
          <ac:chgData name="christophe CHUECOS-FONT" userId="7e57acaa-4bc6-4644-8edc-0ecdded28594" providerId="ADAL" clId="{C2BEBF3A-ECBA-4860-AC25-66AB61261A96}" dt="2021-03-18T22:49:27.867" v="823" actId="14100"/>
          <ac:picMkLst>
            <pc:docMk/>
            <pc:sldMk cId="456064155" sldId="901"/>
            <ac:picMk id="5" creationId="{9E5A8C8C-819C-46F4-AB03-862877E6AC92}"/>
          </ac:picMkLst>
        </pc:picChg>
      </pc:sldChg>
      <pc:sldChg chg="modSp add mod">
        <pc:chgData name="christophe CHUECOS-FONT" userId="7e57acaa-4bc6-4644-8edc-0ecdded28594" providerId="ADAL" clId="{C2BEBF3A-ECBA-4860-AC25-66AB61261A96}" dt="2021-03-18T22:50:07.949" v="827" actId="14100"/>
        <pc:sldMkLst>
          <pc:docMk/>
          <pc:sldMk cId="3566007874" sldId="902"/>
        </pc:sldMkLst>
        <pc:picChg chg="mod">
          <ac:chgData name="christophe CHUECOS-FONT" userId="7e57acaa-4bc6-4644-8edc-0ecdded28594" providerId="ADAL" clId="{C2BEBF3A-ECBA-4860-AC25-66AB61261A96}" dt="2021-03-18T22:50:07.949" v="827" actId="14100"/>
          <ac:picMkLst>
            <pc:docMk/>
            <pc:sldMk cId="3566007874" sldId="902"/>
            <ac:picMk id="5" creationId="{9E5A8C8C-819C-46F4-AB03-862877E6AC92}"/>
          </ac:picMkLst>
        </pc:picChg>
      </pc:sldChg>
      <pc:sldChg chg="addSp modSp new mod setBg">
        <pc:chgData name="christophe CHUECOS-FONT" userId="7e57acaa-4bc6-4644-8edc-0ecdded28594" providerId="ADAL" clId="{C2BEBF3A-ECBA-4860-AC25-66AB61261A96}" dt="2021-03-18T23:37:09.809" v="1693" actId="26606"/>
        <pc:sldMkLst>
          <pc:docMk/>
          <pc:sldMk cId="518596460" sldId="903"/>
        </pc:sldMkLst>
        <pc:spChg chg="mod">
          <ac:chgData name="christophe CHUECOS-FONT" userId="7e57acaa-4bc6-4644-8edc-0ecdded28594" providerId="ADAL" clId="{C2BEBF3A-ECBA-4860-AC25-66AB61261A96}" dt="2021-03-18T23:37:09.809" v="1693" actId="26606"/>
          <ac:spMkLst>
            <pc:docMk/>
            <pc:sldMk cId="518596460" sldId="903"/>
            <ac:spMk id="2" creationId="{41644713-AF21-4543-94FE-A96FEBAA2B11}"/>
          </ac:spMkLst>
        </pc:spChg>
        <pc:spChg chg="mod">
          <ac:chgData name="christophe CHUECOS-FONT" userId="7e57acaa-4bc6-4644-8edc-0ecdded28594" providerId="ADAL" clId="{C2BEBF3A-ECBA-4860-AC25-66AB61261A96}" dt="2021-03-18T23:37:09.809" v="1693" actId="26606"/>
          <ac:spMkLst>
            <pc:docMk/>
            <pc:sldMk cId="518596460" sldId="903"/>
            <ac:spMk id="3" creationId="{6E6AB3AA-03B3-4E7A-94A3-3EB3E0E9D005}"/>
          </ac:spMkLst>
        </pc:spChg>
        <pc:spChg chg="add">
          <ac:chgData name="christophe CHUECOS-FONT" userId="7e57acaa-4bc6-4644-8edc-0ecdded28594" providerId="ADAL" clId="{C2BEBF3A-ECBA-4860-AC25-66AB61261A96}" dt="2021-03-18T23:37:09.809" v="1693" actId="26606"/>
          <ac:spMkLst>
            <pc:docMk/>
            <pc:sldMk cId="518596460" sldId="903"/>
            <ac:spMk id="8" creationId="{1ACA2EA0-FFD3-42EC-9406-B595015ED96E}"/>
          </ac:spMkLst>
        </pc:spChg>
        <pc:spChg chg="add">
          <ac:chgData name="christophe CHUECOS-FONT" userId="7e57acaa-4bc6-4644-8edc-0ecdded28594" providerId="ADAL" clId="{C2BEBF3A-ECBA-4860-AC25-66AB61261A96}" dt="2021-03-18T23:37:09.809" v="1693" actId="26606"/>
          <ac:spMkLst>
            <pc:docMk/>
            <pc:sldMk cId="518596460" sldId="903"/>
            <ac:spMk id="10" creationId="{D5288BCE-665C-472A-8C43-664BCFA31E43}"/>
          </ac:spMkLst>
        </pc:spChg>
        <pc:spChg chg="add">
          <ac:chgData name="christophe CHUECOS-FONT" userId="7e57acaa-4bc6-4644-8edc-0ecdded28594" providerId="ADAL" clId="{C2BEBF3A-ECBA-4860-AC25-66AB61261A96}" dt="2021-03-18T23:37:09.809" v="1693" actId="26606"/>
          <ac:spMkLst>
            <pc:docMk/>
            <pc:sldMk cId="518596460" sldId="903"/>
            <ac:spMk id="12" creationId="{46C57131-53A7-4C1A-BEA8-25F06A06AD29}"/>
          </ac:spMkLst>
        </pc:spChg>
      </pc:sldChg>
      <pc:sldChg chg="addSp delSp modSp add mod ord setBg setClrOvrMap">
        <pc:chgData name="christophe CHUECOS-FONT" userId="7e57acaa-4bc6-4644-8edc-0ecdded28594" providerId="ADAL" clId="{C2BEBF3A-ECBA-4860-AC25-66AB61261A96}" dt="2021-03-18T23:43:37.528" v="1750" actId="6549"/>
        <pc:sldMkLst>
          <pc:docMk/>
          <pc:sldMk cId="2856685236" sldId="904"/>
        </pc:sldMkLst>
        <pc:spChg chg="mod">
          <ac:chgData name="christophe CHUECOS-FONT" userId="7e57acaa-4bc6-4644-8edc-0ecdded28594" providerId="ADAL" clId="{C2BEBF3A-ECBA-4860-AC25-66AB61261A96}" dt="2021-03-18T23:36:53.360" v="1692" actId="26606"/>
          <ac:spMkLst>
            <pc:docMk/>
            <pc:sldMk cId="2856685236" sldId="904"/>
            <ac:spMk id="2" creationId="{02517F6E-26E9-44E8-815E-774552D95FD0}"/>
          </ac:spMkLst>
        </pc:spChg>
        <pc:spChg chg="mod ord">
          <ac:chgData name="christophe CHUECOS-FONT" userId="7e57acaa-4bc6-4644-8edc-0ecdded28594" providerId="ADAL" clId="{C2BEBF3A-ECBA-4860-AC25-66AB61261A96}" dt="2021-03-18T23:43:37.528" v="1750" actId="6549"/>
          <ac:spMkLst>
            <pc:docMk/>
            <pc:sldMk cId="2856685236" sldId="904"/>
            <ac:spMk id="5" creationId="{DFEA2082-E7DE-4453-8158-54F380B94285}"/>
          </ac:spMkLst>
        </pc:spChg>
        <pc:spChg chg="del">
          <ac:chgData name="christophe CHUECOS-FONT" userId="7e57acaa-4bc6-4644-8edc-0ecdded28594" providerId="ADAL" clId="{C2BEBF3A-ECBA-4860-AC25-66AB61261A96}" dt="2021-03-18T23:36:53.360" v="1692" actId="26606"/>
          <ac:spMkLst>
            <pc:docMk/>
            <pc:sldMk cId="2856685236" sldId="904"/>
            <ac:spMk id="77" creationId="{8537B233-9CDD-4A90-AABB-A8963DEE4FBC}"/>
          </ac:spMkLst>
        </pc:spChg>
        <pc:spChg chg="add">
          <ac:chgData name="christophe CHUECOS-FONT" userId="7e57acaa-4bc6-4644-8edc-0ecdded28594" providerId="ADAL" clId="{C2BEBF3A-ECBA-4860-AC25-66AB61261A96}" dt="2021-03-18T23:36:53.360" v="1692" actId="26606"/>
          <ac:spMkLst>
            <pc:docMk/>
            <pc:sldMk cId="2856685236" sldId="904"/>
            <ac:spMk id="84" creationId="{23E547B5-89CF-4EC0-96DE-25771AED0799}"/>
          </ac:spMkLst>
        </pc:spChg>
        <pc:spChg chg="add">
          <ac:chgData name="christophe CHUECOS-FONT" userId="7e57acaa-4bc6-4644-8edc-0ecdded28594" providerId="ADAL" clId="{C2BEBF3A-ECBA-4860-AC25-66AB61261A96}" dt="2021-03-18T23:36:53.360" v="1692" actId="26606"/>
          <ac:spMkLst>
            <pc:docMk/>
            <pc:sldMk cId="2856685236" sldId="904"/>
            <ac:spMk id="86" creationId="{3F0B8CEB-8279-4E5E-A0CE-1FC9F71736F2}"/>
          </ac:spMkLst>
        </pc:spChg>
        <pc:picChg chg="mod">
          <ac:chgData name="christophe CHUECOS-FONT" userId="7e57acaa-4bc6-4644-8edc-0ecdded28594" providerId="ADAL" clId="{C2BEBF3A-ECBA-4860-AC25-66AB61261A96}" dt="2021-03-18T23:36:53.360" v="1692" actId="26606"/>
          <ac:picMkLst>
            <pc:docMk/>
            <pc:sldMk cId="2856685236" sldId="904"/>
            <ac:picMk id="36" creationId="{FC9EF324-339C-4E46-9508-BF0C86AAC793}"/>
          </ac:picMkLst>
        </pc:picChg>
        <pc:cxnChg chg="del">
          <ac:chgData name="christophe CHUECOS-FONT" userId="7e57acaa-4bc6-4644-8edc-0ecdded28594" providerId="ADAL" clId="{C2BEBF3A-ECBA-4860-AC25-66AB61261A96}" dt="2021-03-18T23:36:53.360" v="1692" actId="26606"/>
          <ac:cxnSpMkLst>
            <pc:docMk/>
            <pc:sldMk cId="2856685236" sldId="904"/>
            <ac:cxnSpMk id="79" creationId="{040575EE-C594-4566-BC00-663004E52AB5}"/>
          </ac:cxnSpMkLst>
        </pc:cxnChg>
      </pc:sldChg>
      <pc:sldChg chg="modSp add mod ord">
        <pc:chgData name="christophe CHUECOS-FONT" userId="7e57acaa-4bc6-4644-8edc-0ecdded28594" providerId="ADAL" clId="{C2BEBF3A-ECBA-4860-AC25-66AB61261A96}" dt="2021-03-18T22:55:00.066" v="879" actId="6549"/>
        <pc:sldMkLst>
          <pc:docMk/>
          <pc:sldMk cId="963568808" sldId="905"/>
        </pc:sldMkLst>
        <pc:spChg chg="mod">
          <ac:chgData name="christophe CHUECOS-FONT" userId="7e57acaa-4bc6-4644-8edc-0ecdded28594" providerId="ADAL" clId="{C2BEBF3A-ECBA-4860-AC25-66AB61261A96}" dt="2021-03-18T22:55:00.066" v="879" actId="6549"/>
          <ac:spMkLst>
            <pc:docMk/>
            <pc:sldMk cId="963568808" sldId="905"/>
            <ac:spMk id="5" creationId="{DFEA2082-E7DE-4453-8158-54F380B94285}"/>
          </ac:spMkLst>
        </pc:spChg>
      </pc:sldChg>
      <pc:sldChg chg="modSp add mod ord">
        <pc:chgData name="christophe CHUECOS-FONT" userId="7e57acaa-4bc6-4644-8edc-0ecdded28594" providerId="ADAL" clId="{C2BEBF3A-ECBA-4860-AC25-66AB61261A96}" dt="2021-03-18T23:03:35.194" v="1562" actId="13926"/>
        <pc:sldMkLst>
          <pc:docMk/>
          <pc:sldMk cId="2413877595" sldId="906"/>
        </pc:sldMkLst>
        <pc:spChg chg="mod">
          <ac:chgData name="christophe CHUECOS-FONT" userId="7e57acaa-4bc6-4644-8edc-0ecdded28594" providerId="ADAL" clId="{C2BEBF3A-ECBA-4860-AC25-66AB61261A96}" dt="2021-03-18T23:00:51.209" v="1388" actId="20577"/>
          <ac:spMkLst>
            <pc:docMk/>
            <pc:sldMk cId="2413877595" sldId="906"/>
            <ac:spMk id="2" creationId="{AEFCB68E-E041-4E46-A233-3C2208DA32CB}"/>
          </ac:spMkLst>
        </pc:spChg>
        <pc:spChg chg="mod">
          <ac:chgData name="christophe CHUECOS-FONT" userId="7e57acaa-4bc6-4644-8edc-0ecdded28594" providerId="ADAL" clId="{C2BEBF3A-ECBA-4860-AC25-66AB61261A96}" dt="2021-03-18T23:03:35.194" v="1562" actId="13926"/>
          <ac:spMkLst>
            <pc:docMk/>
            <pc:sldMk cId="2413877595" sldId="906"/>
            <ac:spMk id="3" creationId="{9FA71A85-160A-4CFF-9241-BA71D421B86B}"/>
          </ac:spMkLst>
        </pc:spChg>
      </pc:sldChg>
      <pc:sldChg chg="addSp modSp add mod">
        <pc:chgData name="christophe CHUECOS-FONT" userId="7e57acaa-4bc6-4644-8edc-0ecdded28594" providerId="ADAL" clId="{C2BEBF3A-ECBA-4860-AC25-66AB61261A96}" dt="2021-03-18T23:36:29.851" v="1691" actId="20577"/>
        <pc:sldMkLst>
          <pc:docMk/>
          <pc:sldMk cId="606901911" sldId="907"/>
        </pc:sldMkLst>
        <pc:spChg chg="mod">
          <ac:chgData name="christophe CHUECOS-FONT" userId="7e57acaa-4bc6-4644-8edc-0ecdded28594" providerId="ADAL" clId="{C2BEBF3A-ECBA-4860-AC25-66AB61261A96}" dt="2021-03-18T23:36:29.851" v="1691" actId="20577"/>
          <ac:spMkLst>
            <pc:docMk/>
            <pc:sldMk cId="606901911" sldId="907"/>
            <ac:spMk id="3" creationId="{6E6AB3AA-03B3-4E7A-94A3-3EB3E0E9D005}"/>
          </ac:spMkLst>
        </pc:spChg>
        <pc:graphicFrameChg chg="add mod modGraphic">
          <ac:chgData name="christophe CHUECOS-FONT" userId="7e57acaa-4bc6-4644-8edc-0ecdded28594" providerId="ADAL" clId="{C2BEBF3A-ECBA-4860-AC25-66AB61261A96}" dt="2021-03-18T23:36:19.589" v="1676" actId="255"/>
          <ac:graphicFrameMkLst>
            <pc:docMk/>
            <pc:sldMk cId="606901911" sldId="907"/>
            <ac:graphicFrameMk id="4" creationId="{AD30B320-E949-46DE-88E4-430E435C5149}"/>
          </ac:graphicFrameMkLst>
        </pc:graphicFrameChg>
      </pc:sldChg>
      <pc:sldChg chg="addSp delSp modSp add mod">
        <pc:chgData name="christophe CHUECOS-FONT" userId="7e57acaa-4bc6-4644-8edc-0ecdded28594" providerId="ADAL" clId="{C2BEBF3A-ECBA-4860-AC25-66AB61261A96}" dt="2021-03-18T23:39:34.788" v="1718" actId="14100"/>
        <pc:sldMkLst>
          <pc:docMk/>
          <pc:sldMk cId="3810924798" sldId="908"/>
        </pc:sldMkLst>
        <pc:spChg chg="del mod">
          <ac:chgData name="christophe CHUECOS-FONT" userId="7e57acaa-4bc6-4644-8edc-0ecdded28594" providerId="ADAL" clId="{C2BEBF3A-ECBA-4860-AC25-66AB61261A96}" dt="2021-03-18T23:38:36.079" v="1710"/>
          <ac:spMkLst>
            <pc:docMk/>
            <pc:sldMk cId="3810924798" sldId="908"/>
            <ac:spMk id="3" creationId="{6E6AB3AA-03B3-4E7A-94A3-3EB3E0E9D005}"/>
          </ac:spMkLst>
        </pc:spChg>
        <pc:graphicFrameChg chg="del">
          <ac:chgData name="christophe CHUECOS-FONT" userId="7e57acaa-4bc6-4644-8edc-0ecdded28594" providerId="ADAL" clId="{C2BEBF3A-ECBA-4860-AC25-66AB61261A96}" dt="2021-03-18T23:38:25.863" v="1695" actId="478"/>
          <ac:graphicFrameMkLst>
            <pc:docMk/>
            <pc:sldMk cId="3810924798" sldId="908"/>
            <ac:graphicFrameMk id="4" creationId="{AD30B320-E949-46DE-88E4-430E435C5149}"/>
          </ac:graphicFrameMkLst>
        </pc:graphicFrameChg>
        <pc:graphicFrameChg chg="add mod modGraphic">
          <ac:chgData name="christophe CHUECOS-FONT" userId="7e57acaa-4bc6-4644-8edc-0ecdded28594" providerId="ADAL" clId="{C2BEBF3A-ECBA-4860-AC25-66AB61261A96}" dt="2021-03-18T23:39:34.788" v="1718" actId="14100"/>
          <ac:graphicFrameMkLst>
            <pc:docMk/>
            <pc:sldMk cId="3810924798" sldId="908"/>
            <ac:graphicFrameMk id="5" creationId="{43C069CA-369C-4FE3-84C1-BB47F63F8528}"/>
          </ac:graphicFrameMkLst>
        </pc:graphicFrameChg>
      </pc:sldChg>
      <pc:sldChg chg="addSp delSp modSp add mod addCm">
        <pc:chgData name="christophe CHUECOS-FONT" userId="7e57acaa-4bc6-4644-8edc-0ecdded28594" providerId="ADAL" clId="{C2BEBF3A-ECBA-4860-AC25-66AB61261A96}" dt="2021-03-18T23:42:33.889" v="1736" actId="14100"/>
        <pc:sldMkLst>
          <pc:docMk/>
          <pc:sldMk cId="1480198139" sldId="909"/>
        </pc:sldMkLst>
        <pc:spChg chg="del">
          <ac:chgData name="christophe CHUECOS-FONT" userId="7e57acaa-4bc6-4644-8edc-0ecdded28594" providerId="ADAL" clId="{C2BEBF3A-ECBA-4860-AC25-66AB61261A96}" dt="2021-03-18T23:41:17.645" v="1727" actId="21"/>
          <ac:spMkLst>
            <pc:docMk/>
            <pc:sldMk cId="1480198139" sldId="909"/>
            <ac:spMk id="2" creationId="{41644713-AF21-4543-94FE-A96FEBAA2B11}"/>
          </ac:spMkLst>
        </pc:spChg>
        <pc:spChg chg="add del mod">
          <ac:chgData name="christophe CHUECOS-FONT" userId="7e57acaa-4bc6-4644-8edc-0ecdded28594" providerId="ADAL" clId="{C2BEBF3A-ECBA-4860-AC25-66AB61261A96}" dt="2021-03-18T23:40:50.116" v="1724"/>
          <ac:spMkLst>
            <pc:docMk/>
            <pc:sldMk cId="1480198139" sldId="909"/>
            <ac:spMk id="4" creationId="{23EFB48C-8B05-432F-B3CA-70CF4B54BE2A}"/>
          </ac:spMkLst>
        </pc:spChg>
        <pc:spChg chg="add del mod">
          <ac:chgData name="christophe CHUECOS-FONT" userId="7e57acaa-4bc6-4644-8edc-0ecdded28594" providerId="ADAL" clId="{C2BEBF3A-ECBA-4860-AC25-66AB61261A96}" dt="2021-03-18T23:41:59.174" v="1732" actId="21"/>
          <ac:spMkLst>
            <pc:docMk/>
            <pc:sldMk cId="1480198139" sldId="909"/>
            <ac:spMk id="8" creationId="{67B91E09-3E36-47DC-B23D-CA7F469C5F77}"/>
          </ac:spMkLst>
        </pc:spChg>
        <pc:spChg chg="add del mod">
          <ac:chgData name="christophe CHUECOS-FONT" userId="7e57acaa-4bc6-4644-8edc-0ecdded28594" providerId="ADAL" clId="{C2BEBF3A-ECBA-4860-AC25-66AB61261A96}" dt="2021-03-18T23:41:48.405" v="1731"/>
          <ac:spMkLst>
            <pc:docMk/>
            <pc:sldMk cId="1480198139" sldId="909"/>
            <ac:spMk id="10" creationId="{530FEB83-F28E-4450-AFD7-75C29BD02B31}"/>
          </ac:spMkLst>
        </pc:spChg>
        <pc:spChg chg="add del mod">
          <ac:chgData name="christophe CHUECOS-FONT" userId="7e57acaa-4bc6-4644-8edc-0ecdded28594" providerId="ADAL" clId="{C2BEBF3A-ECBA-4860-AC25-66AB61261A96}" dt="2021-03-18T23:41:27.290" v="1729" actId="21"/>
          <ac:spMkLst>
            <pc:docMk/>
            <pc:sldMk cId="1480198139" sldId="909"/>
            <ac:spMk id="11" creationId="{18543A2C-569F-4216-9CE3-E201FE2A80B5}"/>
          </ac:spMkLst>
        </pc:spChg>
        <pc:graphicFrameChg chg="del mod modGraphic">
          <ac:chgData name="christophe CHUECOS-FONT" userId="7e57acaa-4bc6-4644-8edc-0ecdded28594" providerId="ADAL" clId="{C2BEBF3A-ECBA-4860-AC25-66AB61261A96}" dt="2021-03-18T23:40:10.151" v="1723" actId="21"/>
          <ac:graphicFrameMkLst>
            <pc:docMk/>
            <pc:sldMk cId="1480198139" sldId="909"/>
            <ac:graphicFrameMk id="5" creationId="{43C069CA-369C-4FE3-84C1-BB47F63F8528}"/>
          </ac:graphicFrameMkLst>
        </pc:graphicFrameChg>
        <pc:graphicFrameChg chg="add del mod modGraphic">
          <ac:chgData name="christophe CHUECOS-FONT" userId="7e57acaa-4bc6-4644-8edc-0ecdded28594" providerId="ADAL" clId="{C2BEBF3A-ECBA-4860-AC25-66AB61261A96}" dt="2021-03-18T23:41:17.645" v="1727" actId="21"/>
          <ac:graphicFrameMkLst>
            <pc:docMk/>
            <pc:sldMk cId="1480198139" sldId="909"/>
            <ac:graphicFrameMk id="6" creationId="{E5CEB532-113F-44BB-89D7-7CB8490AEFFC}"/>
          </ac:graphicFrameMkLst>
        </pc:graphicFrameChg>
        <pc:graphicFrameChg chg="add del mod">
          <ac:chgData name="christophe CHUECOS-FONT" userId="7e57acaa-4bc6-4644-8edc-0ecdded28594" providerId="ADAL" clId="{C2BEBF3A-ECBA-4860-AC25-66AB61261A96}" dt="2021-03-18T23:41:27.290" v="1729" actId="21"/>
          <ac:graphicFrameMkLst>
            <pc:docMk/>
            <pc:sldMk cId="1480198139" sldId="909"/>
            <ac:graphicFrameMk id="12" creationId="{3F2BC7C0-3058-45B5-831C-2A0247FF33A6}"/>
          </ac:graphicFrameMkLst>
        </pc:graphicFrameChg>
        <pc:graphicFrameChg chg="add mod modGraphic">
          <ac:chgData name="christophe CHUECOS-FONT" userId="7e57acaa-4bc6-4644-8edc-0ecdded28594" providerId="ADAL" clId="{C2BEBF3A-ECBA-4860-AC25-66AB61261A96}" dt="2021-03-18T23:42:33.889" v="1736" actId="14100"/>
          <ac:graphicFrameMkLst>
            <pc:docMk/>
            <pc:sldMk cId="1480198139" sldId="909"/>
            <ac:graphicFrameMk id="13" creationId="{6EB9F717-B5A8-4A5D-B160-A8BE78AE15BF}"/>
          </ac:graphicFrameMkLst>
        </pc:graphicFrameChg>
      </pc:sldChg>
      <pc:sldChg chg="modSp add mod ord">
        <pc:chgData name="christophe CHUECOS-FONT" userId="7e57acaa-4bc6-4644-8edc-0ecdded28594" providerId="ADAL" clId="{C2BEBF3A-ECBA-4860-AC25-66AB61261A96}" dt="2021-03-18T23:43:18.317" v="1742" actId="255"/>
        <pc:sldMkLst>
          <pc:docMk/>
          <pc:sldMk cId="4043781952" sldId="910"/>
        </pc:sldMkLst>
        <pc:spChg chg="mod">
          <ac:chgData name="christophe CHUECOS-FONT" userId="7e57acaa-4bc6-4644-8edc-0ecdded28594" providerId="ADAL" clId="{C2BEBF3A-ECBA-4860-AC25-66AB61261A96}" dt="2021-03-18T23:43:18.317" v="1742" actId="255"/>
          <ac:spMkLst>
            <pc:docMk/>
            <pc:sldMk cId="4043781952" sldId="910"/>
            <ac:spMk id="5" creationId="{DFEA2082-E7DE-4453-8158-54F380B94285}"/>
          </ac:spMkLst>
        </pc:spChg>
      </pc:sldChg>
    </pc:docChg>
  </pc:docChgLst>
  <pc:docChgLst>
    <pc:chgData name="christophe CHUECOS-FONT" userId="7e57acaa-4bc6-4644-8edc-0ecdded28594" providerId="ADAL" clId="{67DE474F-9E2C-4F68-B79B-1B1AA065A498}"/>
    <pc:docChg chg="undo custSel addSld delSld modSld sldOrd delMainMaster">
      <pc:chgData name="christophe CHUECOS-FONT" userId="7e57acaa-4bc6-4644-8edc-0ecdded28594" providerId="ADAL" clId="{67DE474F-9E2C-4F68-B79B-1B1AA065A498}" dt="2021-04-02T14:31:52.164" v="2736" actId="20577"/>
      <pc:docMkLst>
        <pc:docMk/>
      </pc:docMkLst>
      <pc:sldChg chg="modSp mod">
        <pc:chgData name="christophe CHUECOS-FONT" userId="7e57acaa-4bc6-4644-8edc-0ecdded28594" providerId="ADAL" clId="{67DE474F-9E2C-4F68-B79B-1B1AA065A498}" dt="2021-04-01T21:08:33.219" v="18" actId="27636"/>
        <pc:sldMkLst>
          <pc:docMk/>
          <pc:sldMk cId="3848639155" sldId="256"/>
        </pc:sldMkLst>
        <pc:spChg chg="mod">
          <ac:chgData name="christophe CHUECOS-FONT" userId="7e57acaa-4bc6-4644-8edc-0ecdded28594" providerId="ADAL" clId="{67DE474F-9E2C-4F68-B79B-1B1AA065A498}" dt="2021-04-01T21:08:33.219" v="18" actId="27636"/>
          <ac:spMkLst>
            <pc:docMk/>
            <pc:sldMk cId="3848639155" sldId="256"/>
            <ac:spMk id="3" creationId="{21349F9F-31B4-41DC-B4DB-C097467B5266}"/>
          </ac:spMkLst>
        </pc:spChg>
      </pc:sldChg>
      <pc:sldChg chg="modSp mod">
        <pc:chgData name="christophe CHUECOS-FONT" userId="7e57acaa-4bc6-4644-8edc-0ecdded28594" providerId="ADAL" clId="{67DE474F-9E2C-4F68-B79B-1B1AA065A498}" dt="2021-04-01T21:09:56.858" v="25" actId="207"/>
        <pc:sldMkLst>
          <pc:docMk/>
          <pc:sldMk cId="251691404" sldId="276"/>
        </pc:sldMkLst>
        <pc:graphicFrameChg chg="modGraphic">
          <ac:chgData name="christophe CHUECOS-FONT" userId="7e57acaa-4bc6-4644-8edc-0ecdded28594" providerId="ADAL" clId="{67DE474F-9E2C-4F68-B79B-1B1AA065A498}" dt="2021-04-01T21:09:56.858" v="25" actId="207"/>
          <ac:graphicFrameMkLst>
            <pc:docMk/>
            <pc:sldMk cId="251691404" sldId="276"/>
            <ac:graphicFrameMk id="3" creationId="{90A39BD7-E179-4570-8079-E6A295B49267}"/>
          </ac:graphicFrameMkLst>
        </pc:graphicFrameChg>
      </pc:sldChg>
      <pc:sldChg chg="del">
        <pc:chgData name="christophe CHUECOS-FONT" userId="7e57acaa-4bc6-4644-8edc-0ecdded28594" providerId="ADAL" clId="{67DE474F-9E2C-4F68-B79B-1B1AA065A498}" dt="2021-04-01T21:10:12.544" v="30" actId="47"/>
        <pc:sldMkLst>
          <pc:docMk/>
          <pc:sldMk cId="1271957293" sldId="338"/>
        </pc:sldMkLst>
      </pc:sldChg>
      <pc:sldChg chg="del">
        <pc:chgData name="christophe CHUECOS-FONT" userId="7e57acaa-4bc6-4644-8edc-0ecdded28594" providerId="ADAL" clId="{67DE474F-9E2C-4F68-B79B-1B1AA065A498}" dt="2021-04-01T21:10:12.882" v="31" actId="47"/>
        <pc:sldMkLst>
          <pc:docMk/>
          <pc:sldMk cId="2720677423" sldId="342"/>
        </pc:sldMkLst>
      </pc:sldChg>
      <pc:sldChg chg="modSp mod">
        <pc:chgData name="christophe CHUECOS-FONT" userId="7e57acaa-4bc6-4644-8edc-0ecdded28594" providerId="ADAL" clId="{67DE474F-9E2C-4F68-B79B-1B1AA065A498}" dt="2021-04-01T21:11:39.678" v="77" actId="20577"/>
        <pc:sldMkLst>
          <pc:docMk/>
          <pc:sldMk cId="199886149" sldId="751"/>
        </pc:sldMkLst>
        <pc:spChg chg="mod">
          <ac:chgData name="christophe CHUECOS-FONT" userId="7e57acaa-4bc6-4644-8edc-0ecdded28594" providerId="ADAL" clId="{67DE474F-9E2C-4F68-B79B-1B1AA065A498}" dt="2021-04-01T21:11:39.678" v="77" actId="20577"/>
          <ac:spMkLst>
            <pc:docMk/>
            <pc:sldMk cId="199886149" sldId="751"/>
            <ac:spMk id="5" creationId="{DFEA2082-E7DE-4453-8158-54F380B94285}"/>
          </ac:spMkLst>
        </pc:spChg>
      </pc:sldChg>
      <pc:sldChg chg="modSp mod">
        <pc:chgData name="christophe CHUECOS-FONT" userId="7e57acaa-4bc6-4644-8edc-0ecdded28594" providerId="ADAL" clId="{67DE474F-9E2C-4F68-B79B-1B1AA065A498}" dt="2021-04-01T21:22:20.422" v="468" actId="6549"/>
        <pc:sldMkLst>
          <pc:docMk/>
          <pc:sldMk cId="2343994896" sldId="867"/>
        </pc:sldMkLst>
        <pc:spChg chg="mod">
          <ac:chgData name="christophe CHUECOS-FONT" userId="7e57acaa-4bc6-4644-8edc-0ecdded28594" providerId="ADAL" clId="{67DE474F-9E2C-4F68-B79B-1B1AA065A498}" dt="2021-04-01T21:22:20.422" v="468" actId="6549"/>
          <ac:spMkLst>
            <pc:docMk/>
            <pc:sldMk cId="2343994896" sldId="867"/>
            <ac:spMk id="2" creationId="{AEFCB68E-E041-4E46-A233-3C2208DA32CB}"/>
          </ac:spMkLst>
        </pc:spChg>
        <pc:spChg chg="mod">
          <ac:chgData name="christophe CHUECOS-FONT" userId="7e57acaa-4bc6-4644-8edc-0ecdded28594" providerId="ADAL" clId="{67DE474F-9E2C-4F68-B79B-1B1AA065A498}" dt="2021-04-01T21:22:05.070" v="450" actId="255"/>
          <ac:spMkLst>
            <pc:docMk/>
            <pc:sldMk cId="2343994896" sldId="867"/>
            <ac:spMk id="3" creationId="{9FA71A85-160A-4CFF-9241-BA71D421B86B}"/>
          </ac:spMkLst>
        </pc:spChg>
      </pc:sldChg>
      <pc:sldChg chg="addSp delSp modSp mod ord">
        <pc:chgData name="christophe CHUECOS-FONT" userId="7e57acaa-4bc6-4644-8edc-0ecdded28594" providerId="ADAL" clId="{67DE474F-9E2C-4F68-B79B-1B1AA065A498}" dt="2021-04-02T06:10:01.896" v="1928" actId="20577"/>
        <pc:sldMkLst>
          <pc:docMk/>
          <pc:sldMk cId="518596460" sldId="903"/>
        </pc:sldMkLst>
        <pc:spChg chg="mod">
          <ac:chgData name="christophe CHUECOS-FONT" userId="7e57acaa-4bc6-4644-8edc-0ecdded28594" providerId="ADAL" clId="{67DE474F-9E2C-4F68-B79B-1B1AA065A498}" dt="2021-04-02T06:10:01.896" v="1928" actId="20577"/>
          <ac:spMkLst>
            <pc:docMk/>
            <pc:sldMk cId="518596460" sldId="903"/>
            <ac:spMk id="2" creationId="{41644713-AF21-4543-94FE-A96FEBAA2B11}"/>
          </ac:spMkLst>
        </pc:spChg>
        <pc:spChg chg="mod">
          <ac:chgData name="christophe CHUECOS-FONT" userId="7e57acaa-4bc6-4644-8edc-0ecdded28594" providerId="ADAL" clId="{67DE474F-9E2C-4F68-B79B-1B1AA065A498}" dt="2021-04-01T22:06:11.806" v="1823" actId="26606"/>
          <ac:spMkLst>
            <pc:docMk/>
            <pc:sldMk cId="518596460" sldId="903"/>
            <ac:spMk id="3" creationId="{6E6AB3AA-03B3-4E7A-94A3-3EB3E0E9D005}"/>
          </ac:spMkLst>
        </pc:spChg>
        <pc:spChg chg="del">
          <ac:chgData name="christophe CHUECOS-FONT" userId="7e57acaa-4bc6-4644-8edc-0ecdded28594" providerId="ADAL" clId="{67DE474F-9E2C-4F68-B79B-1B1AA065A498}" dt="2021-04-01T22:06:11.806" v="1823" actId="26606"/>
          <ac:spMkLst>
            <pc:docMk/>
            <pc:sldMk cId="518596460" sldId="903"/>
            <ac:spMk id="8" creationId="{1ACA2EA0-FFD3-42EC-9406-B595015ED96E}"/>
          </ac:spMkLst>
        </pc:spChg>
        <pc:spChg chg="del">
          <ac:chgData name="christophe CHUECOS-FONT" userId="7e57acaa-4bc6-4644-8edc-0ecdded28594" providerId="ADAL" clId="{67DE474F-9E2C-4F68-B79B-1B1AA065A498}" dt="2021-04-01T22:06:11.806" v="1823" actId="26606"/>
          <ac:spMkLst>
            <pc:docMk/>
            <pc:sldMk cId="518596460" sldId="903"/>
            <ac:spMk id="10" creationId="{D5288BCE-665C-472A-8C43-664BCFA31E43}"/>
          </ac:spMkLst>
        </pc:spChg>
        <pc:spChg chg="del">
          <ac:chgData name="christophe CHUECOS-FONT" userId="7e57acaa-4bc6-4644-8edc-0ecdded28594" providerId="ADAL" clId="{67DE474F-9E2C-4F68-B79B-1B1AA065A498}" dt="2021-04-01T22:06:11.806" v="1823" actId="26606"/>
          <ac:spMkLst>
            <pc:docMk/>
            <pc:sldMk cId="518596460" sldId="903"/>
            <ac:spMk id="12" creationId="{46C57131-53A7-4C1A-BEA8-25F06A06AD29}"/>
          </ac:spMkLst>
        </pc:spChg>
        <pc:spChg chg="add">
          <ac:chgData name="christophe CHUECOS-FONT" userId="7e57acaa-4bc6-4644-8edc-0ecdded28594" providerId="ADAL" clId="{67DE474F-9E2C-4F68-B79B-1B1AA065A498}" dt="2021-04-01T22:06:11.806" v="1823" actId="26606"/>
          <ac:spMkLst>
            <pc:docMk/>
            <pc:sldMk cId="518596460" sldId="903"/>
            <ac:spMk id="17" creationId="{081EA652-8C6A-4E69-BEB9-170809474553}"/>
          </ac:spMkLst>
        </pc:spChg>
        <pc:spChg chg="add">
          <ac:chgData name="christophe CHUECOS-FONT" userId="7e57acaa-4bc6-4644-8edc-0ecdded28594" providerId="ADAL" clId="{67DE474F-9E2C-4F68-B79B-1B1AA065A498}" dt="2021-04-01T22:06:11.806" v="1823" actId="26606"/>
          <ac:spMkLst>
            <pc:docMk/>
            <pc:sldMk cId="518596460" sldId="903"/>
            <ac:spMk id="19" creationId="{5298780A-33B9-4EA2-8F67-DE68AD62841B}"/>
          </ac:spMkLst>
        </pc:spChg>
        <pc:spChg chg="add">
          <ac:chgData name="christophe CHUECOS-FONT" userId="7e57acaa-4bc6-4644-8edc-0ecdded28594" providerId="ADAL" clId="{67DE474F-9E2C-4F68-B79B-1B1AA065A498}" dt="2021-04-01T22:06:11.806" v="1823" actId="26606"/>
          <ac:spMkLst>
            <pc:docMk/>
            <pc:sldMk cId="518596460" sldId="903"/>
            <ac:spMk id="21" creationId="{7F488E8B-4E1E-4402-8935-D4E6C02615C7}"/>
          </ac:spMkLst>
        </pc:spChg>
      </pc:sldChg>
      <pc:sldChg chg="modSp mod">
        <pc:chgData name="christophe CHUECOS-FONT" userId="7e57acaa-4bc6-4644-8edc-0ecdded28594" providerId="ADAL" clId="{67DE474F-9E2C-4F68-B79B-1B1AA065A498}" dt="2021-04-02T14:31:52.164" v="2736" actId="20577"/>
        <pc:sldMkLst>
          <pc:docMk/>
          <pc:sldMk cId="2856685236" sldId="904"/>
        </pc:sldMkLst>
        <pc:spChg chg="mod">
          <ac:chgData name="christophe CHUECOS-FONT" userId="7e57acaa-4bc6-4644-8edc-0ecdded28594" providerId="ADAL" clId="{67DE474F-9E2C-4F68-B79B-1B1AA065A498}" dt="2021-04-02T14:31:52.164" v="2736" actId="20577"/>
          <ac:spMkLst>
            <pc:docMk/>
            <pc:sldMk cId="2856685236" sldId="904"/>
            <ac:spMk id="5" creationId="{DFEA2082-E7DE-4453-8158-54F380B94285}"/>
          </ac:spMkLst>
        </pc:spChg>
      </pc:sldChg>
      <pc:sldChg chg="del">
        <pc:chgData name="christophe CHUECOS-FONT" userId="7e57acaa-4bc6-4644-8edc-0ecdded28594" providerId="ADAL" clId="{67DE474F-9E2C-4F68-B79B-1B1AA065A498}" dt="2021-04-01T21:10:11.807" v="29" actId="47"/>
        <pc:sldMkLst>
          <pc:docMk/>
          <pc:sldMk cId="963568808" sldId="905"/>
        </pc:sldMkLst>
      </pc:sldChg>
      <pc:sldChg chg="addSp delSp modSp mod">
        <pc:chgData name="christophe CHUECOS-FONT" userId="7e57acaa-4bc6-4644-8edc-0ecdded28594" providerId="ADAL" clId="{67DE474F-9E2C-4F68-B79B-1B1AA065A498}" dt="2021-04-01T21:20:58.045" v="370" actId="26606"/>
        <pc:sldMkLst>
          <pc:docMk/>
          <pc:sldMk cId="2413877595" sldId="906"/>
        </pc:sldMkLst>
        <pc:spChg chg="mod">
          <ac:chgData name="christophe CHUECOS-FONT" userId="7e57acaa-4bc6-4644-8edc-0ecdded28594" providerId="ADAL" clId="{67DE474F-9E2C-4F68-B79B-1B1AA065A498}" dt="2021-04-01T21:20:58.045" v="370" actId="26606"/>
          <ac:spMkLst>
            <pc:docMk/>
            <pc:sldMk cId="2413877595" sldId="906"/>
            <ac:spMk id="2" creationId="{AEFCB68E-E041-4E46-A233-3C2208DA32CB}"/>
          </ac:spMkLst>
        </pc:spChg>
        <pc:spChg chg="del mod">
          <ac:chgData name="christophe CHUECOS-FONT" userId="7e57acaa-4bc6-4644-8edc-0ecdded28594" providerId="ADAL" clId="{67DE474F-9E2C-4F68-B79B-1B1AA065A498}" dt="2021-04-01T21:20:58.045" v="370" actId="26606"/>
          <ac:spMkLst>
            <pc:docMk/>
            <pc:sldMk cId="2413877595" sldId="906"/>
            <ac:spMk id="3" creationId="{9FA71A85-160A-4CFF-9241-BA71D421B86B}"/>
          </ac:spMkLst>
        </pc:spChg>
        <pc:spChg chg="del">
          <ac:chgData name="christophe CHUECOS-FONT" userId="7e57acaa-4bc6-4644-8edc-0ecdded28594" providerId="ADAL" clId="{67DE474F-9E2C-4F68-B79B-1B1AA065A498}" dt="2021-04-01T21:20:58.045" v="370" actId="26606"/>
          <ac:spMkLst>
            <pc:docMk/>
            <pc:sldMk cId="2413877595" sldId="906"/>
            <ac:spMk id="17" creationId="{100EDD19-6802-4EC3-95CE-CFFAB042CFD6}"/>
          </ac:spMkLst>
        </pc:spChg>
        <pc:spChg chg="del">
          <ac:chgData name="christophe CHUECOS-FONT" userId="7e57acaa-4bc6-4644-8edc-0ecdded28594" providerId="ADAL" clId="{67DE474F-9E2C-4F68-B79B-1B1AA065A498}" dt="2021-04-01T21:20:58.045" v="370" actId="26606"/>
          <ac:spMkLst>
            <pc:docMk/>
            <pc:sldMk cId="2413877595" sldId="906"/>
            <ac:spMk id="19" creationId="{DB17E863-922E-4C26-BD64-E8FD41D28661}"/>
          </ac:spMkLst>
        </pc:spChg>
        <pc:spChg chg="add">
          <ac:chgData name="christophe CHUECOS-FONT" userId="7e57acaa-4bc6-4644-8edc-0ecdded28594" providerId="ADAL" clId="{67DE474F-9E2C-4F68-B79B-1B1AA065A498}" dt="2021-04-01T21:20:58.045" v="370" actId="26606"/>
          <ac:spMkLst>
            <pc:docMk/>
            <pc:sldMk cId="2413877595" sldId="906"/>
            <ac:spMk id="25" creationId="{70DFC902-7D23-471A-B557-B6B6917D7A0D}"/>
          </ac:spMkLst>
        </pc:spChg>
        <pc:spChg chg="add">
          <ac:chgData name="christophe CHUECOS-FONT" userId="7e57acaa-4bc6-4644-8edc-0ecdded28594" providerId="ADAL" clId="{67DE474F-9E2C-4F68-B79B-1B1AA065A498}" dt="2021-04-01T21:20:58.045" v="370" actId="26606"/>
          <ac:spMkLst>
            <pc:docMk/>
            <pc:sldMk cId="2413877595" sldId="906"/>
            <ac:spMk id="27" creationId="{A55D5633-D557-4DCA-982C-FF36EB7A1C00}"/>
          </ac:spMkLst>
        </pc:spChg>
        <pc:graphicFrameChg chg="add">
          <ac:chgData name="christophe CHUECOS-FONT" userId="7e57acaa-4bc6-4644-8edc-0ecdded28594" providerId="ADAL" clId="{67DE474F-9E2C-4F68-B79B-1B1AA065A498}" dt="2021-04-01T21:20:58.045" v="370" actId="26606"/>
          <ac:graphicFrameMkLst>
            <pc:docMk/>
            <pc:sldMk cId="2413877595" sldId="906"/>
            <ac:graphicFrameMk id="21" creationId="{EA8B118F-B79E-4FD3-A0D6-C6DB5E057FC4}"/>
          </ac:graphicFrameMkLst>
        </pc:graphicFrameChg>
      </pc:sldChg>
      <pc:sldChg chg="del">
        <pc:chgData name="christophe CHUECOS-FONT" userId="7e57acaa-4bc6-4644-8edc-0ecdded28594" providerId="ADAL" clId="{67DE474F-9E2C-4F68-B79B-1B1AA065A498}" dt="2021-04-01T21:10:41.678" v="47" actId="47"/>
        <pc:sldMkLst>
          <pc:docMk/>
          <pc:sldMk cId="3810924798" sldId="908"/>
        </pc:sldMkLst>
      </pc:sldChg>
      <pc:sldChg chg="del">
        <pc:chgData name="christophe CHUECOS-FONT" userId="7e57acaa-4bc6-4644-8edc-0ecdded28594" providerId="ADAL" clId="{67DE474F-9E2C-4F68-B79B-1B1AA065A498}" dt="2021-04-02T14:18:00.135" v="2721" actId="47"/>
        <pc:sldMkLst>
          <pc:docMk/>
          <pc:sldMk cId="1480198139" sldId="909"/>
        </pc:sldMkLst>
      </pc:sldChg>
      <pc:sldChg chg="del">
        <pc:chgData name="christophe CHUECOS-FONT" userId="7e57acaa-4bc6-4644-8edc-0ecdded28594" providerId="ADAL" clId="{67DE474F-9E2C-4F68-B79B-1B1AA065A498}" dt="2021-04-01T21:10:44.727" v="48" actId="47"/>
        <pc:sldMkLst>
          <pc:docMk/>
          <pc:sldMk cId="4043781952" sldId="910"/>
        </pc:sldMkLst>
      </pc:sldChg>
      <pc:sldChg chg="del">
        <pc:chgData name="christophe CHUECOS-FONT" userId="7e57acaa-4bc6-4644-8edc-0ecdded28594" providerId="ADAL" clId="{67DE474F-9E2C-4F68-B79B-1B1AA065A498}" dt="2021-04-01T21:10:16.179" v="32" actId="47"/>
        <pc:sldMkLst>
          <pc:docMk/>
          <pc:sldMk cId="3315866881" sldId="911"/>
        </pc:sldMkLst>
      </pc:sldChg>
      <pc:sldChg chg="del">
        <pc:chgData name="christophe CHUECOS-FONT" userId="7e57acaa-4bc6-4644-8edc-0ecdded28594" providerId="ADAL" clId="{67DE474F-9E2C-4F68-B79B-1B1AA065A498}" dt="2021-04-01T21:10:24.529" v="36" actId="47"/>
        <pc:sldMkLst>
          <pc:docMk/>
          <pc:sldMk cId="1509860493" sldId="912"/>
        </pc:sldMkLst>
      </pc:sldChg>
      <pc:sldChg chg="del">
        <pc:chgData name="christophe CHUECOS-FONT" userId="7e57acaa-4bc6-4644-8edc-0ecdded28594" providerId="ADAL" clId="{67DE474F-9E2C-4F68-B79B-1B1AA065A498}" dt="2021-04-01T21:10:08.509" v="26" actId="47"/>
        <pc:sldMkLst>
          <pc:docMk/>
          <pc:sldMk cId="959441881" sldId="913"/>
        </pc:sldMkLst>
      </pc:sldChg>
      <pc:sldChg chg="del">
        <pc:chgData name="christophe CHUECOS-FONT" userId="7e57acaa-4bc6-4644-8edc-0ecdded28594" providerId="ADAL" clId="{67DE474F-9E2C-4F68-B79B-1B1AA065A498}" dt="2021-04-01T21:10:09.121" v="27" actId="47"/>
        <pc:sldMkLst>
          <pc:docMk/>
          <pc:sldMk cId="3118954032" sldId="914"/>
        </pc:sldMkLst>
      </pc:sldChg>
      <pc:sldChg chg="del">
        <pc:chgData name="christophe CHUECOS-FONT" userId="7e57acaa-4bc6-4644-8edc-0ecdded28594" providerId="ADAL" clId="{67DE474F-9E2C-4F68-B79B-1B1AA065A498}" dt="2021-04-01T21:10:10.399" v="28" actId="47"/>
        <pc:sldMkLst>
          <pc:docMk/>
          <pc:sldMk cId="3283168960" sldId="915"/>
        </pc:sldMkLst>
      </pc:sldChg>
      <pc:sldChg chg="del">
        <pc:chgData name="christophe CHUECOS-FONT" userId="7e57acaa-4bc6-4644-8edc-0ecdded28594" providerId="ADAL" clId="{67DE474F-9E2C-4F68-B79B-1B1AA065A498}" dt="2021-04-01T21:10:22.213" v="33" actId="47"/>
        <pc:sldMkLst>
          <pc:docMk/>
          <pc:sldMk cId="615629420" sldId="916"/>
        </pc:sldMkLst>
      </pc:sldChg>
      <pc:sldChg chg="del">
        <pc:chgData name="christophe CHUECOS-FONT" userId="7e57acaa-4bc6-4644-8edc-0ecdded28594" providerId="ADAL" clId="{67DE474F-9E2C-4F68-B79B-1B1AA065A498}" dt="2021-04-01T21:10:22.595" v="34" actId="47"/>
        <pc:sldMkLst>
          <pc:docMk/>
          <pc:sldMk cId="2574895675" sldId="917"/>
        </pc:sldMkLst>
      </pc:sldChg>
      <pc:sldChg chg="del">
        <pc:chgData name="christophe CHUECOS-FONT" userId="7e57acaa-4bc6-4644-8edc-0ecdded28594" providerId="ADAL" clId="{67DE474F-9E2C-4F68-B79B-1B1AA065A498}" dt="2021-04-01T21:10:23.048" v="35" actId="47"/>
        <pc:sldMkLst>
          <pc:docMk/>
          <pc:sldMk cId="3194066504" sldId="918"/>
        </pc:sldMkLst>
      </pc:sldChg>
      <pc:sldChg chg="del">
        <pc:chgData name="christophe CHUECOS-FONT" userId="7e57acaa-4bc6-4644-8edc-0ecdded28594" providerId="ADAL" clId="{67DE474F-9E2C-4F68-B79B-1B1AA065A498}" dt="2021-04-01T21:10:24.978" v="37" actId="47"/>
        <pc:sldMkLst>
          <pc:docMk/>
          <pc:sldMk cId="2190585729" sldId="919"/>
        </pc:sldMkLst>
      </pc:sldChg>
      <pc:sldChg chg="del">
        <pc:chgData name="christophe CHUECOS-FONT" userId="7e57acaa-4bc6-4644-8edc-0ecdded28594" providerId="ADAL" clId="{67DE474F-9E2C-4F68-B79B-1B1AA065A498}" dt="2021-04-01T21:10:25.362" v="38" actId="47"/>
        <pc:sldMkLst>
          <pc:docMk/>
          <pc:sldMk cId="104529388" sldId="920"/>
        </pc:sldMkLst>
      </pc:sldChg>
      <pc:sldChg chg="del">
        <pc:chgData name="christophe CHUECOS-FONT" userId="7e57acaa-4bc6-4644-8edc-0ecdded28594" providerId="ADAL" clId="{67DE474F-9E2C-4F68-B79B-1B1AA065A498}" dt="2021-04-01T21:10:25.780" v="39" actId="47"/>
        <pc:sldMkLst>
          <pc:docMk/>
          <pc:sldMk cId="1524639244" sldId="921"/>
        </pc:sldMkLst>
      </pc:sldChg>
      <pc:sldChg chg="del">
        <pc:chgData name="christophe CHUECOS-FONT" userId="7e57acaa-4bc6-4644-8edc-0ecdded28594" providerId="ADAL" clId="{67DE474F-9E2C-4F68-B79B-1B1AA065A498}" dt="2021-04-02T14:17:58.273" v="2720" actId="47"/>
        <pc:sldMkLst>
          <pc:docMk/>
          <pc:sldMk cId="1716390056" sldId="922"/>
        </pc:sldMkLst>
      </pc:sldChg>
      <pc:sldChg chg="del">
        <pc:chgData name="christophe CHUECOS-FONT" userId="7e57acaa-4bc6-4644-8edc-0ecdded28594" providerId="ADAL" clId="{67DE474F-9E2C-4F68-B79B-1B1AA065A498}" dt="2021-04-01T21:10:26.363" v="40" actId="47"/>
        <pc:sldMkLst>
          <pc:docMk/>
          <pc:sldMk cId="1401124455" sldId="923"/>
        </pc:sldMkLst>
      </pc:sldChg>
      <pc:sldChg chg="del">
        <pc:chgData name="christophe CHUECOS-FONT" userId="7e57acaa-4bc6-4644-8edc-0ecdded28594" providerId="ADAL" clId="{67DE474F-9E2C-4F68-B79B-1B1AA065A498}" dt="2021-04-01T21:10:45.212" v="49" actId="47"/>
        <pc:sldMkLst>
          <pc:docMk/>
          <pc:sldMk cId="3048182326" sldId="924"/>
        </pc:sldMkLst>
      </pc:sldChg>
      <pc:sldChg chg="del">
        <pc:chgData name="christophe CHUECOS-FONT" userId="7e57acaa-4bc6-4644-8edc-0ecdded28594" providerId="ADAL" clId="{67DE474F-9E2C-4F68-B79B-1B1AA065A498}" dt="2021-04-01T21:10:47.678" v="50" actId="47"/>
        <pc:sldMkLst>
          <pc:docMk/>
          <pc:sldMk cId="365847107" sldId="925"/>
        </pc:sldMkLst>
      </pc:sldChg>
      <pc:sldChg chg="del">
        <pc:chgData name="christophe CHUECOS-FONT" userId="7e57acaa-4bc6-4644-8edc-0ecdded28594" providerId="ADAL" clId="{67DE474F-9E2C-4F68-B79B-1B1AA065A498}" dt="2021-04-01T21:10:48.582" v="51" actId="47"/>
        <pc:sldMkLst>
          <pc:docMk/>
          <pc:sldMk cId="4193262036" sldId="926"/>
        </pc:sldMkLst>
      </pc:sldChg>
      <pc:sldChg chg="del">
        <pc:chgData name="christophe CHUECOS-FONT" userId="7e57acaa-4bc6-4644-8edc-0ecdded28594" providerId="ADAL" clId="{67DE474F-9E2C-4F68-B79B-1B1AA065A498}" dt="2021-04-01T21:10:51.422" v="52" actId="47"/>
        <pc:sldMkLst>
          <pc:docMk/>
          <pc:sldMk cId="792487541" sldId="927"/>
        </pc:sldMkLst>
      </pc:sldChg>
      <pc:sldChg chg="ord">
        <pc:chgData name="christophe CHUECOS-FONT" userId="7e57acaa-4bc6-4644-8edc-0ecdded28594" providerId="ADAL" clId="{67DE474F-9E2C-4F68-B79B-1B1AA065A498}" dt="2021-04-01T21:11:21.710" v="54"/>
        <pc:sldMkLst>
          <pc:docMk/>
          <pc:sldMk cId="1603699342" sldId="928"/>
        </pc:sldMkLst>
      </pc:sldChg>
      <pc:sldChg chg="ord">
        <pc:chgData name="christophe CHUECOS-FONT" userId="7e57acaa-4bc6-4644-8edc-0ecdded28594" providerId="ADAL" clId="{67DE474F-9E2C-4F68-B79B-1B1AA065A498}" dt="2021-04-01T21:11:21.710" v="54"/>
        <pc:sldMkLst>
          <pc:docMk/>
          <pc:sldMk cId="838034858" sldId="929"/>
        </pc:sldMkLst>
      </pc:sldChg>
      <pc:sldChg chg="ord">
        <pc:chgData name="christophe CHUECOS-FONT" userId="7e57acaa-4bc6-4644-8edc-0ecdded28594" providerId="ADAL" clId="{67DE474F-9E2C-4F68-B79B-1B1AA065A498}" dt="2021-04-01T21:11:21.710" v="54"/>
        <pc:sldMkLst>
          <pc:docMk/>
          <pc:sldMk cId="2778287842" sldId="930"/>
        </pc:sldMkLst>
      </pc:sldChg>
      <pc:sldChg chg="ord">
        <pc:chgData name="christophe CHUECOS-FONT" userId="7e57acaa-4bc6-4644-8edc-0ecdded28594" providerId="ADAL" clId="{67DE474F-9E2C-4F68-B79B-1B1AA065A498}" dt="2021-04-01T21:11:21.710" v="54"/>
        <pc:sldMkLst>
          <pc:docMk/>
          <pc:sldMk cId="3403650375" sldId="931"/>
        </pc:sldMkLst>
      </pc:sldChg>
      <pc:sldChg chg="ord">
        <pc:chgData name="christophe CHUECOS-FONT" userId="7e57acaa-4bc6-4644-8edc-0ecdded28594" providerId="ADAL" clId="{67DE474F-9E2C-4F68-B79B-1B1AA065A498}" dt="2021-04-01T21:11:21.710" v="54"/>
        <pc:sldMkLst>
          <pc:docMk/>
          <pc:sldMk cId="908281077" sldId="932"/>
        </pc:sldMkLst>
      </pc:sldChg>
      <pc:sldChg chg="del">
        <pc:chgData name="christophe CHUECOS-FONT" userId="7e57acaa-4bc6-4644-8edc-0ecdded28594" providerId="ADAL" clId="{67DE474F-9E2C-4F68-B79B-1B1AA065A498}" dt="2021-04-01T21:10:27.379" v="41" actId="47"/>
        <pc:sldMkLst>
          <pc:docMk/>
          <pc:sldMk cId="388731633" sldId="933"/>
        </pc:sldMkLst>
      </pc:sldChg>
      <pc:sldChg chg="modSp add mod">
        <pc:chgData name="christophe CHUECOS-FONT" userId="7e57acaa-4bc6-4644-8edc-0ecdded28594" providerId="ADAL" clId="{67DE474F-9E2C-4F68-B79B-1B1AA065A498}" dt="2021-04-01T21:32:50.891" v="806" actId="13926"/>
        <pc:sldMkLst>
          <pc:docMk/>
          <pc:sldMk cId="2169269237" sldId="933"/>
        </pc:sldMkLst>
        <pc:spChg chg="mod">
          <ac:chgData name="christophe CHUECOS-FONT" userId="7e57acaa-4bc6-4644-8edc-0ecdded28594" providerId="ADAL" clId="{67DE474F-9E2C-4F68-B79B-1B1AA065A498}" dt="2021-04-01T21:23:08.150" v="491" actId="6549"/>
          <ac:spMkLst>
            <pc:docMk/>
            <pc:sldMk cId="2169269237" sldId="933"/>
            <ac:spMk id="2" creationId="{AEFCB68E-E041-4E46-A233-3C2208DA32CB}"/>
          </ac:spMkLst>
        </pc:spChg>
        <pc:spChg chg="mod">
          <ac:chgData name="christophe CHUECOS-FONT" userId="7e57acaa-4bc6-4644-8edc-0ecdded28594" providerId="ADAL" clId="{67DE474F-9E2C-4F68-B79B-1B1AA065A498}" dt="2021-04-01T21:32:50.891" v="806" actId="13926"/>
          <ac:spMkLst>
            <pc:docMk/>
            <pc:sldMk cId="2169269237" sldId="933"/>
            <ac:spMk id="3" creationId="{9FA71A85-160A-4CFF-9241-BA71D421B86B}"/>
          </ac:spMkLst>
        </pc:spChg>
      </pc:sldChg>
      <pc:sldChg chg="modSp add mod">
        <pc:chgData name="christophe CHUECOS-FONT" userId="7e57acaa-4bc6-4644-8edc-0ecdded28594" providerId="ADAL" clId="{67DE474F-9E2C-4F68-B79B-1B1AA065A498}" dt="2021-04-01T21:33:02.470" v="807" actId="13926"/>
        <pc:sldMkLst>
          <pc:docMk/>
          <pc:sldMk cId="1450746386" sldId="934"/>
        </pc:sldMkLst>
        <pc:spChg chg="mod">
          <ac:chgData name="christophe CHUECOS-FONT" userId="7e57acaa-4bc6-4644-8edc-0ecdded28594" providerId="ADAL" clId="{67DE474F-9E2C-4F68-B79B-1B1AA065A498}" dt="2021-04-01T21:33:02.470" v="807" actId="13926"/>
          <ac:spMkLst>
            <pc:docMk/>
            <pc:sldMk cId="1450746386" sldId="934"/>
            <ac:spMk id="2" creationId="{AEFCB68E-E041-4E46-A233-3C2208DA32CB}"/>
          </ac:spMkLst>
        </pc:spChg>
        <pc:spChg chg="mod">
          <ac:chgData name="christophe CHUECOS-FONT" userId="7e57acaa-4bc6-4644-8edc-0ecdded28594" providerId="ADAL" clId="{67DE474F-9E2C-4F68-B79B-1B1AA065A498}" dt="2021-04-01T21:26:28.698" v="624" actId="255"/>
          <ac:spMkLst>
            <pc:docMk/>
            <pc:sldMk cId="1450746386" sldId="934"/>
            <ac:spMk id="3" creationId="{9FA71A85-160A-4CFF-9241-BA71D421B86B}"/>
          </ac:spMkLst>
        </pc:spChg>
      </pc:sldChg>
      <pc:sldChg chg="del">
        <pc:chgData name="christophe CHUECOS-FONT" userId="7e57acaa-4bc6-4644-8edc-0ecdded28594" providerId="ADAL" clId="{67DE474F-9E2C-4F68-B79B-1B1AA065A498}" dt="2021-04-01T21:10:28.213" v="42" actId="47"/>
        <pc:sldMkLst>
          <pc:docMk/>
          <pc:sldMk cId="1994598111" sldId="934"/>
        </pc:sldMkLst>
      </pc:sldChg>
      <pc:sldChg chg="modSp add mod">
        <pc:chgData name="christophe CHUECOS-FONT" userId="7e57acaa-4bc6-4644-8edc-0ecdded28594" providerId="ADAL" clId="{67DE474F-9E2C-4F68-B79B-1B1AA065A498}" dt="2021-04-01T21:33:08.800" v="808" actId="13926"/>
        <pc:sldMkLst>
          <pc:docMk/>
          <pc:sldMk cId="2411080194" sldId="935"/>
        </pc:sldMkLst>
        <pc:spChg chg="mod">
          <ac:chgData name="christophe CHUECOS-FONT" userId="7e57acaa-4bc6-4644-8edc-0ecdded28594" providerId="ADAL" clId="{67DE474F-9E2C-4F68-B79B-1B1AA065A498}" dt="2021-04-01T21:33:08.800" v="808" actId="13926"/>
          <ac:spMkLst>
            <pc:docMk/>
            <pc:sldMk cId="2411080194" sldId="935"/>
            <ac:spMk id="2" creationId="{AEFCB68E-E041-4E46-A233-3C2208DA32CB}"/>
          </ac:spMkLst>
        </pc:spChg>
        <pc:spChg chg="mod">
          <ac:chgData name="christophe CHUECOS-FONT" userId="7e57acaa-4bc6-4644-8edc-0ecdded28594" providerId="ADAL" clId="{67DE474F-9E2C-4F68-B79B-1B1AA065A498}" dt="2021-04-01T21:30:13.192" v="761" actId="255"/>
          <ac:spMkLst>
            <pc:docMk/>
            <pc:sldMk cId="2411080194" sldId="935"/>
            <ac:spMk id="3" creationId="{9FA71A85-160A-4CFF-9241-BA71D421B86B}"/>
          </ac:spMkLst>
        </pc:spChg>
      </pc:sldChg>
      <pc:sldChg chg="del">
        <pc:chgData name="christophe CHUECOS-FONT" userId="7e57acaa-4bc6-4644-8edc-0ecdded28594" providerId="ADAL" clId="{67DE474F-9E2C-4F68-B79B-1B1AA065A498}" dt="2021-04-01T21:10:28.913" v="43" actId="47"/>
        <pc:sldMkLst>
          <pc:docMk/>
          <pc:sldMk cId="3995244737" sldId="935"/>
        </pc:sldMkLst>
      </pc:sldChg>
      <pc:sldChg chg="modSp add mod">
        <pc:chgData name="christophe CHUECOS-FONT" userId="7e57acaa-4bc6-4644-8edc-0ecdded28594" providerId="ADAL" clId="{67DE474F-9E2C-4F68-B79B-1B1AA065A498}" dt="2021-04-01T21:33:14.864" v="809" actId="13926"/>
        <pc:sldMkLst>
          <pc:docMk/>
          <pc:sldMk cId="1723624915" sldId="936"/>
        </pc:sldMkLst>
        <pc:spChg chg="mod">
          <ac:chgData name="christophe CHUECOS-FONT" userId="7e57acaa-4bc6-4644-8edc-0ecdded28594" providerId="ADAL" clId="{67DE474F-9E2C-4F68-B79B-1B1AA065A498}" dt="2021-04-01T21:33:14.864" v="809" actId="13926"/>
          <ac:spMkLst>
            <pc:docMk/>
            <pc:sldMk cId="1723624915" sldId="936"/>
            <ac:spMk id="2" creationId="{AEFCB68E-E041-4E46-A233-3C2208DA32CB}"/>
          </ac:spMkLst>
        </pc:spChg>
        <pc:spChg chg="mod">
          <ac:chgData name="christophe CHUECOS-FONT" userId="7e57acaa-4bc6-4644-8edc-0ecdded28594" providerId="ADAL" clId="{67DE474F-9E2C-4F68-B79B-1B1AA065A498}" dt="2021-04-01T21:32:40.298" v="805" actId="27636"/>
          <ac:spMkLst>
            <pc:docMk/>
            <pc:sldMk cId="1723624915" sldId="936"/>
            <ac:spMk id="3" creationId="{9FA71A85-160A-4CFF-9241-BA71D421B86B}"/>
          </ac:spMkLst>
        </pc:spChg>
      </pc:sldChg>
      <pc:sldChg chg="del">
        <pc:chgData name="christophe CHUECOS-FONT" userId="7e57acaa-4bc6-4644-8edc-0ecdded28594" providerId="ADAL" clId="{67DE474F-9E2C-4F68-B79B-1B1AA065A498}" dt="2021-04-01T21:10:31.352" v="44" actId="47"/>
        <pc:sldMkLst>
          <pc:docMk/>
          <pc:sldMk cId="1796677580" sldId="936"/>
        </pc:sldMkLst>
      </pc:sldChg>
      <pc:sldChg chg="addSp delSp modSp new mod setBg">
        <pc:chgData name="christophe CHUECOS-FONT" userId="7e57acaa-4bc6-4644-8edc-0ecdded28594" providerId="ADAL" clId="{67DE474F-9E2C-4F68-B79B-1B1AA065A498}" dt="2021-04-01T21:36:00.259" v="936" actId="26606"/>
        <pc:sldMkLst>
          <pc:docMk/>
          <pc:sldMk cId="1052992918" sldId="937"/>
        </pc:sldMkLst>
        <pc:spChg chg="mod">
          <ac:chgData name="christophe CHUECOS-FONT" userId="7e57acaa-4bc6-4644-8edc-0ecdded28594" providerId="ADAL" clId="{67DE474F-9E2C-4F68-B79B-1B1AA065A498}" dt="2021-04-01T21:36:00.259" v="936" actId="26606"/>
          <ac:spMkLst>
            <pc:docMk/>
            <pc:sldMk cId="1052992918" sldId="937"/>
            <ac:spMk id="2" creationId="{63640490-C0F3-44D9-81D6-1745680AD197}"/>
          </ac:spMkLst>
        </pc:spChg>
        <pc:spChg chg="add del mod">
          <ac:chgData name="christophe CHUECOS-FONT" userId="7e57acaa-4bc6-4644-8edc-0ecdded28594" providerId="ADAL" clId="{67DE474F-9E2C-4F68-B79B-1B1AA065A498}" dt="2021-04-01T21:36:00.259" v="936" actId="26606"/>
          <ac:spMkLst>
            <pc:docMk/>
            <pc:sldMk cId="1052992918" sldId="937"/>
            <ac:spMk id="3" creationId="{2D99691B-C59F-4073-A547-50290F3D38CC}"/>
          </ac:spMkLst>
        </pc:spChg>
        <pc:spChg chg="add">
          <ac:chgData name="christophe CHUECOS-FONT" userId="7e57acaa-4bc6-4644-8edc-0ecdded28594" providerId="ADAL" clId="{67DE474F-9E2C-4F68-B79B-1B1AA065A498}" dt="2021-04-01T21:36:00.259" v="936" actId="26606"/>
          <ac:spMkLst>
            <pc:docMk/>
            <pc:sldMk cId="1052992918" sldId="937"/>
            <ac:spMk id="9" creationId="{6166C6D1-23AC-49C4-BA07-238E4E9F8CEB}"/>
          </ac:spMkLst>
        </pc:spChg>
        <pc:spChg chg="add del">
          <ac:chgData name="christophe CHUECOS-FONT" userId="7e57acaa-4bc6-4644-8edc-0ecdded28594" providerId="ADAL" clId="{67DE474F-9E2C-4F68-B79B-1B1AA065A498}" dt="2021-04-01T21:35:51.493" v="933" actId="26606"/>
          <ac:spMkLst>
            <pc:docMk/>
            <pc:sldMk cId="1052992918" sldId="937"/>
            <ac:spMk id="10" creationId="{86C7B4A1-154A-4DF0-AC46-F88D75A2E0FD}"/>
          </ac:spMkLst>
        </pc:spChg>
        <pc:spChg chg="add">
          <ac:chgData name="christophe CHUECOS-FONT" userId="7e57acaa-4bc6-4644-8edc-0ecdded28594" providerId="ADAL" clId="{67DE474F-9E2C-4F68-B79B-1B1AA065A498}" dt="2021-04-01T21:36:00.259" v="936" actId="26606"/>
          <ac:spMkLst>
            <pc:docMk/>
            <pc:sldMk cId="1052992918" sldId="937"/>
            <ac:spMk id="11" creationId="{B775CD93-9DF2-48CB-9F57-1BCA9A46C7FA}"/>
          </ac:spMkLst>
        </pc:spChg>
        <pc:spChg chg="add">
          <ac:chgData name="christophe CHUECOS-FONT" userId="7e57acaa-4bc6-4644-8edc-0ecdded28594" providerId="ADAL" clId="{67DE474F-9E2C-4F68-B79B-1B1AA065A498}" dt="2021-04-01T21:36:00.259" v="936" actId="26606"/>
          <ac:spMkLst>
            <pc:docMk/>
            <pc:sldMk cId="1052992918" sldId="937"/>
            <ac:spMk id="13" creationId="{E186B68C-84BC-4A6E-99D1-EE87483C1349}"/>
          </ac:spMkLst>
        </pc:spChg>
        <pc:spChg chg="add">
          <ac:chgData name="christophe CHUECOS-FONT" userId="7e57acaa-4bc6-4644-8edc-0ecdded28594" providerId="ADAL" clId="{67DE474F-9E2C-4F68-B79B-1B1AA065A498}" dt="2021-04-01T21:36:00.259" v="936" actId="26606"/>
          <ac:spMkLst>
            <pc:docMk/>
            <pc:sldMk cId="1052992918" sldId="937"/>
            <ac:spMk id="15" creationId="{1C091803-41C2-48E0-9228-5148460C7479}"/>
          </ac:spMkLst>
        </pc:spChg>
        <pc:graphicFrameChg chg="add del">
          <ac:chgData name="christophe CHUECOS-FONT" userId="7e57acaa-4bc6-4644-8edc-0ecdded28594" providerId="ADAL" clId="{67DE474F-9E2C-4F68-B79B-1B1AA065A498}" dt="2021-04-01T21:35:51.493" v="933" actId="26606"/>
          <ac:graphicFrameMkLst>
            <pc:docMk/>
            <pc:sldMk cId="1052992918" sldId="937"/>
            <ac:graphicFrameMk id="5" creationId="{7993830B-A9DD-418B-80B4-7F82093E884D}"/>
          </ac:graphicFrameMkLst>
        </pc:graphicFrameChg>
        <pc:graphicFrameChg chg="add del">
          <ac:chgData name="christophe CHUECOS-FONT" userId="7e57acaa-4bc6-4644-8edc-0ecdded28594" providerId="ADAL" clId="{67DE474F-9E2C-4F68-B79B-1B1AA065A498}" dt="2021-04-01T21:36:00.234" v="935" actId="26606"/>
          <ac:graphicFrameMkLst>
            <pc:docMk/>
            <pc:sldMk cId="1052992918" sldId="937"/>
            <ac:graphicFrameMk id="12" creationId="{3618370D-B6B4-4FF8-A586-C25EF52F9BBC}"/>
          </ac:graphicFrameMkLst>
        </pc:graphicFrameChg>
        <pc:graphicFrameChg chg="add">
          <ac:chgData name="christophe CHUECOS-FONT" userId="7e57acaa-4bc6-4644-8edc-0ecdded28594" providerId="ADAL" clId="{67DE474F-9E2C-4F68-B79B-1B1AA065A498}" dt="2021-04-01T21:36:00.259" v="936" actId="26606"/>
          <ac:graphicFrameMkLst>
            <pc:docMk/>
            <pc:sldMk cId="1052992918" sldId="937"/>
            <ac:graphicFrameMk id="14" creationId="{2BB19B92-6157-48A5-9537-3DD5511B310B}"/>
          </ac:graphicFrameMkLst>
        </pc:graphicFrameChg>
        <pc:picChg chg="add del">
          <ac:chgData name="christophe CHUECOS-FONT" userId="7e57acaa-4bc6-4644-8edc-0ecdded28594" providerId="ADAL" clId="{67DE474F-9E2C-4F68-B79B-1B1AA065A498}" dt="2021-04-01T21:35:51.493" v="933" actId="26606"/>
          <ac:picMkLst>
            <pc:docMk/>
            <pc:sldMk cId="1052992918" sldId="937"/>
            <ac:picMk id="6" creationId="{8C8C10D7-7672-4804-9612-77425C9ED6CD}"/>
          </ac:picMkLst>
        </pc:picChg>
      </pc:sldChg>
      <pc:sldChg chg="del">
        <pc:chgData name="christophe CHUECOS-FONT" userId="7e57acaa-4bc6-4644-8edc-0ecdded28594" providerId="ADAL" clId="{67DE474F-9E2C-4F68-B79B-1B1AA065A498}" dt="2021-04-01T21:10:32.896" v="45" actId="47"/>
        <pc:sldMkLst>
          <pc:docMk/>
          <pc:sldMk cId="3725550176" sldId="937"/>
        </pc:sldMkLst>
      </pc:sldChg>
      <pc:sldChg chg="del">
        <pc:chgData name="christophe CHUECOS-FONT" userId="7e57acaa-4bc6-4644-8edc-0ecdded28594" providerId="ADAL" clId="{67DE474F-9E2C-4F68-B79B-1B1AA065A498}" dt="2021-04-01T21:10:33.182" v="46" actId="47"/>
        <pc:sldMkLst>
          <pc:docMk/>
          <pc:sldMk cId="69180362" sldId="938"/>
        </pc:sldMkLst>
      </pc:sldChg>
      <pc:sldChg chg="addSp modSp new mod setBg">
        <pc:chgData name="christophe CHUECOS-FONT" userId="7e57acaa-4bc6-4644-8edc-0ecdded28594" providerId="ADAL" clId="{67DE474F-9E2C-4F68-B79B-1B1AA065A498}" dt="2021-04-01T21:37:03.430" v="966" actId="26606"/>
        <pc:sldMkLst>
          <pc:docMk/>
          <pc:sldMk cId="705635903" sldId="938"/>
        </pc:sldMkLst>
        <pc:spChg chg="mod">
          <ac:chgData name="christophe CHUECOS-FONT" userId="7e57acaa-4bc6-4644-8edc-0ecdded28594" providerId="ADAL" clId="{67DE474F-9E2C-4F68-B79B-1B1AA065A498}" dt="2021-04-01T21:37:03.430" v="966" actId="26606"/>
          <ac:spMkLst>
            <pc:docMk/>
            <pc:sldMk cId="705635903" sldId="938"/>
            <ac:spMk id="2" creationId="{C44BAECA-A9E7-4228-AF29-CC35BA2FAE2C}"/>
          </ac:spMkLst>
        </pc:spChg>
        <pc:spChg chg="mod">
          <ac:chgData name="christophe CHUECOS-FONT" userId="7e57acaa-4bc6-4644-8edc-0ecdded28594" providerId="ADAL" clId="{67DE474F-9E2C-4F68-B79B-1B1AA065A498}" dt="2021-04-01T21:37:03.430" v="966" actId="26606"/>
          <ac:spMkLst>
            <pc:docMk/>
            <pc:sldMk cId="705635903" sldId="938"/>
            <ac:spMk id="3" creationId="{DADE19F3-635F-4ED7-91EC-7D07BAA72972}"/>
          </ac:spMkLst>
        </pc:spChg>
        <pc:spChg chg="add">
          <ac:chgData name="christophe CHUECOS-FONT" userId="7e57acaa-4bc6-4644-8edc-0ecdded28594" providerId="ADAL" clId="{67DE474F-9E2C-4F68-B79B-1B1AA065A498}" dt="2021-04-01T21:37:03.430" v="966" actId="26606"/>
          <ac:spMkLst>
            <pc:docMk/>
            <pc:sldMk cId="705635903" sldId="938"/>
            <ac:spMk id="8" creationId="{B775CD93-9DF2-48CB-9F57-1BCA9A46C7FA}"/>
          </ac:spMkLst>
        </pc:spChg>
        <pc:spChg chg="add">
          <ac:chgData name="christophe CHUECOS-FONT" userId="7e57acaa-4bc6-4644-8edc-0ecdded28594" providerId="ADAL" clId="{67DE474F-9E2C-4F68-B79B-1B1AA065A498}" dt="2021-04-01T21:37:03.430" v="966" actId="26606"/>
          <ac:spMkLst>
            <pc:docMk/>
            <pc:sldMk cId="705635903" sldId="938"/>
            <ac:spMk id="10" creationId="{6166C6D1-23AC-49C4-BA07-238E4E9F8CEB}"/>
          </ac:spMkLst>
        </pc:spChg>
        <pc:spChg chg="add">
          <ac:chgData name="christophe CHUECOS-FONT" userId="7e57acaa-4bc6-4644-8edc-0ecdded28594" providerId="ADAL" clId="{67DE474F-9E2C-4F68-B79B-1B1AA065A498}" dt="2021-04-01T21:37:03.430" v="966" actId="26606"/>
          <ac:spMkLst>
            <pc:docMk/>
            <pc:sldMk cId="705635903" sldId="938"/>
            <ac:spMk id="12" creationId="{1C091803-41C2-48E0-9228-5148460C7479}"/>
          </ac:spMkLst>
        </pc:spChg>
      </pc:sldChg>
      <pc:sldChg chg="addSp delSp modSp add mod">
        <pc:chgData name="christophe CHUECOS-FONT" userId="7e57acaa-4bc6-4644-8edc-0ecdded28594" providerId="ADAL" clId="{67DE474F-9E2C-4F68-B79B-1B1AA065A498}" dt="2021-04-01T21:39:05.700" v="975" actId="26606"/>
        <pc:sldMkLst>
          <pc:docMk/>
          <pc:sldMk cId="3694353539" sldId="939"/>
        </pc:sldMkLst>
        <pc:spChg chg="mod">
          <ac:chgData name="christophe CHUECOS-FONT" userId="7e57acaa-4bc6-4644-8edc-0ecdded28594" providerId="ADAL" clId="{67DE474F-9E2C-4F68-B79B-1B1AA065A498}" dt="2021-04-01T21:39:05.700" v="975" actId="26606"/>
          <ac:spMkLst>
            <pc:docMk/>
            <pc:sldMk cId="3694353539" sldId="939"/>
            <ac:spMk id="2" creationId="{C44BAECA-A9E7-4228-AF29-CC35BA2FAE2C}"/>
          </ac:spMkLst>
        </pc:spChg>
        <pc:spChg chg="add del mod">
          <ac:chgData name="christophe CHUECOS-FONT" userId="7e57acaa-4bc6-4644-8edc-0ecdded28594" providerId="ADAL" clId="{67DE474F-9E2C-4F68-B79B-1B1AA065A498}" dt="2021-04-01T21:39:05.700" v="975" actId="26606"/>
          <ac:spMkLst>
            <pc:docMk/>
            <pc:sldMk cId="3694353539" sldId="939"/>
            <ac:spMk id="3" creationId="{DADE19F3-635F-4ED7-91EC-7D07BAA72972}"/>
          </ac:spMkLst>
        </pc:spChg>
        <pc:spChg chg="add del">
          <ac:chgData name="christophe CHUECOS-FONT" userId="7e57acaa-4bc6-4644-8edc-0ecdded28594" providerId="ADAL" clId="{67DE474F-9E2C-4F68-B79B-1B1AA065A498}" dt="2021-04-01T21:39:05.700" v="975" actId="26606"/>
          <ac:spMkLst>
            <pc:docMk/>
            <pc:sldMk cId="3694353539" sldId="939"/>
            <ac:spMk id="8" creationId="{B775CD93-9DF2-48CB-9F57-1BCA9A46C7FA}"/>
          </ac:spMkLst>
        </pc:spChg>
        <pc:spChg chg="add del">
          <ac:chgData name="christophe CHUECOS-FONT" userId="7e57acaa-4bc6-4644-8edc-0ecdded28594" providerId="ADAL" clId="{67DE474F-9E2C-4F68-B79B-1B1AA065A498}" dt="2021-04-01T21:39:05.700" v="975" actId="26606"/>
          <ac:spMkLst>
            <pc:docMk/>
            <pc:sldMk cId="3694353539" sldId="939"/>
            <ac:spMk id="10" creationId="{6166C6D1-23AC-49C4-BA07-238E4E9F8CEB}"/>
          </ac:spMkLst>
        </pc:spChg>
        <pc:spChg chg="add del">
          <ac:chgData name="christophe CHUECOS-FONT" userId="7e57acaa-4bc6-4644-8edc-0ecdded28594" providerId="ADAL" clId="{67DE474F-9E2C-4F68-B79B-1B1AA065A498}" dt="2021-04-01T21:39:05.700" v="975" actId="26606"/>
          <ac:spMkLst>
            <pc:docMk/>
            <pc:sldMk cId="3694353539" sldId="939"/>
            <ac:spMk id="12" creationId="{1C091803-41C2-48E0-9228-5148460C7479}"/>
          </ac:spMkLst>
        </pc:spChg>
        <pc:spChg chg="add">
          <ac:chgData name="christophe CHUECOS-FONT" userId="7e57acaa-4bc6-4644-8edc-0ecdded28594" providerId="ADAL" clId="{67DE474F-9E2C-4F68-B79B-1B1AA065A498}" dt="2021-04-01T21:39:05.700" v="975" actId="26606"/>
          <ac:spMkLst>
            <pc:docMk/>
            <pc:sldMk cId="3694353539" sldId="939"/>
            <ac:spMk id="17" creationId="{B775CD93-9DF2-48CB-9F57-1BCA9A46C7FA}"/>
          </ac:spMkLst>
        </pc:spChg>
        <pc:spChg chg="add del">
          <ac:chgData name="christophe CHUECOS-FONT" userId="7e57acaa-4bc6-4644-8edc-0ecdded28594" providerId="ADAL" clId="{67DE474F-9E2C-4F68-B79B-1B1AA065A498}" dt="2021-04-01T21:39:05.676" v="974" actId="26606"/>
          <ac:spMkLst>
            <pc:docMk/>
            <pc:sldMk cId="3694353539" sldId="939"/>
            <ac:spMk id="19" creationId="{86C7B4A1-154A-4DF0-AC46-F88D75A2E0FD}"/>
          </ac:spMkLst>
        </pc:spChg>
        <pc:spChg chg="add">
          <ac:chgData name="christophe CHUECOS-FONT" userId="7e57acaa-4bc6-4644-8edc-0ecdded28594" providerId="ADAL" clId="{67DE474F-9E2C-4F68-B79B-1B1AA065A498}" dt="2021-04-01T21:39:05.700" v="975" actId="26606"/>
          <ac:spMkLst>
            <pc:docMk/>
            <pc:sldMk cId="3694353539" sldId="939"/>
            <ac:spMk id="21" creationId="{E186B68C-84BC-4A6E-99D1-EE87483C1349}"/>
          </ac:spMkLst>
        </pc:spChg>
        <pc:spChg chg="add">
          <ac:chgData name="christophe CHUECOS-FONT" userId="7e57acaa-4bc6-4644-8edc-0ecdded28594" providerId="ADAL" clId="{67DE474F-9E2C-4F68-B79B-1B1AA065A498}" dt="2021-04-01T21:39:05.700" v="975" actId="26606"/>
          <ac:spMkLst>
            <pc:docMk/>
            <pc:sldMk cId="3694353539" sldId="939"/>
            <ac:spMk id="22" creationId="{1C091803-41C2-48E0-9228-5148460C7479}"/>
          </ac:spMkLst>
        </pc:spChg>
        <pc:spChg chg="add">
          <ac:chgData name="christophe CHUECOS-FONT" userId="7e57acaa-4bc6-4644-8edc-0ecdded28594" providerId="ADAL" clId="{67DE474F-9E2C-4F68-B79B-1B1AA065A498}" dt="2021-04-01T21:39:05.700" v="975" actId="26606"/>
          <ac:spMkLst>
            <pc:docMk/>
            <pc:sldMk cId="3694353539" sldId="939"/>
            <ac:spMk id="23" creationId="{6166C6D1-23AC-49C4-BA07-238E4E9F8CEB}"/>
          </ac:spMkLst>
        </pc:spChg>
        <pc:spChg chg="add">
          <ac:chgData name="christophe CHUECOS-FONT" userId="7e57acaa-4bc6-4644-8edc-0ecdded28594" providerId="ADAL" clId="{67DE474F-9E2C-4F68-B79B-1B1AA065A498}" dt="2021-04-01T21:39:05.700" v="975" actId="26606"/>
          <ac:spMkLst>
            <pc:docMk/>
            <pc:sldMk cId="3694353539" sldId="939"/>
            <ac:spMk id="24" creationId="{DADE19F3-635F-4ED7-91EC-7D07BAA72972}"/>
          </ac:spMkLst>
        </pc:spChg>
        <pc:graphicFrameChg chg="add del">
          <ac:chgData name="christophe CHUECOS-FONT" userId="7e57acaa-4bc6-4644-8edc-0ecdded28594" providerId="ADAL" clId="{67DE474F-9E2C-4F68-B79B-1B1AA065A498}" dt="2021-04-01T21:39:05.676" v="974" actId="26606"/>
          <ac:graphicFrameMkLst>
            <pc:docMk/>
            <pc:sldMk cId="3694353539" sldId="939"/>
            <ac:graphicFrameMk id="14" creationId="{C9FFAB8F-03FC-4F5F-A6BE-9E40932CF4B4}"/>
          </ac:graphicFrameMkLst>
        </pc:graphicFrameChg>
        <pc:picChg chg="add del">
          <ac:chgData name="christophe CHUECOS-FONT" userId="7e57acaa-4bc6-4644-8edc-0ecdded28594" providerId="ADAL" clId="{67DE474F-9E2C-4F68-B79B-1B1AA065A498}" dt="2021-04-01T21:39:05.676" v="974" actId="26606"/>
          <ac:picMkLst>
            <pc:docMk/>
            <pc:sldMk cId="3694353539" sldId="939"/>
            <ac:picMk id="15" creationId="{07EF75FC-FBF2-40EC-91C8-B0CE7AE1F6CF}"/>
          </ac:picMkLst>
        </pc:picChg>
      </pc:sldChg>
      <pc:sldChg chg="addSp delSp modSp add mod">
        <pc:chgData name="christophe CHUECOS-FONT" userId="7e57acaa-4bc6-4644-8edc-0ecdded28594" providerId="ADAL" clId="{67DE474F-9E2C-4F68-B79B-1B1AA065A498}" dt="2021-04-01T21:43:09.735" v="1122" actId="20577"/>
        <pc:sldMkLst>
          <pc:docMk/>
          <pc:sldMk cId="2169397702" sldId="940"/>
        </pc:sldMkLst>
        <pc:spChg chg="mod">
          <ac:chgData name="christophe CHUECOS-FONT" userId="7e57acaa-4bc6-4644-8edc-0ecdded28594" providerId="ADAL" clId="{67DE474F-9E2C-4F68-B79B-1B1AA065A498}" dt="2021-04-01T21:42:39.274" v="1073" actId="26606"/>
          <ac:spMkLst>
            <pc:docMk/>
            <pc:sldMk cId="2169397702" sldId="940"/>
            <ac:spMk id="2" creationId="{C44BAECA-A9E7-4228-AF29-CC35BA2FAE2C}"/>
          </ac:spMkLst>
        </pc:spChg>
        <pc:spChg chg="add del">
          <ac:chgData name="christophe CHUECOS-FONT" userId="7e57acaa-4bc6-4644-8edc-0ecdded28594" providerId="ADAL" clId="{67DE474F-9E2C-4F68-B79B-1B1AA065A498}" dt="2021-04-01T21:41:09.855" v="1007"/>
          <ac:spMkLst>
            <pc:docMk/>
            <pc:sldMk cId="2169397702" sldId="940"/>
            <ac:spMk id="3" creationId="{A3C784F3-EF66-4CA0-A3B8-DC416FE24AB3}"/>
          </ac:spMkLst>
        </pc:spChg>
        <pc:spChg chg="add del mod">
          <ac:chgData name="christophe CHUECOS-FONT" userId="7e57acaa-4bc6-4644-8edc-0ecdded28594" providerId="ADAL" clId="{67DE474F-9E2C-4F68-B79B-1B1AA065A498}" dt="2021-04-01T21:41:47.676" v="1010"/>
          <ac:spMkLst>
            <pc:docMk/>
            <pc:sldMk cId="2169397702" sldId="940"/>
            <ac:spMk id="4" creationId="{4E4DEEEE-C70F-4C7D-B3DE-999E97A201B2}"/>
          </ac:spMkLst>
        </pc:spChg>
        <pc:spChg chg="del">
          <ac:chgData name="christophe CHUECOS-FONT" userId="7e57acaa-4bc6-4644-8edc-0ecdded28594" providerId="ADAL" clId="{67DE474F-9E2C-4F68-B79B-1B1AA065A498}" dt="2021-04-01T21:42:39.274" v="1073" actId="26606"/>
          <ac:spMkLst>
            <pc:docMk/>
            <pc:sldMk cId="2169397702" sldId="940"/>
            <ac:spMk id="17" creationId="{B775CD93-9DF2-48CB-9F57-1BCA9A46C7FA}"/>
          </ac:spMkLst>
        </pc:spChg>
        <pc:spChg chg="del">
          <ac:chgData name="christophe CHUECOS-FONT" userId="7e57acaa-4bc6-4644-8edc-0ecdded28594" providerId="ADAL" clId="{67DE474F-9E2C-4F68-B79B-1B1AA065A498}" dt="2021-04-01T21:42:39.274" v="1073" actId="26606"/>
          <ac:spMkLst>
            <pc:docMk/>
            <pc:sldMk cId="2169397702" sldId="940"/>
            <ac:spMk id="21" creationId="{E186B68C-84BC-4A6E-99D1-EE87483C1349}"/>
          </ac:spMkLst>
        </pc:spChg>
        <pc:spChg chg="del">
          <ac:chgData name="christophe CHUECOS-FONT" userId="7e57acaa-4bc6-4644-8edc-0ecdded28594" providerId="ADAL" clId="{67DE474F-9E2C-4F68-B79B-1B1AA065A498}" dt="2021-04-01T21:42:39.274" v="1073" actId="26606"/>
          <ac:spMkLst>
            <pc:docMk/>
            <pc:sldMk cId="2169397702" sldId="940"/>
            <ac:spMk id="22" creationId="{1C091803-41C2-48E0-9228-5148460C7479}"/>
          </ac:spMkLst>
        </pc:spChg>
        <pc:spChg chg="del">
          <ac:chgData name="christophe CHUECOS-FONT" userId="7e57acaa-4bc6-4644-8edc-0ecdded28594" providerId="ADAL" clId="{67DE474F-9E2C-4F68-B79B-1B1AA065A498}" dt="2021-04-01T21:42:39.274" v="1073" actId="26606"/>
          <ac:spMkLst>
            <pc:docMk/>
            <pc:sldMk cId="2169397702" sldId="940"/>
            <ac:spMk id="23" creationId="{6166C6D1-23AC-49C4-BA07-238E4E9F8CEB}"/>
          </ac:spMkLst>
        </pc:spChg>
        <pc:spChg chg="add del mod">
          <ac:chgData name="christophe CHUECOS-FONT" userId="7e57acaa-4bc6-4644-8edc-0ecdded28594" providerId="ADAL" clId="{67DE474F-9E2C-4F68-B79B-1B1AA065A498}" dt="2021-04-01T21:43:09.735" v="1122" actId="20577"/>
          <ac:spMkLst>
            <pc:docMk/>
            <pc:sldMk cId="2169397702" sldId="940"/>
            <ac:spMk id="24" creationId="{DADE19F3-635F-4ED7-91EC-7D07BAA72972}"/>
          </ac:spMkLst>
        </pc:spChg>
        <pc:spChg chg="add">
          <ac:chgData name="christophe CHUECOS-FONT" userId="7e57acaa-4bc6-4644-8edc-0ecdded28594" providerId="ADAL" clId="{67DE474F-9E2C-4F68-B79B-1B1AA065A498}" dt="2021-04-01T21:42:39.274" v="1073" actId="26606"/>
          <ac:spMkLst>
            <pc:docMk/>
            <pc:sldMk cId="2169397702" sldId="940"/>
            <ac:spMk id="29" creationId="{6F5A5072-7B47-4D32-B52A-4EBBF590B8A5}"/>
          </ac:spMkLst>
        </pc:spChg>
        <pc:spChg chg="add">
          <ac:chgData name="christophe CHUECOS-FONT" userId="7e57acaa-4bc6-4644-8edc-0ecdded28594" providerId="ADAL" clId="{67DE474F-9E2C-4F68-B79B-1B1AA065A498}" dt="2021-04-01T21:42:39.274" v="1073" actId="26606"/>
          <ac:spMkLst>
            <pc:docMk/>
            <pc:sldMk cId="2169397702" sldId="940"/>
            <ac:spMk id="31" creationId="{9715DAF0-AE1B-46C9-8A6B-DB2AA05AB91D}"/>
          </ac:spMkLst>
        </pc:spChg>
        <pc:spChg chg="add">
          <ac:chgData name="christophe CHUECOS-FONT" userId="7e57acaa-4bc6-4644-8edc-0ecdded28594" providerId="ADAL" clId="{67DE474F-9E2C-4F68-B79B-1B1AA065A498}" dt="2021-04-01T21:42:39.274" v="1073" actId="26606"/>
          <ac:spMkLst>
            <pc:docMk/>
            <pc:sldMk cId="2169397702" sldId="940"/>
            <ac:spMk id="33" creationId="{6016219D-510E-4184-9090-6D5578A87BD1}"/>
          </ac:spMkLst>
        </pc:spChg>
        <pc:spChg chg="add">
          <ac:chgData name="christophe CHUECOS-FONT" userId="7e57acaa-4bc6-4644-8edc-0ecdded28594" providerId="ADAL" clId="{67DE474F-9E2C-4F68-B79B-1B1AA065A498}" dt="2021-04-01T21:42:39.274" v="1073" actId="26606"/>
          <ac:spMkLst>
            <pc:docMk/>
            <pc:sldMk cId="2169397702" sldId="940"/>
            <ac:spMk id="35" creationId="{AFF4A713-7B75-4B21-90D7-5AB19547C728}"/>
          </ac:spMkLst>
        </pc:spChg>
        <pc:spChg chg="add">
          <ac:chgData name="christophe CHUECOS-FONT" userId="7e57acaa-4bc6-4644-8edc-0ecdded28594" providerId="ADAL" clId="{67DE474F-9E2C-4F68-B79B-1B1AA065A498}" dt="2021-04-01T21:42:39.274" v="1073" actId="26606"/>
          <ac:spMkLst>
            <pc:docMk/>
            <pc:sldMk cId="2169397702" sldId="940"/>
            <ac:spMk id="37" creationId="{DC631C0B-6DA6-4E57-8231-CE32B3434A7E}"/>
          </ac:spMkLst>
        </pc:spChg>
        <pc:spChg chg="add">
          <ac:chgData name="christophe CHUECOS-FONT" userId="7e57acaa-4bc6-4644-8edc-0ecdded28594" providerId="ADAL" clId="{67DE474F-9E2C-4F68-B79B-1B1AA065A498}" dt="2021-04-01T21:42:39.274" v="1073" actId="26606"/>
          <ac:spMkLst>
            <pc:docMk/>
            <pc:sldMk cId="2169397702" sldId="940"/>
            <ac:spMk id="39" creationId="{C29501E6-A978-4A61-9689-9085AF97A53A}"/>
          </ac:spMkLst>
        </pc:spChg>
      </pc:sldChg>
      <pc:sldChg chg="modSp add mod">
        <pc:chgData name="christophe CHUECOS-FONT" userId="7e57acaa-4bc6-4644-8edc-0ecdded28594" providerId="ADAL" clId="{67DE474F-9E2C-4F68-B79B-1B1AA065A498}" dt="2021-04-01T21:43:37.552" v="1150" actId="20577"/>
        <pc:sldMkLst>
          <pc:docMk/>
          <pc:sldMk cId="4161496407" sldId="941"/>
        </pc:sldMkLst>
        <pc:spChg chg="mod">
          <ac:chgData name="christophe CHUECOS-FONT" userId="7e57acaa-4bc6-4644-8edc-0ecdded28594" providerId="ADAL" clId="{67DE474F-9E2C-4F68-B79B-1B1AA065A498}" dt="2021-04-01T21:43:28.920" v="1132" actId="20577"/>
          <ac:spMkLst>
            <pc:docMk/>
            <pc:sldMk cId="4161496407" sldId="941"/>
            <ac:spMk id="2" creationId="{C44BAECA-A9E7-4228-AF29-CC35BA2FAE2C}"/>
          </ac:spMkLst>
        </pc:spChg>
        <pc:spChg chg="mod">
          <ac:chgData name="christophe CHUECOS-FONT" userId="7e57acaa-4bc6-4644-8edc-0ecdded28594" providerId="ADAL" clId="{67DE474F-9E2C-4F68-B79B-1B1AA065A498}" dt="2021-04-01T21:43:37.552" v="1150" actId="20577"/>
          <ac:spMkLst>
            <pc:docMk/>
            <pc:sldMk cId="4161496407" sldId="941"/>
            <ac:spMk id="24" creationId="{DADE19F3-635F-4ED7-91EC-7D07BAA72972}"/>
          </ac:spMkLst>
        </pc:spChg>
      </pc:sldChg>
      <pc:sldChg chg="modSp add mod ord">
        <pc:chgData name="christophe CHUECOS-FONT" userId="7e57acaa-4bc6-4644-8edc-0ecdded28594" providerId="ADAL" clId="{67DE474F-9E2C-4F68-B79B-1B1AA065A498}" dt="2021-04-01T21:44:36.006" v="1172" actId="20577"/>
        <pc:sldMkLst>
          <pc:docMk/>
          <pc:sldMk cId="2395717442" sldId="942"/>
        </pc:sldMkLst>
        <pc:spChg chg="mod">
          <ac:chgData name="christophe CHUECOS-FONT" userId="7e57acaa-4bc6-4644-8edc-0ecdded28594" providerId="ADAL" clId="{67DE474F-9E2C-4F68-B79B-1B1AA065A498}" dt="2021-04-01T21:44:36.006" v="1172" actId="20577"/>
          <ac:spMkLst>
            <pc:docMk/>
            <pc:sldMk cId="2395717442" sldId="942"/>
            <ac:spMk id="5" creationId="{DFEA2082-E7DE-4453-8158-54F380B94285}"/>
          </ac:spMkLst>
        </pc:spChg>
      </pc:sldChg>
      <pc:sldChg chg="addSp delSp modSp new del mod setBg setClrOvrMap">
        <pc:chgData name="christophe CHUECOS-FONT" userId="7e57acaa-4bc6-4644-8edc-0ecdded28594" providerId="ADAL" clId="{67DE474F-9E2C-4F68-B79B-1B1AA065A498}" dt="2021-04-01T21:49:17.680" v="1292" actId="47"/>
        <pc:sldMkLst>
          <pc:docMk/>
          <pc:sldMk cId="131847212" sldId="943"/>
        </pc:sldMkLst>
        <pc:spChg chg="mod">
          <ac:chgData name="christophe CHUECOS-FONT" userId="7e57acaa-4bc6-4644-8edc-0ecdded28594" providerId="ADAL" clId="{67DE474F-9E2C-4F68-B79B-1B1AA065A498}" dt="2021-04-01T21:47:38.230" v="1231"/>
          <ac:spMkLst>
            <pc:docMk/>
            <pc:sldMk cId="131847212" sldId="943"/>
            <ac:spMk id="2" creationId="{9BC3076F-0B25-422C-87D9-4D5F7D02130A}"/>
          </ac:spMkLst>
        </pc:spChg>
        <pc:spChg chg="del">
          <ac:chgData name="christophe CHUECOS-FONT" userId="7e57acaa-4bc6-4644-8edc-0ecdded28594" providerId="ADAL" clId="{67DE474F-9E2C-4F68-B79B-1B1AA065A498}" dt="2021-04-01T21:46:15.104" v="1218" actId="26606"/>
          <ac:spMkLst>
            <pc:docMk/>
            <pc:sldMk cId="131847212" sldId="943"/>
            <ac:spMk id="3" creationId="{2A548B20-01F5-4174-9B6B-5A7A83DC6FCF}"/>
          </ac:spMkLst>
        </pc:spChg>
        <pc:spChg chg="add del">
          <ac:chgData name="christophe CHUECOS-FONT" userId="7e57acaa-4bc6-4644-8edc-0ecdded28594" providerId="ADAL" clId="{67DE474F-9E2C-4F68-B79B-1B1AA065A498}" dt="2021-04-01T21:46:45.170" v="1222" actId="26606"/>
          <ac:spMkLst>
            <pc:docMk/>
            <pc:sldMk cId="131847212" sldId="943"/>
            <ac:spMk id="9" creationId="{C1DD1A8A-57D5-4A81-AD04-532B043C5611}"/>
          </ac:spMkLst>
        </pc:spChg>
        <pc:spChg chg="add del">
          <ac:chgData name="christophe CHUECOS-FONT" userId="7e57acaa-4bc6-4644-8edc-0ecdded28594" providerId="ADAL" clId="{67DE474F-9E2C-4F68-B79B-1B1AA065A498}" dt="2021-04-01T21:46:45.170" v="1222" actId="26606"/>
          <ac:spMkLst>
            <pc:docMk/>
            <pc:sldMk cId="131847212" sldId="943"/>
            <ac:spMk id="11" creationId="{007891EC-4501-44ED-A8C8-B11B6DB767AB}"/>
          </ac:spMkLst>
        </pc:spChg>
        <pc:picChg chg="add mod">
          <ac:chgData name="christophe CHUECOS-FONT" userId="7e57acaa-4bc6-4644-8edc-0ecdded28594" providerId="ADAL" clId="{67DE474F-9E2C-4F68-B79B-1B1AA065A498}" dt="2021-04-01T21:46:45.170" v="1222" actId="26606"/>
          <ac:picMkLst>
            <pc:docMk/>
            <pc:sldMk cId="131847212" sldId="943"/>
            <ac:picMk id="5" creationId="{71304045-47C1-47F2-A512-6699A4BC5BFA}"/>
          </ac:picMkLst>
        </pc:picChg>
      </pc:sldChg>
      <pc:sldChg chg="addSp delSp modSp new mod setBg">
        <pc:chgData name="christophe CHUECOS-FONT" userId="7e57acaa-4bc6-4644-8edc-0ecdded28594" providerId="ADAL" clId="{67DE474F-9E2C-4F68-B79B-1B1AA065A498}" dt="2021-04-01T21:48:27.922" v="1286" actId="27636"/>
        <pc:sldMkLst>
          <pc:docMk/>
          <pc:sldMk cId="2389229991" sldId="944"/>
        </pc:sldMkLst>
        <pc:spChg chg="mod">
          <ac:chgData name="christophe CHUECOS-FONT" userId="7e57acaa-4bc6-4644-8edc-0ecdded28594" providerId="ADAL" clId="{67DE474F-9E2C-4F68-B79B-1B1AA065A498}" dt="2021-04-01T21:48:27.922" v="1286" actId="27636"/>
          <ac:spMkLst>
            <pc:docMk/>
            <pc:sldMk cId="2389229991" sldId="944"/>
            <ac:spMk id="2" creationId="{70302103-84FE-4480-B011-DA713F71A627}"/>
          </ac:spMkLst>
        </pc:spChg>
        <pc:spChg chg="del mod">
          <ac:chgData name="christophe CHUECOS-FONT" userId="7e57acaa-4bc6-4644-8edc-0ecdded28594" providerId="ADAL" clId="{67DE474F-9E2C-4F68-B79B-1B1AA065A498}" dt="2021-04-01T21:48:21.934" v="1283" actId="26606"/>
          <ac:spMkLst>
            <pc:docMk/>
            <pc:sldMk cId="2389229991" sldId="944"/>
            <ac:spMk id="3" creationId="{3D308ED2-B348-48F7-B8ED-CDCEC0E133F8}"/>
          </ac:spMkLst>
        </pc:spChg>
        <pc:spChg chg="add">
          <ac:chgData name="christophe CHUECOS-FONT" userId="7e57acaa-4bc6-4644-8edc-0ecdded28594" providerId="ADAL" clId="{67DE474F-9E2C-4F68-B79B-1B1AA065A498}" dt="2021-04-01T21:48:21.934" v="1283" actId="26606"/>
          <ac:spMkLst>
            <pc:docMk/>
            <pc:sldMk cId="2389229991" sldId="944"/>
            <ac:spMk id="10" creationId="{86C7B4A1-154A-4DF0-AC46-F88D75A2E0FD}"/>
          </ac:spMkLst>
        </pc:spChg>
        <pc:graphicFrameChg chg="add">
          <ac:chgData name="christophe CHUECOS-FONT" userId="7e57acaa-4bc6-4644-8edc-0ecdded28594" providerId="ADAL" clId="{67DE474F-9E2C-4F68-B79B-1B1AA065A498}" dt="2021-04-01T21:48:21.934" v="1283" actId="26606"/>
          <ac:graphicFrameMkLst>
            <pc:docMk/>
            <pc:sldMk cId="2389229991" sldId="944"/>
            <ac:graphicFrameMk id="5" creationId="{2F997F44-93CA-4919-BCD6-0C6F18BCDBA8}"/>
          </ac:graphicFrameMkLst>
        </pc:graphicFrameChg>
        <pc:picChg chg="add">
          <ac:chgData name="christophe CHUECOS-FONT" userId="7e57acaa-4bc6-4644-8edc-0ecdded28594" providerId="ADAL" clId="{67DE474F-9E2C-4F68-B79B-1B1AA065A498}" dt="2021-04-01T21:48:21.934" v="1283" actId="26606"/>
          <ac:picMkLst>
            <pc:docMk/>
            <pc:sldMk cId="2389229991" sldId="944"/>
            <ac:picMk id="6" creationId="{433F55A5-F0D8-4923-9022-ADF91DBEA250}"/>
          </ac:picMkLst>
        </pc:picChg>
      </pc:sldChg>
      <pc:sldChg chg="addSp delSp modSp add mod setClrOvrMap">
        <pc:chgData name="christophe CHUECOS-FONT" userId="7e57acaa-4bc6-4644-8edc-0ecdded28594" providerId="ADAL" clId="{67DE474F-9E2C-4F68-B79B-1B1AA065A498}" dt="2021-04-01T21:49:33.294" v="1293" actId="26606"/>
        <pc:sldMkLst>
          <pc:docMk/>
          <pc:sldMk cId="3412986615" sldId="945"/>
        </pc:sldMkLst>
        <pc:spChg chg="mod">
          <ac:chgData name="christophe CHUECOS-FONT" userId="7e57acaa-4bc6-4644-8edc-0ecdded28594" providerId="ADAL" clId="{67DE474F-9E2C-4F68-B79B-1B1AA065A498}" dt="2021-04-01T21:49:33.294" v="1293" actId="26606"/>
          <ac:spMkLst>
            <pc:docMk/>
            <pc:sldMk cId="3412986615" sldId="945"/>
            <ac:spMk id="2" creationId="{70302103-84FE-4480-B011-DA713F71A627}"/>
          </ac:spMkLst>
        </pc:spChg>
        <pc:spChg chg="del">
          <ac:chgData name="christophe CHUECOS-FONT" userId="7e57acaa-4bc6-4644-8edc-0ecdded28594" providerId="ADAL" clId="{67DE474F-9E2C-4F68-B79B-1B1AA065A498}" dt="2021-04-01T21:49:33.294" v="1293" actId="26606"/>
          <ac:spMkLst>
            <pc:docMk/>
            <pc:sldMk cId="3412986615" sldId="945"/>
            <ac:spMk id="10" creationId="{86C7B4A1-154A-4DF0-AC46-F88D75A2E0FD}"/>
          </ac:spMkLst>
        </pc:spChg>
        <pc:spChg chg="add">
          <ac:chgData name="christophe CHUECOS-FONT" userId="7e57acaa-4bc6-4644-8edc-0ecdded28594" providerId="ADAL" clId="{67DE474F-9E2C-4F68-B79B-1B1AA065A498}" dt="2021-04-01T21:49:33.294" v="1293" actId="26606"/>
          <ac:spMkLst>
            <pc:docMk/>
            <pc:sldMk cId="3412986615" sldId="945"/>
            <ac:spMk id="15" creationId="{9228552E-C8B1-4A80-8448-0787CE0FC704}"/>
          </ac:spMkLst>
        </pc:spChg>
        <pc:graphicFrameChg chg="mod modGraphic">
          <ac:chgData name="christophe CHUECOS-FONT" userId="7e57acaa-4bc6-4644-8edc-0ecdded28594" providerId="ADAL" clId="{67DE474F-9E2C-4F68-B79B-1B1AA065A498}" dt="2021-04-01T21:49:33.294" v="1293" actId="26606"/>
          <ac:graphicFrameMkLst>
            <pc:docMk/>
            <pc:sldMk cId="3412986615" sldId="945"/>
            <ac:graphicFrameMk id="5" creationId="{2F997F44-93CA-4919-BCD6-0C6F18BCDBA8}"/>
          </ac:graphicFrameMkLst>
        </pc:graphicFrameChg>
        <pc:picChg chg="mod">
          <ac:chgData name="christophe CHUECOS-FONT" userId="7e57acaa-4bc6-4644-8edc-0ecdded28594" providerId="ADAL" clId="{67DE474F-9E2C-4F68-B79B-1B1AA065A498}" dt="2021-04-01T21:49:33.294" v="1293" actId="26606"/>
          <ac:picMkLst>
            <pc:docMk/>
            <pc:sldMk cId="3412986615" sldId="945"/>
            <ac:picMk id="6" creationId="{433F55A5-F0D8-4923-9022-ADF91DBEA250}"/>
          </ac:picMkLst>
        </pc:picChg>
      </pc:sldChg>
      <pc:sldChg chg="addSp delSp modSp new mod setBg">
        <pc:chgData name="christophe CHUECOS-FONT" userId="7e57acaa-4bc6-4644-8edc-0ecdded28594" providerId="ADAL" clId="{67DE474F-9E2C-4F68-B79B-1B1AA065A498}" dt="2021-04-01T21:54:18.790" v="1509" actId="255"/>
        <pc:sldMkLst>
          <pc:docMk/>
          <pc:sldMk cId="246643537" sldId="946"/>
        </pc:sldMkLst>
        <pc:spChg chg="mod">
          <ac:chgData name="christophe CHUECOS-FONT" userId="7e57acaa-4bc6-4644-8edc-0ecdded28594" providerId="ADAL" clId="{67DE474F-9E2C-4F68-B79B-1B1AA065A498}" dt="2021-04-01T21:53:20.357" v="1508" actId="26606"/>
          <ac:spMkLst>
            <pc:docMk/>
            <pc:sldMk cId="246643537" sldId="946"/>
            <ac:spMk id="2" creationId="{9908A016-1E9A-4DAD-AFB1-78E502EBDB78}"/>
          </ac:spMkLst>
        </pc:spChg>
        <pc:spChg chg="add del mod">
          <ac:chgData name="christophe CHUECOS-FONT" userId="7e57acaa-4bc6-4644-8edc-0ecdded28594" providerId="ADAL" clId="{67DE474F-9E2C-4F68-B79B-1B1AA065A498}" dt="2021-04-01T21:52:50.582" v="1505" actId="26606"/>
          <ac:spMkLst>
            <pc:docMk/>
            <pc:sldMk cId="246643537" sldId="946"/>
            <ac:spMk id="3" creationId="{15AB0BB4-1B82-4B32-84A2-3F0B0F17E1AC}"/>
          </ac:spMkLst>
        </pc:spChg>
        <pc:spChg chg="add">
          <ac:chgData name="christophe CHUECOS-FONT" userId="7e57acaa-4bc6-4644-8edc-0ecdded28594" providerId="ADAL" clId="{67DE474F-9E2C-4F68-B79B-1B1AA065A498}" dt="2021-04-01T21:53:20.357" v="1508" actId="26606"/>
          <ac:spMkLst>
            <pc:docMk/>
            <pc:sldMk cId="246643537" sldId="946"/>
            <ac:spMk id="12" creationId="{6C4028FD-8BAA-4A19-BFDE-594D991B7552}"/>
          </ac:spMkLst>
        </pc:spChg>
        <pc:graphicFrameChg chg="add del">
          <ac:chgData name="christophe CHUECOS-FONT" userId="7e57acaa-4bc6-4644-8edc-0ecdded28594" providerId="ADAL" clId="{67DE474F-9E2C-4F68-B79B-1B1AA065A498}" dt="2021-04-01T21:52:50.550" v="1504" actId="26606"/>
          <ac:graphicFrameMkLst>
            <pc:docMk/>
            <pc:sldMk cId="246643537" sldId="946"/>
            <ac:graphicFrameMk id="5" creationId="{5BA12AE8-2975-418E-BF3D-B097EF3D37B8}"/>
          </ac:graphicFrameMkLst>
        </pc:graphicFrameChg>
        <pc:graphicFrameChg chg="add mod modGraphic">
          <ac:chgData name="christophe CHUECOS-FONT" userId="7e57acaa-4bc6-4644-8edc-0ecdded28594" providerId="ADAL" clId="{67DE474F-9E2C-4F68-B79B-1B1AA065A498}" dt="2021-04-01T21:54:18.790" v="1509" actId="255"/>
          <ac:graphicFrameMkLst>
            <pc:docMk/>
            <pc:sldMk cId="246643537" sldId="946"/>
            <ac:graphicFrameMk id="7" creationId="{76BAA54C-1744-476C-B424-49C14E6B068F}"/>
          </ac:graphicFrameMkLst>
        </pc:graphicFrameChg>
      </pc:sldChg>
      <pc:sldChg chg="addSp delSp modSp new mod ord setBg">
        <pc:chgData name="christophe CHUECOS-FONT" userId="7e57acaa-4bc6-4644-8edc-0ecdded28594" providerId="ADAL" clId="{67DE474F-9E2C-4F68-B79B-1B1AA065A498}" dt="2021-04-01T22:04:27.735" v="1796"/>
        <pc:sldMkLst>
          <pc:docMk/>
          <pc:sldMk cId="3854939415" sldId="947"/>
        </pc:sldMkLst>
        <pc:spChg chg="mod">
          <ac:chgData name="christophe CHUECOS-FONT" userId="7e57acaa-4bc6-4644-8edc-0ecdded28594" providerId="ADAL" clId="{67DE474F-9E2C-4F68-B79B-1B1AA065A498}" dt="2021-04-01T22:04:04.023" v="1793" actId="26606"/>
          <ac:spMkLst>
            <pc:docMk/>
            <pc:sldMk cId="3854939415" sldId="947"/>
            <ac:spMk id="2" creationId="{AB4BD8A2-5C77-4F6B-ACB6-AB917A0C0D72}"/>
          </ac:spMkLst>
        </pc:spChg>
        <pc:spChg chg="mod">
          <ac:chgData name="christophe CHUECOS-FONT" userId="7e57acaa-4bc6-4644-8edc-0ecdded28594" providerId="ADAL" clId="{67DE474F-9E2C-4F68-B79B-1B1AA065A498}" dt="2021-04-01T22:04:15.694" v="1794" actId="255"/>
          <ac:spMkLst>
            <pc:docMk/>
            <pc:sldMk cId="3854939415" sldId="947"/>
            <ac:spMk id="3" creationId="{667BC496-97F0-4F08-B182-396A614F80AF}"/>
          </ac:spMkLst>
        </pc:spChg>
        <pc:spChg chg="add del">
          <ac:chgData name="christophe CHUECOS-FONT" userId="7e57acaa-4bc6-4644-8edc-0ecdded28594" providerId="ADAL" clId="{67DE474F-9E2C-4F68-B79B-1B1AA065A498}" dt="2021-04-01T22:04:04.023" v="1793" actId="26606"/>
          <ac:spMkLst>
            <pc:docMk/>
            <pc:sldMk cId="3854939415" sldId="947"/>
            <ac:spMk id="10" creationId="{944E28A0-F8F2-4190-AC08-73EF5A051BD4}"/>
          </ac:spMkLst>
        </pc:spChg>
        <pc:spChg chg="add">
          <ac:chgData name="christophe CHUECOS-FONT" userId="7e57acaa-4bc6-4644-8edc-0ecdded28594" providerId="ADAL" clId="{67DE474F-9E2C-4F68-B79B-1B1AA065A498}" dt="2021-04-01T22:04:04.023" v="1793" actId="26606"/>
          <ac:spMkLst>
            <pc:docMk/>
            <pc:sldMk cId="3854939415" sldId="947"/>
            <ac:spMk id="15" creationId="{3E443FD7-A66B-4AA0-872D-B088B9BC5F17}"/>
          </ac:spMkLst>
        </pc:spChg>
        <pc:spChg chg="add">
          <ac:chgData name="christophe CHUECOS-FONT" userId="7e57acaa-4bc6-4644-8edc-0ecdded28594" providerId="ADAL" clId="{67DE474F-9E2C-4F68-B79B-1B1AA065A498}" dt="2021-04-01T22:04:04.023" v="1793" actId="26606"/>
          <ac:spMkLst>
            <pc:docMk/>
            <pc:sldMk cId="3854939415" sldId="947"/>
            <ac:spMk id="17" creationId="{C04BE0EF-3561-49B4-9A29-F283168A91C7}"/>
          </ac:spMkLst>
        </pc:spChg>
        <pc:picChg chg="add mod">
          <ac:chgData name="christophe CHUECOS-FONT" userId="7e57acaa-4bc6-4644-8edc-0ecdded28594" providerId="ADAL" clId="{67DE474F-9E2C-4F68-B79B-1B1AA065A498}" dt="2021-04-01T22:04:04.023" v="1793" actId="26606"/>
          <ac:picMkLst>
            <pc:docMk/>
            <pc:sldMk cId="3854939415" sldId="947"/>
            <ac:picMk id="7" creationId="{E889F2CB-776F-4113-951A-136AF7AF2BD9}"/>
          </ac:picMkLst>
        </pc:picChg>
      </pc:sldChg>
      <pc:sldChg chg="addSp delSp modSp new mod setBg">
        <pc:chgData name="christophe CHUECOS-FONT" userId="7e57acaa-4bc6-4644-8edc-0ecdded28594" providerId="ADAL" clId="{67DE474F-9E2C-4F68-B79B-1B1AA065A498}" dt="2021-04-01T21:56:37.065" v="1594" actId="26606"/>
        <pc:sldMkLst>
          <pc:docMk/>
          <pc:sldMk cId="404236345" sldId="948"/>
        </pc:sldMkLst>
        <pc:spChg chg="mod">
          <ac:chgData name="christophe CHUECOS-FONT" userId="7e57acaa-4bc6-4644-8edc-0ecdded28594" providerId="ADAL" clId="{67DE474F-9E2C-4F68-B79B-1B1AA065A498}" dt="2021-04-01T21:56:37.065" v="1594" actId="26606"/>
          <ac:spMkLst>
            <pc:docMk/>
            <pc:sldMk cId="404236345" sldId="948"/>
            <ac:spMk id="2" creationId="{8D513513-2F52-4253-AF63-2B569A3E069F}"/>
          </ac:spMkLst>
        </pc:spChg>
        <pc:spChg chg="add del">
          <ac:chgData name="christophe CHUECOS-FONT" userId="7e57acaa-4bc6-4644-8edc-0ecdded28594" providerId="ADAL" clId="{67DE474F-9E2C-4F68-B79B-1B1AA065A498}" dt="2021-04-01T21:55:58.486" v="1590"/>
          <ac:spMkLst>
            <pc:docMk/>
            <pc:sldMk cId="404236345" sldId="948"/>
            <ac:spMk id="3" creationId="{4CFE8A5C-E8B0-4678-A9DA-BDAEDBEBB600}"/>
          </ac:spMkLst>
        </pc:spChg>
        <pc:spChg chg="add">
          <ac:chgData name="christophe CHUECOS-FONT" userId="7e57acaa-4bc6-4644-8edc-0ecdded28594" providerId="ADAL" clId="{67DE474F-9E2C-4F68-B79B-1B1AA065A498}" dt="2021-04-01T21:56:37.065" v="1594" actId="26606"/>
          <ac:spMkLst>
            <pc:docMk/>
            <pc:sldMk cId="404236345" sldId="948"/>
            <ac:spMk id="10" creationId="{6166C6D1-23AC-49C4-BA07-238E4E9F8CEB}"/>
          </ac:spMkLst>
        </pc:spChg>
        <pc:spChg chg="add">
          <ac:chgData name="christophe CHUECOS-FONT" userId="7e57acaa-4bc6-4644-8edc-0ecdded28594" providerId="ADAL" clId="{67DE474F-9E2C-4F68-B79B-1B1AA065A498}" dt="2021-04-01T21:56:37.065" v="1594" actId="26606"/>
          <ac:spMkLst>
            <pc:docMk/>
            <pc:sldMk cId="404236345" sldId="948"/>
            <ac:spMk id="12" creationId="{B775CD93-9DF2-48CB-9F57-1BCA9A46C7FA}"/>
          </ac:spMkLst>
        </pc:spChg>
        <pc:spChg chg="add">
          <ac:chgData name="christophe CHUECOS-FONT" userId="7e57acaa-4bc6-4644-8edc-0ecdded28594" providerId="ADAL" clId="{67DE474F-9E2C-4F68-B79B-1B1AA065A498}" dt="2021-04-01T21:56:37.065" v="1594" actId="26606"/>
          <ac:spMkLst>
            <pc:docMk/>
            <pc:sldMk cId="404236345" sldId="948"/>
            <ac:spMk id="14" creationId="{E186B68C-84BC-4A6E-99D1-EE87483C1349}"/>
          </ac:spMkLst>
        </pc:spChg>
        <pc:spChg chg="add">
          <ac:chgData name="christophe CHUECOS-FONT" userId="7e57acaa-4bc6-4644-8edc-0ecdded28594" providerId="ADAL" clId="{67DE474F-9E2C-4F68-B79B-1B1AA065A498}" dt="2021-04-01T21:56:37.065" v="1594" actId="26606"/>
          <ac:spMkLst>
            <pc:docMk/>
            <pc:sldMk cId="404236345" sldId="948"/>
            <ac:spMk id="16" creationId="{1C091803-41C2-48E0-9228-5148460C7479}"/>
          </ac:spMkLst>
        </pc:spChg>
        <pc:graphicFrameChg chg="add del mod">
          <ac:chgData name="christophe CHUECOS-FONT" userId="7e57acaa-4bc6-4644-8edc-0ecdded28594" providerId="ADAL" clId="{67DE474F-9E2C-4F68-B79B-1B1AA065A498}" dt="2021-04-01T21:55:48.620" v="1589"/>
          <ac:graphicFrameMkLst>
            <pc:docMk/>
            <pc:sldMk cId="404236345" sldId="948"/>
            <ac:graphicFrameMk id="4" creationId="{7AD60107-0291-45A8-B020-9811F5906237}"/>
          </ac:graphicFrameMkLst>
        </pc:graphicFrameChg>
        <pc:graphicFrameChg chg="add mod modGraphic">
          <ac:chgData name="christophe CHUECOS-FONT" userId="7e57acaa-4bc6-4644-8edc-0ecdded28594" providerId="ADAL" clId="{67DE474F-9E2C-4F68-B79B-1B1AA065A498}" dt="2021-04-01T21:56:37.065" v="1594" actId="26606"/>
          <ac:graphicFrameMkLst>
            <pc:docMk/>
            <pc:sldMk cId="404236345" sldId="948"/>
            <ac:graphicFrameMk id="5" creationId="{60A3C58A-134C-4B52-A66C-326E23765FEF}"/>
          </ac:graphicFrameMkLst>
        </pc:graphicFrameChg>
      </pc:sldChg>
      <pc:sldChg chg="addSp delSp modSp new mod setBg setClrOvrMap">
        <pc:chgData name="christophe CHUECOS-FONT" userId="7e57acaa-4bc6-4644-8edc-0ecdded28594" providerId="ADAL" clId="{67DE474F-9E2C-4F68-B79B-1B1AA065A498}" dt="2021-04-01T22:01:31.087" v="1666" actId="255"/>
        <pc:sldMkLst>
          <pc:docMk/>
          <pc:sldMk cId="2081772969" sldId="949"/>
        </pc:sldMkLst>
        <pc:spChg chg="mod">
          <ac:chgData name="christophe CHUECOS-FONT" userId="7e57acaa-4bc6-4644-8edc-0ecdded28594" providerId="ADAL" clId="{67DE474F-9E2C-4F68-B79B-1B1AA065A498}" dt="2021-04-01T22:01:12.031" v="1663" actId="26606"/>
          <ac:spMkLst>
            <pc:docMk/>
            <pc:sldMk cId="2081772969" sldId="949"/>
            <ac:spMk id="2" creationId="{E68639B9-77A1-4188-9120-BBBC0852D100}"/>
          </ac:spMkLst>
        </pc:spChg>
        <pc:spChg chg="del mod">
          <ac:chgData name="christophe CHUECOS-FONT" userId="7e57acaa-4bc6-4644-8edc-0ecdded28594" providerId="ADAL" clId="{67DE474F-9E2C-4F68-B79B-1B1AA065A498}" dt="2021-04-01T21:58:36.989" v="1622" actId="26606"/>
          <ac:spMkLst>
            <pc:docMk/>
            <pc:sldMk cId="2081772969" sldId="949"/>
            <ac:spMk id="3" creationId="{018050C4-92D7-4977-B5FF-EED7769B4138}"/>
          </ac:spMkLst>
        </pc:spChg>
        <pc:spChg chg="add del">
          <ac:chgData name="christophe CHUECOS-FONT" userId="7e57acaa-4bc6-4644-8edc-0ecdded28594" providerId="ADAL" clId="{67DE474F-9E2C-4F68-B79B-1B1AA065A498}" dt="2021-04-01T22:01:12.031" v="1663" actId="26606"/>
          <ac:spMkLst>
            <pc:docMk/>
            <pc:sldMk cId="2081772969" sldId="949"/>
            <ac:spMk id="9" creationId="{B775CD93-9DF2-48CB-9F57-1BCA9A46C7FA}"/>
          </ac:spMkLst>
        </pc:spChg>
        <pc:spChg chg="add del">
          <ac:chgData name="christophe CHUECOS-FONT" userId="7e57acaa-4bc6-4644-8edc-0ecdded28594" providerId="ADAL" clId="{67DE474F-9E2C-4F68-B79B-1B1AA065A498}" dt="2021-04-01T22:01:12.031" v="1663" actId="26606"/>
          <ac:spMkLst>
            <pc:docMk/>
            <pc:sldMk cId="2081772969" sldId="949"/>
            <ac:spMk id="11" creationId="{6166C6D1-23AC-49C4-BA07-238E4E9F8CEB}"/>
          </ac:spMkLst>
        </pc:spChg>
        <pc:spChg chg="add del">
          <ac:chgData name="christophe CHUECOS-FONT" userId="7e57acaa-4bc6-4644-8edc-0ecdded28594" providerId="ADAL" clId="{67DE474F-9E2C-4F68-B79B-1B1AA065A498}" dt="2021-04-01T22:01:12.031" v="1663" actId="26606"/>
          <ac:spMkLst>
            <pc:docMk/>
            <pc:sldMk cId="2081772969" sldId="949"/>
            <ac:spMk id="13" creationId="{E186B68C-84BC-4A6E-99D1-EE87483C1349}"/>
          </ac:spMkLst>
        </pc:spChg>
        <pc:spChg chg="add del">
          <ac:chgData name="christophe CHUECOS-FONT" userId="7e57acaa-4bc6-4644-8edc-0ecdded28594" providerId="ADAL" clId="{67DE474F-9E2C-4F68-B79B-1B1AA065A498}" dt="2021-04-01T22:01:12.031" v="1663" actId="26606"/>
          <ac:spMkLst>
            <pc:docMk/>
            <pc:sldMk cId="2081772969" sldId="949"/>
            <ac:spMk id="15" creationId="{1C091803-41C2-48E0-9228-5148460C7479}"/>
          </ac:spMkLst>
        </pc:spChg>
        <pc:spChg chg="add">
          <ac:chgData name="christophe CHUECOS-FONT" userId="7e57acaa-4bc6-4644-8edc-0ecdded28594" providerId="ADAL" clId="{67DE474F-9E2C-4F68-B79B-1B1AA065A498}" dt="2021-04-01T22:01:12.031" v="1663" actId="26606"/>
          <ac:spMkLst>
            <pc:docMk/>
            <pc:sldMk cId="2081772969" sldId="949"/>
            <ac:spMk id="20" creationId="{2E442304-DDBD-4F7B-8017-36BCC863FB40}"/>
          </ac:spMkLst>
        </pc:spChg>
        <pc:spChg chg="add del">
          <ac:chgData name="christophe CHUECOS-FONT" userId="7e57acaa-4bc6-4644-8edc-0ecdded28594" providerId="ADAL" clId="{67DE474F-9E2C-4F68-B79B-1B1AA065A498}" dt="2021-04-01T22:01:11.982" v="1662" actId="26606"/>
          <ac:spMkLst>
            <pc:docMk/>
            <pc:sldMk cId="2081772969" sldId="949"/>
            <ac:spMk id="21" creationId="{9228552E-C8B1-4A80-8448-0787CE0FC704}"/>
          </ac:spMkLst>
        </pc:spChg>
        <pc:spChg chg="add">
          <ac:chgData name="christophe CHUECOS-FONT" userId="7e57acaa-4bc6-4644-8edc-0ecdded28594" providerId="ADAL" clId="{67DE474F-9E2C-4F68-B79B-1B1AA065A498}" dt="2021-04-01T22:01:12.031" v="1663" actId="26606"/>
          <ac:spMkLst>
            <pc:docMk/>
            <pc:sldMk cId="2081772969" sldId="949"/>
            <ac:spMk id="22" creationId="{5E107275-3853-46FD-A241-DE4355A42675}"/>
          </ac:spMkLst>
        </pc:spChg>
        <pc:graphicFrameChg chg="add mod modGraphic">
          <ac:chgData name="christophe CHUECOS-FONT" userId="7e57acaa-4bc6-4644-8edc-0ecdded28594" providerId="ADAL" clId="{67DE474F-9E2C-4F68-B79B-1B1AA065A498}" dt="2021-04-01T22:01:31.087" v="1666" actId="255"/>
          <ac:graphicFrameMkLst>
            <pc:docMk/>
            <pc:sldMk cId="2081772969" sldId="949"/>
            <ac:graphicFrameMk id="5" creationId="{378E892E-3B3E-4743-AFE3-FFD5DEEECD15}"/>
          </ac:graphicFrameMkLst>
        </pc:graphicFrameChg>
        <pc:picChg chg="add del">
          <ac:chgData name="christophe CHUECOS-FONT" userId="7e57acaa-4bc6-4644-8edc-0ecdded28594" providerId="ADAL" clId="{67DE474F-9E2C-4F68-B79B-1B1AA065A498}" dt="2021-04-01T22:01:11.982" v="1662" actId="26606"/>
          <ac:picMkLst>
            <pc:docMk/>
            <pc:sldMk cId="2081772969" sldId="949"/>
            <ac:picMk id="17" creationId="{9B6235F9-7DA5-4D7C-8D23-F48A8E8B9EFA}"/>
          </ac:picMkLst>
        </pc:picChg>
      </pc:sldChg>
      <pc:sldChg chg="addSp delSp modSp add mod">
        <pc:chgData name="christophe CHUECOS-FONT" userId="7e57acaa-4bc6-4644-8edc-0ecdded28594" providerId="ADAL" clId="{67DE474F-9E2C-4F68-B79B-1B1AA065A498}" dt="2021-04-01T22:00:46.324" v="1660" actId="26606"/>
        <pc:sldMkLst>
          <pc:docMk/>
          <pc:sldMk cId="1251446674" sldId="950"/>
        </pc:sldMkLst>
        <pc:spChg chg="mod">
          <ac:chgData name="christophe CHUECOS-FONT" userId="7e57acaa-4bc6-4644-8edc-0ecdded28594" providerId="ADAL" clId="{67DE474F-9E2C-4F68-B79B-1B1AA065A498}" dt="2021-04-01T22:00:46.324" v="1660" actId="26606"/>
          <ac:spMkLst>
            <pc:docMk/>
            <pc:sldMk cId="1251446674" sldId="950"/>
            <ac:spMk id="2" creationId="{E68639B9-77A1-4188-9120-BBBC0852D100}"/>
          </ac:spMkLst>
        </pc:spChg>
        <pc:spChg chg="del">
          <ac:chgData name="christophe CHUECOS-FONT" userId="7e57acaa-4bc6-4644-8edc-0ecdded28594" providerId="ADAL" clId="{67DE474F-9E2C-4F68-B79B-1B1AA065A498}" dt="2021-04-01T22:00:46.324" v="1660" actId="26606"/>
          <ac:spMkLst>
            <pc:docMk/>
            <pc:sldMk cId="1251446674" sldId="950"/>
            <ac:spMk id="9" creationId="{B775CD93-9DF2-48CB-9F57-1BCA9A46C7FA}"/>
          </ac:spMkLst>
        </pc:spChg>
        <pc:spChg chg="del">
          <ac:chgData name="christophe CHUECOS-FONT" userId="7e57acaa-4bc6-4644-8edc-0ecdded28594" providerId="ADAL" clId="{67DE474F-9E2C-4F68-B79B-1B1AA065A498}" dt="2021-04-01T22:00:46.324" v="1660" actId="26606"/>
          <ac:spMkLst>
            <pc:docMk/>
            <pc:sldMk cId="1251446674" sldId="950"/>
            <ac:spMk id="11" creationId="{6166C6D1-23AC-49C4-BA07-238E4E9F8CEB}"/>
          </ac:spMkLst>
        </pc:spChg>
        <pc:spChg chg="del">
          <ac:chgData name="christophe CHUECOS-FONT" userId="7e57acaa-4bc6-4644-8edc-0ecdded28594" providerId="ADAL" clId="{67DE474F-9E2C-4F68-B79B-1B1AA065A498}" dt="2021-04-01T22:00:46.324" v="1660" actId="26606"/>
          <ac:spMkLst>
            <pc:docMk/>
            <pc:sldMk cId="1251446674" sldId="950"/>
            <ac:spMk id="13" creationId="{E186B68C-84BC-4A6E-99D1-EE87483C1349}"/>
          </ac:spMkLst>
        </pc:spChg>
        <pc:spChg chg="del">
          <ac:chgData name="christophe CHUECOS-FONT" userId="7e57acaa-4bc6-4644-8edc-0ecdded28594" providerId="ADAL" clId="{67DE474F-9E2C-4F68-B79B-1B1AA065A498}" dt="2021-04-01T22:00:46.324" v="1660" actId="26606"/>
          <ac:spMkLst>
            <pc:docMk/>
            <pc:sldMk cId="1251446674" sldId="950"/>
            <ac:spMk id="15" creationId="{1C091803-41C2-48E0-9228-5148460C7479}"/>
          </ac:spMkLst>
        </pc:spChg>
        <pc:spChg chg="add">
          <ac:chgData name="christophe CHUECOS-FONT" userId="7e57acaa-4bc6-4644-8edc-0ecdded28594" providerId="ADAL" clId="{67DE474F-9E2C-4F68-B79B-1B1AA065A498}" dt="2021-04-01T22:00:46.324" v="1660" actId="26606"/>
          <ac:spMkLst>
            <pc:docMk/>
            <pc:sldMk cId="1251446674" sldId="950"/>
            <ac:spMk id="20" creationId="{35DB3719-6FDC-4E5D-891D-FF40B7300F64}"/>
          </ac:spMkLst>
        </pc:spChg>
        <pc:spChg chg="add">
          <ac:chgData name="christophe CHUECOS-FONT" userId="7e57acaa-4bc6-4644-8edc-0ecdded28594" providerId="ADAL" clId="{67DE474F-9E2C-4F68-B79B-1B1AA065A498}" dt="2021-04-01T22:00:46.324" v="1660" actId="26606"/>
          <ac:spMkLst>
            <pc:docMk/>
            <pc:sldMk cId="1251446674" sldId="950"/>
            <ac:spMk id="22" creationId="{E0CBAC23-2E3F-4A90-BA59-F8299F6A5439}"/>
          </ac:spMkLst>
        </pc:spChg>
        <pc:graphicFrameChg chg="mod modGraphic">
          <ac:chgData name="christophe CHUECOS-FONT" userId="7e57acaa-4bc6-4644-8edc-0ecdded28594" providerId="ADAL" clId="{67DE474F-9E2C-4F68-B79B-1B1AA065A498}" dt="2021-04-01T22:00:46.324" v="1660" actId="26606"/>
          <ac:graphicFrameMkLst>
            <pc:docMk/>
            <pc:sldMk cId="1251446674" sldId="950"/>
            <ac:graphicFrameMk id="5" creationId="{378E892E-3B3E-4743-AFE3-FFD5DEEECD15}"/>
          </ac:graphicFrameMkLst>
        </pc:graphicFrameChg>
      </pc:sldChg>
      <pc:sldChg chg="add del ord">
        <pc:chgData name="christophe CHUECOS-FONT" userId="7e57acaa-4bc6-4644-8edc-0ecdded28594" providerId="ADAL" clId="{67DE474F-9E2C-4F68-B79B-1B1AA065A498}" dt="2021-04-01T22:04:31.301" v="1797" actId="47"/>
        <pc:sldMkLst>
          <pc:docMk/>
          <pc:sldMk cId="1781056938" sldId="951"/>
        </pc:sldMkLst>
      </pc:sldChg>
      <pc:sldChg chg="addSp delSp modSp add mod">
        <pc:chgData name="christophe CHUECOS-FONT" userId="7e57acaa-4bc6-4644-8edc-0ecdded28594" providerId="ADAL" clId="{67DE474F-9E2C-4F68-B79B-1B1AA065A498}" dt="2021-04-01T22:03:55.759" v="1792" actId="255"/>
        <pc:sldMkLst>
          <pc:docMk/>
          <pc:sldMk cId="3226514533" sldId="952"/>
        </pc:sldMkLst>
        <pc:spChg chg="mod">
          <ac:chgData name="christophe CHUECOS-FONT" userId="7e57acaa-4bc6-4644-8edc-0ecdded28594" providerId="ADAL" clId="{67DE474F-9E2C-4F68-B79B-1B1AA065A498}" dt="2021-04-01T22:03:47.478" v="1791" actId="26606"/>
          <ac:spMkLst>
            <pc:docMk/>
            <pc:sldMk cId="3226514533" sldId="952"/>
            <ac:spMk id="2" creationId="{AB4BD8A2-5C77-4F6B-ACB6-AB917A0C0D72}"/>
          </ac:spMkLst>
        </pc:spChg>
        <pc:spChg chg="mod">
          <ac:chgData name="christophe CHUECOS-FONT" userId="7e57acaa-4bc6-4644-8edc-0ecdded28594" providerId="ADAL" clId="{67DE474F-9E2C-4F68-B79B-1B1AA065A498}" dt="2021-04-01T22:03:55.759" v="1792" actId="255"/>
          <ac:spMkLst>
            <pc:docMk/>
            <pc:sldMk cId="3226514533" sldId="952"/>
            <ac:spMk id="3" creationId="{667BC496-97F0-4F08-B182-396A614F80AF}"/>
          </ac:spMkLst>
        </pc:spChg>
        <pc:spChg chg="del">
          <ac:chgData name="christophe CHUECOS-FONT" userId="7e57acaa-4bc6-4644-8edc-0ecdded28594" providerId="ADAL" clId="{67DE474F-9E2C-4F68-B79B-1B1AA065A498}" dt="2021-04-01T22:03:47.478" v="1791" actId="26606"/>
          <ac:spMkLst>
            <pc:docMk/>
            <pc:sldMk cId="3226514533" sldId="952"/>
            <ac:spMk id="10" creationId="{944E28A0-F8F2-4190-AC08-73EF5A051BD4}"/>
          </ac:spMkLst>
        </pc:spChg>
        <pc:spChg chg="add">
          <ac:chgData name="christophe CHUECOS-FONT" userId="7e57acaa-4bc6-4644-8edc-0ecdded28594" providerId="ADAL" clId="{67DE474F-9E2C-4F68-B79B-1B1AA065A498}" dt="2021-04-01T22:03:47.478" v="1791" actId="26606"/>
          <ac:spMkLst>
            <pc:docMk/>
            <pc:sldMk cId="3226514533" sldId="952"/>
            <ac:spMk id="15" creationId="{3E443FD7-A66B-4AA0-872D-B088B9BC5F17}"/>
          </ac:spMkLst>
        </pc:spChg>
        <pc:spChg chg="add">
          <ac:chgData name="christophe CHUECOS-FONT" userId="7e57acaa-4bc6-4644-8edc-0ecdded28594" providerId="ADAL" clId="{67DE474F-9E2C-4F68-B79B-1B1AA065A498}" dt="2021-04-01T22:03:47.478" v="1791" actId="26606"/>
          <ac:spMkLst>
            <pc:docMk/>
            <pc:sldMk cId="3226514533" sldId="952"/>
            <ac:spMk id="17" creationId="{C04BE0EF-3561-49B4-9A29-F283168A91C7}"/>
          </ac:spMkLst>
        </pc:spChg>
        <pc:picChg chg="mod">
          <ac:chgData name="christophe CHUECOS-FONT" userId="7e57acaa-4bc6-4644-8edc-0ecdded28594" providerId="ADAL" clId="{67DE474F-9E2C-4F68-B79B-1B1AA065A498}" dt="2021-04-01T22:03:47.478" v="1791" actId="26606"/>
          <ac:picMkLst>
            <pc:docMk/>
            <pc:sldMk cId="3226514533" sldId="952"/>
            <ac:picMk id="7" creationId="{E889F2CB-776F-4113-951A-136AF7AF2BD9}"/>
          </ac:picMkLst>
        </pc:picChg>
      </pc:sldChg>
      <pc:sldChg chg="addSp modSp new mod setBg">
        <pc:chgData name="christophe CHUECOS-FONT" userId="7e57acaa-4bc6-4644-8edc-0ecdded28594" providerId="ADAL" clId="{67DE474F-9E2C-4F68-B79B-1B1AA065A498}" dt="2021-04-01T22:12:04.379" v="1911" actId="6549"/>
        <pc:sldMkLst>
          <pc:docMk/>
          <pc:sldMk cId="1557249580" sldId="953"/>
        </pc:sldMkLst>
        <pc:spChg chg="mod">
          <ac:chgData name="christophe CHUECOS-FONT" userId="7e57acaa-4bc6-4644-8edc-0ecdded28594" providerId="ADAL" clId="{67DE474F-9E2C-4F68-B79B-1B1AA065A498}" dt="2021-04-01T22:11:40.859" v="1899" actId="26606"/>
          <ac:spMkLst>
            <pc:docMk/>
            <pc:sldMk cId="1557249580" sldId="953"/>
            <ac:spMk id="2" creationId="{155D0AB6-2E9F-40DC-AE5E-95029B2B410C}"/>
          </ac:spMkLst>
        </pc:spChg>
        <pc:spChg chg="mod">
          <ac:chgData name="christophe CHUECOS-FONT" userId="7e57acaa-4bc6-4644-8edc-0ecdded28594" providerId="ADAL" clId="{67DE474F-9E2C-4F68-B79B-1B1AA065A498}" dt="2021-04-01T22:12:04.379" v="1911" actId="6549"/>
          <ac:spMkLst>
            <pc:docMk/>
            <pc:sldMk cId="1557249580" sldId="953"/>
            <ac:spMk id="3" creationId="{2C446EB7-E210-43B1-9FEF-9EBC83FC52C4}"/>
          </ac:spMkLst>
        </pc:spChg>
        <pc:spChg chg="add">
          <ac:chgData name="christophe CHUECOS-FONT" userId="7e57acaa-4bc6-4644-8edc-0ecdded28594" providerId="ADAL" clId="{67DE474F-9E2C-4F68-B79B-1B1AA065A498}" dt="2021-04-01T22:11:40.859" v="1899" actId="26606"/>
          <ac:spMkLst>
            <pc:docMk/>
            <pc:sldMk cId="1557249580" sldId="953"/>
            <ac:spMk id="8" creationId="{AC17DE74-01C9-4859-B65A-85CF999E8580}"/>
          </ac:spMkLst>
        </pc:spChg>
        <pc:spChg chg="add">
          <ac:chgData name="christophe CHUECOS-FONT" userId="7e57acaa-4bc6-4644-8edc-0ecdded28594" providerId="ADAL" clId="{67DE474F-9E2C-4F68-B79B-1B1AA065A498}" dt="2021-04-01T22:11:40.859" v="1899" actId="26606"/>
          <ac:spMkLst>
            <pc:docMk/>
            <pc:sldMk cId="1557249580" sldId="953"/>
            <ac:spMk id="10" creationId="{068C0432-0E90-4CC1-8CD3-D44A90DF07EF}"/>
          </ac:spMkLst>
        </pc:spChg>
      </pc:sldChg>
      <pc:sldChg chg="addSp delSp modSp add mod setBg setClrOvrMap">
        <pc:chgData name="christophe CHUECOS-FONT" userId="7e57acaa-4bc6-4644-8edc-0ecdded28594" providerId="ADAL" clId="{67DE474F-9E2C-4F68-B79B-1B1AA065A498}" dt="2021-04-02T06:17:44.043" v="2167" actId="26606"/>
        <pc:sldMkLst>
          <pc:docMk/>
          <pc:sldMk cId="4134792754" sldId="954"/>
        </pc:sldMkLst>
        <pc:spChg chg="mod">
          <ac:chgData name="christophe CHUECOS-FONT" userId="7e57acaa-4bc6-4644-8edc-0ecdded28594" providerId="ADAL" clId="{67DE474F-9E2C-4F68-B79B-1B1AA065A498}" dt="2021-04-02T06:17:44.043" v="2167" actId="26606"/>
          <ac:spMkLst>
            <pc:docMk/>
            <pc:sldMk cId="4134792754" sldId="954"/>
            <ac:spMk id="2" creationId="{41644713-AF21-4543-94FE-A96FEBAA2B11}"/>
          </ac:spMkLst>
        </pc:spChg>
        <pc:spChg chg="del mod">
          <ac:chgData name="christophe CHUECOS-FONT" userId="7e57acaa-4bc6-4644-8edc-0ecdded28594" providerId="ADAL" clId="{67DE474F-9E2C-4F68-B79B-1B1AA065A498}" dt="2021-04-02T06:17:44.043" v="2167" actId="26606"/>
          <ac:spMkLst>
            <pc:docMk/>
            <pc:sldMk cId="4134792754" sldId="954"/>
            <ac:spMk id="3" creationId="{6E6AB3AA-03B3-4E7A-94A3-3EB3E0E9D005}"/>
          </ac:spMkLst>
        </pc:spChg>
        <pc:spChg chg="del">
          <ac:chgData name="christophe CHUECOS-FONT" userId="7e57acaa-4bc6-4644-8edc-0ecdded28594" providerId="ADAL" clId="{67DE474F-9E2C-4F68-B79B-1B1AA065A498}" dt="2021-04-02T06:17:44.043" v="2167" actId="26606"/>
          <ac:spMkLst>
            <pc:docMk/>
            <pc:sldMk cId="4134792754" sldId="954"/>
            <ac:spMk id="8" creationId="{1ACA2EA0-FFD3-42EC-9406-B595015ED96E}"/>
          </ac:spMkLst>
        </pc:spChg>
        <pc:spChg chg="del">
          <ac:chgData name="christophe CHUECOS-FONT" userId="7e57acaa-4bc6-4644-8edc-0ecdded28594" providerId="ADAL" clId="{67DE474F-9E2C-4F68-B79B-1B1AA065A498}" dt="2021-04-02T06:17:44.043" v="2167" actId="26606"/>
          <ac:spMkLst>
            <pc:docMk/>
            <pc:sldMk cId="4134792754" sldId="954"/>
            <ac:spMk id="10" creationId="{D5288BCE-665C-472A-8C43-664BCFA31E43}"/>
          </ac:spMkLst>
        </pc:spChg>
        <pc:spChg chg="del">
          <ac:chgData name="christophe CHUECOS-FONT" userId="7e57acaa-4bc6-4644-8edc-0ecdded28594" providerId="ADAL" clId="{67DE474F-9E2C-4F68-B79B-1B1AA065A498}" dt="2021-04-02T06:17:44.043" v="2167" actId="26606"/>
          <ac:spMkLst>
            <pc:docMk/>
            <pc:sldMk cId="4134792754" sldId="954"/>
            <ac:spMk id="12" creationId="{46C57131-53A7-4C1A-BEA8-25F06A06AD29}"/>
          </ac:spMkLst>
        </pc:spChg>
        <pc:spChg chg="add">
          <ac:chgData name="christophe CHUECOS-FONT" userId="7e57acaa-4bc6-4644-8edc-0ecdded28594" providerId="ADAL" clId="{67DE474F-9E2C-4F68-B79B-1B1AA065A498}" dt="2021-04-02T06:17:44.043" v="2167" actId="26606"/>
          <ac:spMkLst>
            <pc:docMk/>
            <pc:sldMk cId="4134792754" sldId="954"/>
            <ac:spMk id="18" creationId="{71B2258F-86CA-4D4D-8270-BC05FCDEBFB3}"/>
          </ac:spMkLst>
        </pc:spChg>
        <pc:picChg chg="add">
          <ac:chgData name="christophe CHUECOS-FONT" userId="7e57acaa-4bc6-4644-8edc-0ecdded28594" providerId="ADAL" clId="{67DE474F-9E2C-4F68-B79B-1B1AA065A498}" dt="2021-04-02T06:17:44.043" v="2167" actId="26606"/>
          <ac:picMkLst>
            <pc:docMk/>
            <pc:sldMk cId="4134792754" sldId="954"/>
            <ac:picMk id="14" creationId="{A9628A4C-9EB8-435C-93AE-2A98D3C90F96}"/>
          </ac:picMkLst>
        </pc:picChg>
      </pc:sldChg>
      <pc:sldChg chg="addSp delSp modSp add mod">
        <pc:chgData name="christophe CHUECOS-FONT" userId="7e57acaa-4bc6-4644-8edc-0ecdded28594" providerId="ADAL" clId="{67DE474F-9E2C-4F68-B79B-1B1AA065A498}" dt="2021-04-01T22:09:35.062" v="1854" actId="6549"/>
        <pc:sldMkLst>
          <pc:docMk/>
          <pc:sldMk cId="145373554" sldId="955"/>
        </pc:sldMkLst>
        <pc:spChg chg="mod">
          <ac:chgData name="christophe CHUECOS-FONT" userId="7e57acaa-4bc6-4644-8edc-0ecdded28594" providerId="ADAL" clId="{67DE474F-9E2C-4F68-B79B-1B1AA065A498}" dt="2021-04-01T22:08:12.377" v="1835" actId="1076"/>
          <ac:spMkLst>
            <pc:docMk/>
            <pc:sldMk cId="145373554" sldId="955"/>
            <ac:spMk id="2" creationId="{41644713-AF21-4543-94FE-A96FEBAA2B11}"/>
          </ac:spMkLst>
        </pc:spChg>
        <pc:spChg chg="del">
          <ac:chgData name="christophe CHUECOS-FONT" userId="7e57acaa-4bc6-4644-8edc-0ecdded28594" providerId="ADAL" clId="{67DE474F-9E2C-4F68-B79B-1B1AA065A498}" dt="2021-04-01T22:06:48.018" v="1826" actId="21"/>
          <ac:spMkLst>
            <pc:docMk/>
            <pc:sldMk cId="145373554" sldId="955"/>
            <ac:spMk id="3" creationId="{6E6AB3AA-03B3-4E7A-94A3-3EB3E0E9D005}"/>
          </ac:spMkLst>
        </pc:spChg>
        <pc:spChg chg="add del mod">
          <ac:chgData name="christophe CHUECOS-FONT" userId="7e57acaa-4bc6-4644-8edc-0ecdded28594" providerId="ADAL" clId="{67DE474F-9E2C-4F68-B79B-1B1AA065A498}" dt="2021-04-01T22:07:03.214" v="1827" actId="21"/>
          <ac:spMkLst>
            <pc:docMk/>
            <pc:sldMk cId="145373554" sldId="955"/>
            <ac:spMk id="6" creationId="{5BEDEEC2-628A-4238-B274-D5D515C9FE99}"/>
          </ac:spMkLst>
        </pc:spChg>
        <pc:graphicFrameChg chg="add mod modGraphic">
          <ac:chgData name="christophe CHUECOS-FONT" userId="7e57acaa-4bc6-4644-8edc-0ecdded28594" providerId="ADAL" clId="{67DE474F-9E2C-4F68-B79B-1B1AA065A498}" dt="2021-04-01T22:09:35.062" v="1854" actId="6549"/>
          <ac:graphicFrameMkLst>
            <pc:docMk/>
            <pc:sldMk cId="145373554" sldId="955"/>
            <ac:graphicFrameMk id="4" creationId="{DED4966F-E2DC-47D2-8406-77E6764A6DB7}"/>
          </ac:graphicFrameMkLst>
        </pc:graphicFrameChg>
      </pc:sldChg>
      <pc:sldChg chg="modSp add mod">
        <pc:chgData name="christophe CHUECOS-FONT" userId="7e57acaa-4bc6-4644-8edc-0ecdded28594" providerId="ADAL" clId="{67DE474F-9E2C-4F68-B79B-1B1AA065A498}" dt="2021-04-01T22:12:58.777" v="1914" actId="255"/>
        <pc:sldMkLst>
          <pc:docMk/>
          <pc:sldMk cId="3953886819" sldId="956"/>
        </pc:sldMkLst>
        <pc:spChg chg="mod">
          <ac:chgData name="christophe CHUECOS-FONT" userId="7e57acaa-4bc6-4644-8edc-0ecdded28594" providerId="ADAL" clId="{67DE474F-9E2C-4F68-B79B-1B1AA065A498}" dt="2021-04-01T22:12:58.777" v="1914" actId="255"/>
          <ac:spMkLst>
            <pc:docMk/>
            <pc:sldMk cId="3953886819" sldId="956"/>
            <ac:spMk id="3" creationId="{2C446EB7-E210-43B1-9FEF-9EBC83FC52C4}"/>
          </ac:spMkLst>
        </pc:spChg>
      </pc:sldChg>
      <pc:sldChg chg="modSp add mod ord">
        <pc:chgData name="christophe CHUECOS-FONT" userId="7e57acaa-4bc6-4644-8edc-0ecdded28594" providerId="ADAL" clId="{67DE474F-9E2C-4F68-B79B-1B1AA065A498}" dt="2021-04-02T06:12:09.613" v="2048" actId="20577"/>
        <pc:sldMkLst>
          <pc:docMk/>
          <pc:sldMk cId="1604631660" sldId="957"/>
        </pc:sldMkLst>
        <pc:spChg chg="mod">
          <ac:chgData name="christophe CHUECOS-FONT" userId="7e57acaa-4bc6-4644-8edc-0ecdded28594" providerId="ADAL" clId="{67DE474F-9E2C-4F68-B79B-1B1AA065A498}" dt="2021-04-02T06:10:07.194" v="1930" actId="6549"/>
          <ac:spMkLst>
            <pc:docMk/>
            <pc:sldMk cId="1604631660" sldId="957"/>
            <ac:spMk id="2" creationId="{41644713-AF21-4543-94FE-A96FEBAA2B11}"/>
          </ac:spMkLst>
        </pc:spChg>
        <pc:spChg chg="mod">
          <ac:chgData name="christophe CHUECOS-FONT" userId="7e57acaa-4bc6-4644-8edc-0ecdded28594" providerId="ADAL" clId="{67DE474F-9E2C-4F68-B79B-1B1AA065A498}" dt="2021-04-02T06:12:09.613" v="2048" actId="20577"/>
          <ac:spMkLst>
            <pc:docMk/>
            <pc:sldMk cId="1604631660" sldId="957"/>
            <ac:spMk id="3" creationId="{6E6AB3AA-03B3-4E7A-94A3-3EB3E0E9D005}"/>
          </ac:spMkLst>
        </pc:spChg>
      </pc:sldChg>
      <pc:sldChg chg="modSp add mod ord">
        <pc:chgData name="christophe CHUECOS-FONT" userId="7e57acaa-4bc6-4644-8edc-0ecdded28594" providerId="ADAL" clId="{67DE474F-9E2C-4F68-B79B-1B1AA065A498}" dt="2021-04-02T06:13:43.998" v="2105" actId="20577"/>
        <pc:sldMkLst>
          <pc:docMk/>
          <pc:sldMk cId="2629396649" sldId="958"/>
        </pc:sldMkLst>
        <pc:spChg chg="mod">
          <ac:chgData name="christophe CHUECOS-FONT" userId="7e57acaa-4bc6-4644-8edc-0ecdded28594" providerId="ADAL" clId="{67DE474F-9E2C-4F68-B79B-1B1AA065A498}" dt="2021-04-02T06:10:31.860" v="1937" actId="20577"/>
          <ac:spMkLst>
            <pc:docMk/>
            <pc:sldMk cId="2629396649" sldId="958"/>
            <ac:spMk id="2" creationId="{41644713-AF21-4543-94FE-A96FEBAA2B11}"/>
          </ac:spMkLst>
        </pc:spChg>
        <pc:graphicFrameChg chg="modGraphic">
          <ac:chgData name="christophe CHUECOS-FONT" userId="7e57acaa-4bc6-4644-8edc-0ecdded28594" providerId="ADAL" clId="{67DE474F-9E2C-4F68-B79B-1B1AA065A498}" dt="2021-04-02T06:13:43.998" v="2105" actId="20577"/>
          <ac:graphicFrameMkLst>
            <pc:docMk/>
            <pc:sldMk cId="2629396649" sldId="958"/>
            <ac:graphicFrameMk id="4" creationId="{DED4966F-E2DC-47D2-8406-77E6764A6DB7}"/>
          </ac:graphicFrameMkLst>
        </pc:graphicFrameChg>
      </pc:sldChg>
      <pc:sldChg chg="addSp delSp modSp new mod setBg">
        <pc:chgData name="christophe CHUECOS-FONT" userId="7e57acaa-4bc6-4644-8edc-0ecdded28594" providerId="ADAL" clId="{67DE474F-9E2C-4F68-B79B-1B1AA065A498}" dt="2021-04-02T06:17:59.959" v="2168" actId="26606"/>
        <pc:sldMkLst>
          <pc:docMk/>
          <pc:sldMk cId="745885902" sldId="959"/>
        </pc:sldMkLst>
        <pc:spChg chg="mod">
          <ac:chgData name="christophe CHUECOS-FONT" userId="7e57acaa-4bc6-4644-8edc-0ecdded28594" providerId="ADAL" clId="{67DE474F-9E2C-4F68-B79B-1B1AA065A498}" dt="2021-04-02T06:17:59.959" v="2168" actId="26606"/>
          <ac:spMkLst>
            <pc:docMk/>
            <pc:sldMk cId="745885902" sldId="959"/>
            <ac:spMk id="2" creationId="{0242D5F6-0AFB-44FC-8526-BA5666B83E25}"/>
          </ac:spMkLst>
        </pc:spChg>
        <pc:spChg chg="del">
          <ac:chgData name="christophe CHUECOS-FONT" userId="7e57acaa-4bc6-4644-8edc-0ecdded28594" providerId="ADAL" clId="{67DE474F-9E2C-4F68-B79B-1B1AA065A498}" dt="2021-04-02T06:15:54.144" v="2119"/>
          <ac:spMkLst>
            <pc:docMk/>
            <pc:sldMk cId="745885902" sldId="959"/>
            <ac:spMk id="3" creationId="{975EFAA7-0F1B-425B-9E27-00940D78FE00}"/>
          </ac:spMkLst>
        </pc:spChg>
        <pc:spChg chg="add del mod">
          <ac:chgData name="christophe CHUECOS-FONT" userId="7e57acaa-4bc6-4644-8edc-0ecdded28594" providerId="ADAL" clId="{67DE474F-9E2C-4F68-B79B-1B1AA065A498}" dt="2021-04-02T06:17:36.385" v="2166"/>
          <ac:spMkLst>
            <pc:docMk/>
            <pc:sldMk cId="745885902" sldId="959"/>
            <ac:spMk id="5" creationId="{CB087F66-A9FF-4E29-9125-3A2DFA1F9755}"/>
          </ac:spMkLst>
        </pc:spChg>
        <pc:spChg chg="add del">
          <ac:chgData name="christophe CHUECOS-FONT" userId="7e57acaa-4bc6-4644-8edc-0ecdded28594" providerId="ADAL" clId="{67DE474F-9E2C-4F68-B79B-1B1AA065A498}" dt="2021-04-02T06:17:03.017" v="2158"/>
          <ac:spMkLst>
            <pc:docMk/>
            <pc:sldMk cId="745885902" sldId="959"/>
            <ac:spMk id="6" creationId="{B95E7C71-B8B7-45A5-9C75-80A5AD81821F}"/>
          </ac:spMkLst>
        </pc:spChg>
        <pc:spChg chg="add del">
          <ac:chgData name="christophe CHUECOS-FONT" userId="7e57acaa-4bc6-4644-8edc-0ecdded28594" providerId="ADAL" clId="{67DE474F-9E2C-4F68-B79B-1B1AA065A498}" dt="2021-04-02T06:17:08.322" v="2160"/>
          <ac:spMkLst>
            <pc:docMk/>
            <pc:sldMk cId="745885902" sldId="959"/>
            <ac:spMk id="7" creationId="{D5C458E0-B1AD-4F05-8855-2132FD6BA007}"/>
          </ac:spMkLst>
        </pc:spChg>
        <pc:spChg chg="add del">
          <ac:chgData name="christophe CHUECOS-FONT" userId="7e57acaa-4bc6-4644-8edc-0ecdded28594" providerId="ADAL" clId="{67DE474F-9E2C-4F68-B79B-1B1AA065A498}" dt="2021-04-02T06:17:17.430" v="2162"/>
          <ac:spMkLst>
            <pc:docMk/>
            <pc:sldMk cId="745885902" sldId="959"/>
            <ac:spMk id="8" creationId="{B355835A-7A23-49B4-8617-087C1E079F4D}"/>
          </ac:spMkLst>
        </pc:spChg>
        <pc:spChg chg="add">
          <ac:chgData name="christophe CHUECOS-FONT" userId="7e57acaa-4bc6-4644-8edc-0ecdded28594" providerId="ADAL" clId="{67DE474F-9E2C-4F68-B79B-1B1AA065A498}" dt="2021-04-02T06:17:59.959" v="2168" actId="26606"/>
          <ac:spMkLst>
            <pc:docMk/>
            <pc:sldMk cId="745885902" sldId="959"/>
            <ac:spMk id="9" creationId="{122F9423-F4B1-45D4-8445-E9991ECCBCCF}"/>
          </ac:spMkLst>
        </pc:spChg>
        <pc:grpChg chg="add">
          <ac:chgData name="christophe CHUECOS-FONT" userId="7e57acaa-4bc6-4644-8edc-0ecdded28594" providerId="ADAL" clId="{67DE474F-9E2C-4F68-B79B-1B1AA065A498}" dt="2021-04-02T06:17:59.959" v="2168" actId="26606"/>
          <ac:grpSpMkLst>
            <pc:docMk/>
            <pc:sldMk cId="745885902" sldId="959"/>
            <ac:grpSpMk id="11" creationId="{770AE191-D2EA-45C9-A44D-830C188F74CB}"/>
          </ac:grpSpMkLst>
        </pc:grpChg>
        <pc:graphicFrameChg chg="add mod modGraphic">
          <ac:chgData name="christophe CHUECOS-FONT" userId="7e57acaa-4bc6-4644-8edc-0ecdded28594" providerId="ADAL" clId="{67DE474F-9E2C-4F68-B79B-1B1AA065A498}" dt="2021-04-02T06:17:59.959" v="2168" actId="26606"/>
          <ac:graphicFrameMkLst>
            <pc:docMk/>
            <pc:sldMk cId="745885902" sldId="959"/>
            <ac:graphicFrameMk id="4" creationId="{8308088B-60F7-43B0-9D2A-CA94DA02228C}"/>
          </ac:graphicFrameMkLst>
        </pc:graphicFrameChg>
      </pc:sldChg>
      <pc:sldChg chg="addSp delSp modSp add mod">
        <pc:chgData name="christophe CHUECOS-FONT" userId="7e57acaa-4bc6-4644-8edc-0ecdded28594" providerId="ADAL" clId="{67DE474F-9E2C-4F68-B79B-1B1AA065A498}" dt="2021-04-02T13:58:28.260" v="2241" actId="26606"/>
        <pc:sldMkLst>
          <pc:docMk/>
          <pc:sldMk cId="1431546980" sldId="960"/>
        </pc:sldMkLst>
        <pc:spChg chg="mod">
          <ac:chgData name="christophe CHUECOS-FONT" userId="7e57acaa-4bc6-4644-8edc-0ecdded28594" providerId="ADAL" clId="{67DE474F-9E2C-4F68-B79B-1B1AA065A498}" dt="2021-04-02T13:58:28.260" v="2241" actId="26606"/>
          <ac:spMkLst>
            <pc:docMk/>
            <pc:sldMk cId="1431546980" sldId="960"/>
            <ac:spMk id="2" creationId="{0242D5F6-0AFB-44FC-8526-BA5666B83E25}"/>
          </ac:spMkLst>
        </pc:spChg>
        <pc:spChg chg="add del mod">
          <ac:chgData name="christophe CHUECOS-FONT" userId="7e57acaa-4bc6-4644-8edc-0ecdded28594" providerId="ADAL" clId="{67DE474F-9E2C-4F68-B79B-1B1AA065A498}" dt="2021-04-02T13:57:16.378" v="2171"/>
          <ac:spMkLst>
            <pc:docMk/>
            <pc:sldMk cId="1431546980" sldId="960"/>
            <ac:spMk id="5" creationId="{A30703B4-A282-4391-B0A1-C0F9118AACBE}"/>
          </ac:spMkLst>
        </pc:spChg>
        <pc:spChg chg="del">
          <ac:chgData name="christophe CHUECOS-FONT" userId="7e57acaa-4bc6-4644-8edc-0ecdded28594" providerId="ADAL" clId="{67DE474F-9E2C-4F68-B79B-1B1AA065A498}" dt="2021-04-02T13:58:28.260" v="2241" actId="26606"/>
          <ac:spMkLst>
            <pc:docMk/>
            <pc:sldMk cId="1431546980" sldId="960"/>
            <ac:spMk id="9" creationId="{122F9423-F4B1-45D4-8445-E9991ECCBCCF}"/>
          </ac:spMkLst>
        </pc:spChg>
        <pc:spChg chg="add">
          <ac:chgData name="christophe CHUECOS-FONT" userId="7e57acaa-4bc6-4644-8edc-0ecdded28594" providerId="ADAL" clId="{67DE474F-9E2C-4F68-B79B-1B1AA065A498}" dt="2021-04-02T13:58:28.260" v="2241" actId="26606"/>
          <ac:spMkLst>
            <pc:docMk/>
            <pc:sldMk cId="1431546980" sldId="960"/>
            <ac:spMk id="18" creationId="{6166C6D1-23AC-49C4-BA07-238E4E9F8CEB}"/>
          </ac:spMkLst>
        </pc:spChg>
        <pc:spChg chg="add">
          <ac:chgData name="christophe CHUECOS-FONT" userId="7e57acaa-4bc6-4644-8edc-0ecdded28594" providerId="ADAL" clId="{67DE474F-9E2C-4F68-B79B-1B1AA065A498}" dt="2021-04-02T13:58:28.260" v="2241" actId="26606"/>
          <ac:spMkLst>
            <pc:docMk/>
            <pc:sldMk cId="1431546980" sldId="960"/>
            <ac:spMk id="20" creationId="{B775CD93-9DF2-48CB-9F57-1BCA9A46C7FA}"/>
          </ac:spMkLst>
        </pc:spChg>
        <pc:spChg chg="add">
          <ac:chgData name="christophe CHUECOS-FONT" userId="7e57acaa-4bc6-4644-8edc-0ecdded28594" providerId="ADAL" clId="{67DE474F-9E2C-4F68-B79B-1B1AA065A498}" dt="2021-04-02T13:58:28.260" v="2241" actId="26606"/>
          <ac:spMkLst>
            <pc:docMk/>
            <pc:sldMk cId="1431546980" sldId="960"/>
            <ac:spMk id="22" creationId="{E186B68C-84BC-4A6E-99D1-EE87483C1349}"/>
          </ac:spMkLst>
        </pc:spChg>
        <pc:spChg chg="add">
          <ac:chgData name="christophe CHUECOS-FONT" userId="7e57acaa-4bc6-4644-8edc-0ecdded28594" providerId="ADAL" clId="{67DE474F-9E2C-4F68-B79B-1B1AA065A498}" dt="2021-04-02T13:58:28.260" v="2241" actId="26606"/>
          <ac:spMkLst>
            <pc:docMk/>
            <pc:sldMk cId="1431546980" sldId="960"/>
            <ac:spMk id="24" creationId="{1C091803-41C2-48E0-9228-5148460C7479}"/>
          </ac:spMkLst>
        </pc:spChg>
        <pc:grpChg chg="del">
          <ac:chgData name="christophe CHUECOS-FONT" userId="7e57acaa-4bc6-4644-8edc-0ecdded28594" providerId="ADAL" clId="{67DE474F-9E2C-4F68-B79B-1B1AA065A498}" dt="2021-04-02T13:58:28.260" v="2241" actId="26606"/>
          <ac:grpSpMkLst>
            <pc:docMk/>
            <pc:sldMk cId="1431546980" sldId="960"/>
            <ac:grpSpMk id="11" creationId="{770AE191-D2EA-45C9-A44D-830C188F74CB}"/>
          </ac:grpSpMkLst>
        </pc:grpChg>
        <pc:graphicFrameChg chg="del">
          <ac:chgData name="christophe CHUECOS-FONT" userId="7e57acaa-4bc6-4644-8edc-0ecdded28594" providerId="ADAL" clId="{67DE474F-9E2C-4F68-B79B-1B1AA065A498}" dt="2021-04-02T13:57:03.131" v="2170" actId="21"/>
          <ac:graphicFrameMkLst>
            <pc:docMk/>
            <pc:sldMk cId="1431546980" sldId="960"/>
            <ac:graphicFrameMk id="4" creationId="{8308088B-60F7-43B0-9D2A-CA94DA02228C}"/>
          </ac:graphicFrameMkLst>
        </pc:graphicFrameChg>
        <pc:graphicFrameChg chg="add mod modGraphic">
          <ac:chgData name="christophe CHUECOS-FONT" userId="7e57acaa-4bc6-4644-8edc-0ecdded28594" providerId="ADAL" clId="{67DE474F-9E2C-4F68-B79B-1B1AA065A498}" dt="2021-04-02T13:58:28.260" v="2241" actId="26606"/>
          <ac:graphicFrameMkLst>
            <pc:docMk/>
            <pc:sldMk cId="1431546980" sldId="960"/>
            <ac:graphicFrameMk id="6" creationId="{3CACB960-77B0-4BE9-9BB2-4AB65CF80FE0}"/>
          </ac:graphicFrameMkLst>
        </pc:graphicFrameChg>
      </pc:sldChg>
      <pc:sldChg chg="addSp delSp modSp new mod setBg">
        <pc:chgData name="christophe CHUECOS-FONT" userId="7e57acaa-4bc6-4644-8edc-0ecdded28594" providerId="ADAL" clId="{67DE474F-9E2C-4F68-B79B-1B1AA065A498}" dt="2021-04-02T13:59:25.803" v="2274" actId="26606"/>
        <pc:sldMkLst>
          <pc:docMk/>
          <pc:sldMk cId="2870954091" sldId="961"/>
        </pc:sldMkLst>
        <pc:spChg chg="mod">
          <ac:chgData name="christophe CHUECOS-FONT" userId="7e57acaa-4bc6-4644-8edc-0ecdded28594" providerId="ADAL" clId="{67DE474F-9E2C-4F68-B79B-1B1AA065A498}" dt="2021-04-02T13:59:25.803" v="2274" actId="26606"/>
          <ac:spMkLst>
            <pc:docMk/>
            <pc:sldMk cId="2870954091" sldId="961"/>
            <ac:spMk id="2" creationId="{09870F72-8149-444B-B043-4676BF76B184}"/>
          </ac:spMkLst>
        </pc:spChg>
        <pc:spChg chg="del">
          <ac:chgData name="christophe CHUECOS-FONT" userId="7e57acaa-4bc6-4644-8edc-0ecdded28594" providerId="ADAL" clId="{67DE474F-9E2C-4F68-B79B-1B1AA065A498}" dt="2021-04-02T13:58:50.034" v="2243"/>
          <ac:spMkLst>
            <pc:docMk/>
            <pc:sldMk cId="2870954091" sldId="961"/>
            <ac:spMk id="3" creationId="{8C55D6F0-D045-4D03-87F0-416268E7F677}"/>
          </ac:spMkLst>
        </pc:spChg>
        <pc:spChg chg="add mod">
          <ac:chgData name="christophe CHUECOS-FONT" userId="7e57acaa-4bc6-4644-8edc-0ecdded28594" providerId="ADAL" clId="{67DE474F-9E2C-4F68-B79B-1B1AA065A498}" dt="2021-04-02T13:59:25.803" v="2274" actId="26606"/>
          <ac:spMkLst>
            <pc:docMk/>
            <pc:sldMk cId="2870954091" sldId="961"/>
            <ac:spMk id="4" creationId="{9C941D5F-41FA-425D-929C-99356FD83A12}"/>
          </ac:spMkLst>
        </pc:spChg>
        <pc:spChg chg="add">
          <ac:chgData name="christophe CHUECOS-FONT" userId="7e57acaa-4bc6-4644-8edc-0ecdded28594" providerId="ADAL" clId="{67DE474F-9E2C-4F68-B79B-1B1AA065A498}" dt="2021-04-02T13:59:25.803" v="2274" actId="26606"/>
          <ac:spMkLst>
            <pc:docMk/>
            <pc:sldMk cId="2870954091" sldId="961"/>
            <ac:spMk id="10" creationId="{2C61293E-6EBE-43EF-A52C-9BEBFD7679D4}"/>
          </ac:spMkLst>
        </pc:spChg>
        <pc:spChg chg="add">
          <ac:chgData name="christophe CHUECOS-FONT" userId="7e57acaa-4bc6-4644-8edc-0ecdded28594" providerId="ADAL" clId="{67DE474F-9E2C-4F68-B79B-1B1AA065A498}" dt="2021-04-02T13:59:25.803" v="2274" actId="26606"/>
          <ac:spMkLst>
            <pc:docMk/>
            <pc:sldMk cId="2870954091" sldId="961"/>
            <ac:spMk id="12" creationId="{21540236-BFD5-4A9D-8840-4703E7F76825}"/>
          </ac:spMkLst>
        </pc:spChg>
        <pc:picChg chg="add">
          <ac:chgData name="christophe CHUECOS-FONT" userId="7e57acaa-4bc6-4644-8edc-0ecdded28594" providerId="ADAL" clId="{67DE474F-9E2C-4F68-B79B-1B1AA065A498}" dt="2021-04-02T13:59:25.803" v="2274" actId="26606"/>
          <ac:picMkLst>
            <pc:docMk/>
            <pc:sldMk cId="2870954091" sldId="961"/>
            <ac:picMk id="6" creationId="{8301769A-1886-4032-BCC1-193CFF523D1D}"/>
          </ac:picMkLst>
        </pc:picChg>
      </pc:sldChg>
      <pc:sldChg chg="addSp modSp new mod setBg">
        <pc:chgData name="christophe CHUECOS-FONT" userId="7e57acaa-4bc6-4644-8edc-0ecdded28594" providerId="ADAL" clId="{67DE474F-9E2C-4F68-B79B-1B1AA065A498}" dt="2021-04-02T14:00:41.196" v="2317" actId="26606"/>
        <pc:sldMkLst>
          <pc:docMk/>
          <pc:sldMk cId="924349727" sldId="962"/>
        </pc:sldMkLst>
        <pc:spChg chg="mod">
          <ac:chgData name="christophe CHUECOS-FONT" userId="7e57acaa-4bc6-4644-8edc-0ecdded28594" providerId="ADAL" clId="{67DE474F-9E2C-4F68-B79B-1B1AA065A498}" dt="2021-04-02T14:00:41.196" v="2317" actId="26606"/>
          <ac:spMkLst>
            <pc:docMk/>
            <pc:sldMk cId="924349727" sldId="962"/>
            <ac:spMk id="2" creationId="{519B23E5-D825-4652-9964-7669849F40BD}"/>
          </ac:spMkLst>
        </pc:spChg>
        <pc:spChg chg="mod">
          <ac:chgData name="christophe CHUECOS-FONT" userId="7e57acaa-4bc6-4644-8edc-0ecdded28594" providerId="ADAL" clId="{67DE474F-9E2C-4F68-B79B-1B1AA065A498}" dt="2021-04-02T14:00:41.196" v="2317" actId="26606"/>
          <ac:spMkLst>
            <pc:docMk/>
            <pc:sldMk cId="924349727" sldId="962"/>
            <ac:spMk id="3" creationId="{4AFD4E8E-9F31-4476-A954-73266A937D75}"/>
          </ac:spMkLst>
        </pc:spChg>
        <pc:spChg chg="add">
          <ac:chgData name="christophe CHUECOS-FONT" userId="7e57acaa-4bc6-4644-8edc-0ecdded28594" providerId="ADAL" clId="{67DE474F-9E2C-4F68-B79B-1B1AA065A498}" dt="2021-04-02T14:00:41.196" v="2317" actId="26606"/>
          <ac:spMkLst>
            <pc:docMk/>
            <pc:sldMk cId="924349727" sldId="962"/>
            <ac:spMk id="8" creationId="{100EDD19-6802-4EC3-95CE-CFFAB042CFD6}"/>
          </ac:spMkLst>
        </pc:spChg>
        <pc:spChg chg="add">
          <ac:chgData name="christophe CHUECOS-FONT" userId="7e57acaa-4bc6-4644-8edc-0ecdded28594" providerId="ADAL" clId="{67DE474F-9E2C-4F68-B79B-1B1AA065A498}" dt="2021-04-02T14:00:41.196" v="2317" actId="26606"/>
          <ac:spMkLst>
            <pc:docMk/>
            <pc:sldMk cId="924349727" sldId="962"/>
            <ac:spMk id="10" creationId="{DB17E863-922E-4C26-BD64-E8FD41D28661}"/>
          </ac:spMkLst>
        </pc:spChg>
      </pc:sldChg>
      <pc:sldChg chg="addSp modSp add mod setBg">
        <pc:chgData name="christophe CHUECOS-FONT" userId="7e57acaa-4bc6-4644-8edc-0ecdded28594" providerId="ADAL" clId="{67DE474F-9E2C-4F68-B79B-1B1AA065A498}" dt="2021-04-02T14:00:48.624" v="2318" actId="26606"/>
        <pc:sldMkLst>
          <pc:docMk/>
          <pc:sldMk cId="3755857740" sldId="963"/>
        </pc:sldMkLst>
        <pc:spChg chg="mod">
          <ac:chgData name="christophe CHUECOS-FONT" userId="7e57acaa-4bc6-4644-8edc-0ecdded28594" providerId="ADAL" clId="{67DE474F-9E2C-4F68-B79B-1B1AA065A498}" dt="2021-04-02T14:00:48.624" v="2318" actId="26606"/>
          <ac:spMkLst>
            <pc:docMk/>
            <pc:sldMk cId="3755857740" sldId="963"/>
            <ac:spMk id="2" creationId="{519B23E5-D825-4652-9964-7669849F40BD}"/>
          </ac:spMkLst>
        </pc:spChg>
        <pc:spChg chg="mod">
          <ac:chgData name="christophe CHUECOS-FONT" userId="7e57acaa-4bc6-4644-8edc-0ecdded28594" providerId="ADAL" clId="{67DE474F-9E2C-4F68-B79B-1B1AA065A498}" dt="2021-04-02T14:00:48.624" v="2318" actId="26606"/>
          <ac:spMkLst>
            <pc:docMk/>
            <pc:sldMk cId="3755857740" sldId="963"/>
            <ac:spMk id="3" creationId="{4AFD4E8E-9F31-4476-A954-73266A937D75}"/>
          </ac:spMkLst>
        </pc:spChg>
        <pc:spChg chg="add">
          <ac:chgData name="christophe CHUECOS-FONT" userId="7e57acaa-4bc6-4644-8edc-0ecdded28594" providerId="ADAL" clId="{67DE474F-9E2C-4F68-B79B-1B1AA065A498}" dt="2021-04-02T14:00:48.624" v="2318" actId="26606"/>
          <ac:spMkLst>
            <pc:docMk/>
            <pc:sldMk cId="3755857740" sldId="963"/>
            <ac:spMk id="8" creationId="{1BB867FF-FC45-48F7-8104-F89BE54909F1}"/>
          </ac:spMkLst>
        </pc:spChg>
        <pc:spChg chg="add">
          <ac:chgData name="christophe CHUECOS-FONT" userId="7e57acaa-4bc6-4644-8edc-0ecdded28594" providerId="ADAL" clId="{67DE474F-9E2C-4F68-B79B-1B1AA065A498}" dt="2021-04-02T14:00:48.624" v="2318" actId="26606"/>
          <ac:spMkLst>
            <pc:docMk/>
            <pc:sldMk cId="3755857740" sldId="963"/>
            <ac:spMk id="10" creationId="{8BB56887-D0D5-4F0C-9E19-7247EB83C8B7}"/>
          </ac:spMkLst>
        </pc:spChg>
        <pc:spChg chg="add">
          <ac:chgData name="christophe CHUECOS-FONT" userId="7e57acaa-4bc6-4644-8edc-0ecdded28594" providerId="ADAL" clId="{67DE474F-9E2C-4F68-B79B-1B1AA065A498}" dt="2021-04-02T14:00:48.624" v="2318" actId="26606"/>
          <ac:spMkLst>
            <pc:docMk/>
            <pc:sldMk cId="3755857740" sldId="963"/>
            <ac:spMk id="12" creationId="{081E4A58-353D-44AE-B2FC-2A74E2E400F7}"/>
          </ac:spMkLst>
        </pc:spChg>
      </pc:sldChg>
      <pc:sldChg chg="modSp new mod">
        <pc:chgData name="christophe CHUECOS-FONT" userId="7e57acaa-4bc6-4644-8edc-0ecdded28594" providerId="ADAL" clId="{67DE474F-9E2C-4F68-B79B-1B1AA065A498}" dt="2021-04-02T14:02:06.609" v="2349" actId="20577"/>
        <pc:sldMkLst>
          <pc:docMk/>
          <pc:sldMk cId="952143569" sldId="964"/>
        </pc:sldMkLst>
        <pc:spChg chg="mod">
          <ac:chgData name="christophe CHUECOS-FONT" userId="7e57acaa-4bc6-4644-8edc-0ecdded28594" providerId="ADAL" clId="{67DE474F-9E2C-4F68-B79B-1B1AA065A498}" dt="2021-04-02T14:02:06.609" v="2349" actId="20577"/>
          <ac:spMkLst>
            <pc:docMk/>
            <pc:sldMk cId="952143569" sldId="964"/>
            <ac:spMk id="2" creationId="{2D4F0E29-078B-4332-A192-DD74EA0A0044}"/>
          </ac:spMkLst>
        </pc:spChg>
        <pc:spChg chg="mod">
          <ac:chgData name="christophe CHUECOS-FONT" userId="7e57acaa-4bc6-4644-8edc-0ecdded28594" providerId="ADAL" clId="{67DE474F-9E2C-4F68-B79B-1B1AA065A498}" dt="2021-04-02T14:01:55.498" v="2326" actId="6549"/>
          <ac:spMkLst>
            <pc:docMk/>
            <pc:sldMk cId="952143569" sldId="964"/>
            <ac:spMk id="3" creationId="{4EC49F0B-85B3-42AF-A36B-BAB73C3095F7}"/>
          </ac:spMkLst>
        </pc:spChg>
      </pc:sldChg>
      <pc:sldChg chg="addSp delSp modSp new mod">
        <pc:chgData name="christophe CHUECOS-FONT" userId="7e57acaa-4bc6-4644-8edc-0ecdded28594" providerId="ADAL" clId="{67DE474F-9E2C-4F68-B79B-1B1AA065A498}" dt="2021-04-02T14:02:50.990" v="2374" actId="6549"/>
        <pc:sldMkLst>
          <pc:docMk/>
          <pc:sldMk cId="1037609881" sldId="965"/>
        </pc:sldMkLst>
        <pc:spChg chg="mod">
          <ac:chgData name="christophe CHUECOS-FONT" userId="7e57acaa-4bc6-4644-8edc-0ecdded28594" providerId="ADAL" clId="{67DE474F-9E2C-4F68-B79B-1B1AA065A498}" dt="2021-04-02T14:02:50.990" v="2374" actId="6549"/>
          <ac:spMkLst>
            <pc:docMk/>
            <pc:sldMk cId="1037609881" sldId="965"/>
            <ac:spMk id="2" creationId="{FBFDF166-4625-42C0-BEA4-E1440D675384}"/>
          </ac:spMkLst>
        </pc:spChg>
        <pc:spChg chg="del">
          <ac:chgData name="christophe CHUECOS-FONT" userId="7e57acaa-4bc6-4644-8edc-0ecdded28594" providerId="ADAL" clId="{67DE474F-9E2C-4F68-B79B-1B1AA065A498}" dt="2021-04-02T14:02:32.456" v="2353"/>
          <ac:spMkLst>
            <pc:docMk/>
            <pc:sldMk cId="1037609881" sldId="965"/>
            <ac:spMk id="3" creationId="{1334AB6B-9241-43BC-B6F0-64BDB1312EBA}"/>
          </ac:spMkLst>
        </pc:spChg>
        <pc:spChg chg="add del">
          <ac:chgData name="christophe CHUECOS-FONT" userId="7e57acaa-4bc6-4644-8edc-0ecdded28594" providerId="ADAL" clId="{67DE474F-9E2C-4F68-B79B-1B1AA065A498}" dt="2021-04-02T14:02:27.908" v="2352"/>
          <ac:spMkLst>
            <pc:docMk/>
            <pc:sldMk cId="1037609881" sldId="965"/>
            <ac:spMk id="4" creationId="{7EE12AA1-8B9D-4283-BAB6-81E2F197EEB7}"/>
          </ac:spMkLst>
        </pc:spChg>
        <pc:spChg chg="add del">
          <ac:chgData name="christophe CHUECOS-FONT" userId="7e57acaa-4bc6-4644-8edc-0ecdded28594" providerId="ADAL" clId="{67DE474F-9E2C-4F68-B79B-1B1AA065A498}" dt="2021-04-02T14:02:27.908" v="2352"/>
          <ac:spMkLst>
            <pc:docMk/>
            <pc:sldMk cId="1037609881" sldId="965"/>
            <ac:spMk id="6" creationId="{E3E5F097-4E70-4140-AF2D-840EE7D2B7CF}"/>
          </ac:spMkLst>
        </pc:spChg>
        <pc:graphicFrameChg chg="add del">
          <ac:chgData name="christophe CHUECOS-FONT" userId="7e57acaa-4bc6-4644-8edc-0ecdded28594" providerId="ADAL" clId="{67DE474F-9E2C-4F68-B79B-1B1AA065A498}" dt="2021-04-02T14:02:27.908" v="2352"/>
          <ac:graphicFrameMkLst>
            <pc:docMk/>
            <pc:sldMk cId="1037609881" sldId="965"/>
            <ac:graphicFrameMk id="5" creationId="{99FA94AE-BA37-4FF9-A5AF-446D82560147}"/>
          </ac:graphicFrameMkLst>
        </pc:graphicFrameChg>
        <pc:picChg chg="add mod">
          <ac:chgData name="christophe CHUECOS-FONT" userId="7e57acaa-4bc6-4644-8edc-0ecdded28594" providerId="ADAL" clId="{67DE474F-9E2C-4F68-B79B-1B1AA065A498}" dt="2021-04-02T14:02:43.058" v="2357" actId="14100"/>
          <ac:picMkLst>
            <pc:docMk/>
            <pc:sldMk cId="1037609881" sldId="965"/>
            <ac:picMk id="7" creationId="{1AB51F4B-15F3-41C6-94E6-2484E618470D}"/>
          </ac:picMkLst>
        </pc:picChg>
      </pc:sldChg>
      <pc:sldChg chg="addSp delSp modSp new mod setBg">
        <pc:chgData name="christophe CHUECOS-FONT" userId="7e57acaa-4bc6-4644-8edc-0ecdded28594" providerId="ADAL" clId="{67DE474F-9E2C-4F68-B79B-1B1AA065A498}" dt="2021-04-02T14:31:18.316" v="2722" actId="26606"/>
        <pc:sldMkLst>
          <pc:docMk/>
          <pc:sldMk cId="198804222" sldId="966"/>
        </pc:sldMkLst>
        <pc:spChg chg="mod">
          <ac:chgData name="christophe CHUECOS-FONT" userId="7e57acaa-4bc6-4644-8edc-0ecdded28594" providerId="ADAL" clId="{67DE474F-9E2C-4F68-B79B-1B1AA065A498}" dt="2021-04-02T14:31:18.316" v="2722" actId="26606"/>
          <ac:spMkLst>
            <pc:docMk/>
            <pc:sldMk cId="198804222" sldId="966"/>
            <ac:spMk id="2" creationId="{A2E8ADB1-B7C1-4B39-813B-0BDD34F5B405}"/>
          </ac:spMkLst>
        </pc:spChg>
        <pc:spChg chg="del mod">
          <ac:chgData name="christophe CHUECOS-FONT" userId="7e57acaa-4bc6-4644-8edc-0ecdded28594" providerId="ADAL" clId="{67DE474F-9E2C-4F68-B79B-1B1AA065A498}" dt="2021-04-02T14:31:18.316" v="2722" actId="26606"/>
          <ac:spMkLst>
            <pc:docMk/>
            <pc:sldMk cId="198804222" sldId="966"/>
            <ac:spMk id="3" creationId="{B6847A09-036D-4586-B446-D9AB81A8DE3F}"/>
          </ac:spMkLst>
        </pc:spChg>
        <pc:spChg chg="add">
          <ac:chgData name="christophe CHUECOS-FONT" userId="7e57acaa-4bc6-4644-8edc-0ecdded28594" providerId="ADAL" clId="{67DE474F-9E2C-4F68-B79B-1B1AA065A498}" dt="2021-04-02T14:31:18.316" v="2722" actId="26606"/>
          <ac:spMkLst>
            <pc:docMk/>
            <pc:sldMk cId="198804222" sldId="966"/>
            <ac:spMk id="9" creationId="{68575C10-8187-4AC4-AD72-C754EAFD2867}"/>
          </ac:spMkLst>
        </pc:spChg>
        <pc:graphicFrameChg chg="add">
          <ac:chgData name="christophe CHUECOS-FONT" userId="7e57acaa-4bc6-4644-8edc-0ecdded28594" providerId="ADAL" clId="{67DE474F-9E2C-4F68-B79B-1B1AA065A498}" dt="2021-04-02T14:31:18.316" v="2722" actId="26606"/>
          <ac:graphicFrameMkLst>
            <pc:docMk/>
            <pc:sldMk cId="198804222" sldId="966"/>
            <ac:graphicFrameMk id="5" creationId="{6DFD2393-4D0C-41E4-8C83-15525D62C1EF}"/>
          </ac:graphicFrameMkLst>
        </pc:graphicFrameChg>
        <pc:cxnChg chg="add">
          <ac:chgData name="christophe CHUECOS-FONT" userId="7e57acaa-4bc6-4644-8edc-0ecdded28594" providerId="ADAL" clId="{67DE474F-9E2C-4F68-B79B-1B1AA065A498}" dt="2021-04-02T14:31:18.316" v="2722" actId="26606"/>
          <ac:cxnSpMkLst>
            <pc:docMk/>
            <pc:sldMk cId="198804222" sldId="966"/>
            <ac:cxnSpMk id="11" creationId="{74E776C9-ED67-41B7-B3A3-4DF76EF3ACEE}"/>
          </ac:cxnSpMkLst>
        </pc:cxnChg>
      </pc:sldChg>
      <pc:sldChg chg="addSp delSp modSp new mod setBg">
        <pc:chgData name="christophe CHUECOS-FONT" userId="7e57acaa-4bc6-4644-8edc-0ecdded28594" providerId="ADAL" clId="{67DE474F-9E2C-4F68-B79B-1B1AA065A498}" dt="2021-04-02T14:31:24.104" v="2723" actId="26606"/>
        <pc:sldMkLst>
          <pc:docMk/>
          <pc:sldMk cId="3218206374" sldId="967"/>
        </pc:sldMkLst>
        <pc:spChg chg="mod">
          <ac:chgData name="christophe CHUECOS-FONT" userId="7e57acaa-4bc6-4644-8edc-0ecdded28594" providerId="ADAL" clId="{67DE474F-9E2C-4F68-B79B-1B1AA065A498}" dt="2021-04-02T14:31:24.104" v="2723" actId="26606"/>
          <ac:spMkLst>
            <pc:docMk/>
            <pc:sldMk cId="3218206374" sldId="967"/>
            <ac:spMk id="2" creationId="{857D98BB-790E-4021-AA5D-57B0166491A7}"/>
          </ac:spMkLst>
        </pc:spChg>
        <pc:spChg chg="del mod">
          <ac:chgData name="christophe CHUECOS-FONT" userId="7e57acaa-4bc6-4644-8edc-0ecdded28594" providerId="ADAL" clId="{67DE474F-9E2C-4F68-B79B-1B1AA065A498}" dt="2021-04-02T14:31:24.104" v="2723" actId="26606"/>
          <ac:spMkLst>
            <pc:docMk/>
            <pc:sldMk cId="3218206374" sldId="967"/>
            <ac:spMk id="3" creationId="{23300C9A-B8F6-4087-82CB-B1B2DD4DA1E3}"/>
          </ac:spMkLst>
        </pc:spChg>
        <pc:spChg chg="add">
          <ac:chgData name="christophe CHUECOS-FONT" userId="7e57acaa-4bc6-4644-8edc-0ecdded28594" providerId="ADAL" clId="{67DE474F-9E2C-4F68-B79B-1B1AA065A498}" dt="2021-04-02T14:31:24.104" v="2723" actId="26606"/>
          <ac:spMkLst>
            <pc:docMk/>
            <pc:sldMk cId="3218206374" sldId="967"/>
            <ac:spMk id="10" creationId="{86C7B4A1-154A-4DF0-AC46-F88D75A2E0FD}"/>
          </ac:spMkLst>
        </pc:spChg>
        <pc:graphicFrameChg chg="add">
          <ac:chgData name="christophe CHUECOS-FONT" userId="7e57acaa-4bc6-4644-8edc-0ecdded28594" providerId="ADAL" clId="{67DE474F-9E2C-4F68-B79B-1B1AA065A498}" dt="2021-04-02T14:31:24.104" v="2723" actId="26606"/>
          <ac:graphicFrameMkLst>
            <pc:docMk/>
            <pc:sldMk cId="3218206374" sldId="967"/>
            <ac:graphicFrameMk id="5" creationId="{617803DD-FD6B-4314-9E7E-DF6226462813}"/>
          </ac:graphicFrameMkLst>
        </pc:graphicFrameChg>
        <pc:picChg chg="add">
          <ac:chgData name="christophe CHUECOS-FONT" userId="7e57acaa-4bc6-4644-8edc-0ecdded28594" providerId="ADAL" clId="{67DE474F-9E2C-4F68-B79B-1B1AA065A498}" dt="2021-04-02T14:31:24.104" v="2723" actId="26606"/>
          <ac:picMkLst>
            <pc:docMk/>
            <pc:sldMk cId="3218206374" sldId="967"/>
            <ac:picMk id="6" creationId="{DAA6C58C-5954-4FA8-A56A-A377BC1EE83D}"/>
          </ac:picMkLst>
        </pc:picChg>
      </pc:sldChg>
      <pc:sldChg chg="addSp modSp add mod setBg">
        <pc:chgData name="christophe CHUECOS-FONT" userId="7e57acaa-4bc6-4644-8edc-0ecdded28594" providerId="ADAL" clId="{67DE474F-9E2C-4F68-B79B-1B1AA065A498}" dt="2021-04-02T14:31:29.658" v="2724" actId="26606"/>
        <pc:sldMkLst>
          <pc:docMk/>
          <pc:sldMk cId="480113765" sldId="968"/>
        </pc:sldMkLst>
        <pc:spChg chg="mod">
          <ac:chgData name="christophe CHUECOS-FONT" userId="7e57acaa-4bc6-4644-8edc-0ecdded28594" providerId="ADAL" clId="{67DE474F-9E2C-4F68-B79B-1B1AA065A498}" dt="2021-04-02T14:31:29.658" v="2724" actId="26606"/>
          <ac:spMkLst>
            <pc:docMk/>
            <pc:sldMk cId="480113765" sldId="968"/>
            <ac:spMk id="2" creationId="{857D98BB-790E-4021-AA5D-57B0166491A7}"/>
          </ac:spMkLst>
        </pc:spChg>
        <pc:spChg chg="mod">
          <ac:chgData name="christophe CHUECOS-FONT" userId="7e57acaa-4bc6-4644-8edc-0ecdded28594" providerId="ADAL" clId="{67DE474F-9E2C-4F68-B79B-1B1AA065A498}" dt="2021-04-02T14:31:29.658" v="2724" actId="26606"/>
          <ac:spMkLst>
            <pc:docMk/>
            <pc:sldMk cId="480113765" sldId="968"/>
            <ac:spMk id="3" creationId="{23300C9A-B8F6-4087-82CB-B1B2DD4DA1E3}"/>
          </ac:spMkLst>
        </pc:spChg>
        <pc:spChg chg="add">
          <ac:chgData name="christophe CHUECOS-FONT" userId="7e57acaa-4bc6-4644-8edc-0ecdded28594" providerId="ADAL" clId="{67DE474F-9E2C-4F68-B79B-1B1AA065A498}" dt="2021-04-02T14:31:29.658" v="2724" actId="26606"/>
          <ac:spMkLst>
            <pc:docMk/>
            <pc:sldMk cId="480113765" sldId="968"/>
            <ac:spMk id="8" creationId="{1B15ED52-F352-441B-82BF-E0EA34836D08}"/>
          </ac:spMkLst>
        </pc:spChg>
        <pc:spChg chg="add">
          <ac:chgData name="christophe CHUECOS-FONT" userId="7e57acaa-4bc6-4644-8edc-0ecdded28594" providerId="ADAL" clId="{67DE474F-9E2C-4F68-B79B-1B1AA065A498}" dt="2021-04-02T14:31:29.658" v="2724" actId="26606"/>
          <ac:spMkLst>
            <pc:docMk/>
            <pc:sldMk cId="480113765" sldId="968"/>
            <ac:spMk id="10" creationId="{3B2E3793-BFE6-45A2-9B7B-E18844431C99}"/>
          </ac:spMkLst>
        </pc:spChg>
        <pc:spChg chg="add">
          <ac:chgData name="christophe CHUECOS-FONT" userId="7e57acaa-4bc6-4644-8edc-0ecdded28594" providerId="ADAL" clId="{67DE474F-9E2C-4F68-B79B-1B1AA065A498}" dt="2021-04-02T14:31:29.658" v="2724" actId="26606"/>
          <ac:spMkLst>
            <pc:docMk/>
            <pc:sldMk cId="480113765" sldId="968"/>
            <ac:spMk id="12" creationId="{BC4C4868-CB8F-4AF9-9CDB-8108F2C19B67}"/>
          </ac:spMkLst>
        </pc:spChg>
        <pc:spChg chg="add">
          <ac:chgData name="christophe CHUECOS-FONT" userId="7e57acaa-4bc6-4644-8edc-0ecdded28594" providerId="ADAL" clId="{67DE474F-9E2C-4F68-B79B-1B1AA065A498}" dt="2021-04-02T14:31:29.658" v="2724" actId="26606"/>
          <ac:spMkLst>
            <pc:docMk/>
            <pc:sldMk cId="480113765" sldId="968"/>
            <ac:spMk id="14" creationId="{375E0459-6403-40CD-989D-56A4407CA12E}"/>
          </ac:spMkLst>
        </pc:spChg>
        <pc:spChg chg="add">
          <ac:chgData name="christophe CHUECOS-FONT" userId="7e57acaa-4bc6-4644-8edc-0ecdded28594" providerId="ADAL" clId="{67DE474F-9E2C-4F68-B79B-1B1AA065A498}" dt="2021-04-02T14:31:29.658" v="2724" actId="26606"/>
          <ac:spMkLst>
            <pc:docMk/>
            <pc:sldMk cId="480113765" sldId="968"/>
            <ac:spMk id="16" creationId="{53E5B1A8-3AC9-4BD1-9BBC-78CA94F2D1BA}"/>
          </ac:spMkLst>
        </pc:spChg>
      </pc:sldChg>
      <pc:sldChg chg="addSp modSp new mod setBg">
        <pc:chgData name="christophe CHUECOS-FONT" userId="7e57acaa-4bc6-4644-8edc-0ecdded28594" providerId="ADAL" clId="{67DE474F-9E2C-4F68-B79B-1B1AA065A498}" dt="2021-04-02T14:31:42.635" v="2726" actId="14100"/>
        <pc:sldMkLst>
          <pc:docMk/>
          <pc:sldMk cId="1576801385" sldId="969"/>
        </pc:sldMkLst>
        <pc:spChg chg="mod">
          <ac:chgData name="christophe CHUECOS-FONT" userId="7e57acaa-4bc6-4644-8edc-0ecdded28594" providerId="ADAL" clId="{67DE474F-9E2C-4F68-B79B-1B1AA065A498}" dt="2021-04-02T14:31:36.939" v="2725" actId="26606"/>
          <ac:spMkLst>
            <pc:docMk/>
            <pc:sldMk cId="1576801385" sldId="969"/>
            <ac:spMk id="2" creationId="{53B7089E-8512-4AD3-AE5A-3C458ED09861}"/>
          </ac:spMkLst>
        </pc:spChg>
        <pc:spChg chg="mod">
          <ac:chgData name="christophe CHUECOS-FONT" userId="7e57acaa-4bc6-4644-8edc-0ecdded28594" providerId="ADAL" clId="{67DE474F-9E2C-4F68-B79B-1B1AA065A498}" dt="2021-04-02T14:31:42.635" v="2726" actId="14100"/>
          <ac:spMkLst>
            <pc:docMk/>
            <pc:sldMk cId="1576801385" sldId="969"/>
            <ac:spMk id="3" creationId="{B26CD205-1827-4FC6-A33A-72F9F6006431}"/>
          </ac:spMkLst>
        </pc:spChg>
        <pc:spChg chg="add">
          <ac:chgData name="christophe CHUECOS-FONT" userId="7e57acaa-4bc6-4644-8edc-0ecdded28594" providerId="ADAL" clId="{67DE474F-9E2C-4F68-B79B-1B1AA065A498}" dt="2021-04-02T14:31:36.939" v="2725" actId="26606"/>
          <ac:spMkLst>
            <pc:docMk/>
            <pc:sldMk cId="1576801385" sldId="969"/>
            <ac:spMk id="8" creationId="{17718681-A12E-49D6-9925-DD7C68176D61}"/>
          </ac:spMkLst>
        </pc:spChg>
        <pc:spChg chg="add">
          <ac:chgData name="christophe CHUECOS-FONT" userId="7e57acaa-4bc6-4644-8edc-0ecdded28594" providerId="ADAL" clId="{67DE474F-9E2C-4F68-B79B-1B1AA065A498}" dt="2021-04-02T14:31:36.939" v="2725" actId="26606"/>
          <ac:spMkLst>
            <pc:docMk/>
            <pc:sldMk cId="1576801385" sldId="969"/>
            <ac:spMk id="10" creationId="{FBD77573-9EF2-4C35-8285-A1CF6FBB0EA5}"/>
          </ac:spMkLst>
        </pc:spChg>
      </pc:sldChg>
      <pc:sldChg chg="modSp add mod">
        <pc:chgData name="christophe CHUECOS-FONT" userId="7e57acaa-4bc6-4644-8edc-0ecdded28594" providerId="ADAL" clId="{67DE474F-9E2C-4F68-B79B-1B1AA065A498}" dt="2021-04-02T14:16:41.991" v="2684" actId="27636"/>
        <pc:sldMkLst>
          <pc:docMk/>
          <pc:sldMk cId="1602978590" sldId="970"/>
        </pc:sldMkLst>
        <pc:spChg chg="mod">
          <ac:chgData name="christophe CHUECOS-FONT" userId="7e57acaa-4bc6-4644-8edc-0ecdded28594" providerId="ADAL" clId="{67DE474F-9E2C-4F68-B79B-1B1AA065A498}" dt="2021-04-02T14:16:41.991" v="2684" actId="27636"/>
          <ac:spMkLst>
            <pc:docMk/>
            <pc:sldMk cId="1602978590" sldId="970"/>
            <ac:spMk id="3" creationId="{B26CD205-1827-4FC6-A33A-72F9F6006431}"/>
          </ac:spMkLst>
        </pc:spChg>
      </pc:sldChg>
      <pc:sldChg chg="addSp delSp modSp new mod">
        <pc:chgData name="christophe CHUECOS-FONT" userId="7e57acaa-4bc6-4644-8edc-0ecdded28594" providerId="ADAL" clId="{67DE474F-9E2C-4F68-B79B-1B1AA065A498}" dt="2021-04-02T14:14:57.985" v="2587" actId="14100"/>
        <pc:sldMkLst>
          <pc:docMk/>
          <pc:sldMk cId="3656254179" sldId="971"/>
        </pc:sldMkLst>
        <pc:spChg chg="mod">
          <ac:chgData name="christophe CHUECOS-FONT" userId="7e57acaa-4bc6-4644-8edc-0ecdded28594" providerId="ADAL" clId="{67DE474F-9E2C-4F68-B79B-1B1AA065A498}" dt="2021-04-02T14:07:42.761" v="2525" actId="20577"/>
          <ac:spMkLst>
            <pc:docMk/>
            <pc:sldMk cId="3656254179" sldId="971"/>
            <ac:spMk id="2" creationId="{168238B8-C0BE-40C6-8944-21A2A8E27CC3}"/>
          </ac:spMkLst>
        </pc:spChg>
        <pc:spChg chg="del">
          <ac:chgData name="christophe CHUECOS-FONT" userId="7e57acaa-4bc6-4644-8edc-0ecdded28594" providerId="ADAL" clId="{67DE474F-9E2C-4F68-B79B-1B1AA065A498}" dt="2021-04-02T14:13:44.864" v="2527" actId="478"/>
          <ac:spMkLst>
            <pc:docMk/>
            <pc:sldMk cId="3656254179" sldId="971"/>
            <ac:spMk id="3" creationId="{A9C61728-FFC0-441E-8700-AFD84CC9912B}"/>
          </ac:spMkLst>
        </pc:spChg>
        <pc:spChg chg="add del mod">
          <ac:chgData name="christophe CHUECOS-FONT" userId="7e57acaa-4bc6-4644-8edc-0ecdded28594" providerId="ADAL" clId="{67DE474F-9E2C-4F68-B79B-1B1AA065A498}" dt="2021-04-02T14:14:32.368" v="2583" actId="478"/>
          <ac:spMkLst>
            <pc:docMk/>
            <pc:sldMk cId="3656254179" sldId="971"/>
            <ac:spMk id="6" creationId="{B83F2766-10EE-4023-8D84-8CC27B6F455A}"/>
          </ac:spMkLst>
        </pc:spChg>
        <pc:spChg chg="add del mod">
          <ac:chgData name="christophe CHUECOS-FONT" userId="7e57acaa-4bc6-4644-8edc-0ecdded28594" providerId="ADAL" clId="{67DE474F-9E2C-4F68-B79B-1B1AA065A498}" dt="2021-04-02T14:14:30.296" v="2582" actId="478"/>
          <ac:spMkLst>
            <pc:docMk/>
            <pc:sldMk cId="3656254179" sldId="971"/>
            <ac:spMk id="7" creationId="{5B58D1DA-4380-4BBE-8657-46526F0FE5B7}"/>
          </ac:spMkLst>
        </pc:spChg>
        <pc:spChg chg="add del mod">
          <ac:chgData name="christophe CHUECOS-FONT" userId="7e57acaa-4bc6-4644-8edc-0ecdded28594" providerId="ADAL" clId="{67DE474F-9E2C-4F68-B79B-1B1AA065A498}" dt="2021-04-02T14:14:28.005" v="2580" actId="478"/>
          <ac:spMkLst>
            <pc:docMk/>
            <pc:sldMk cId="3656254179" sldId="971"/>
            <ac:spMk id="8" creationId="{7231067B-48D1-4E81-B229-62CE0668AA98}"/>
          </ac:spMkLst>
        </pc:spChg>
        <pc:spChg chg="add del mod">
          <ac:chgData name="christophe CHUECOS-FONT" userId="7e57acaa-4bc6-4644-8edc-0ecdded28594" providerId="ADAL" clId="{67DE474F-9E2C-4F68-B79B-1B1AA065A498}" dt="2021-04-02T14:14:28.745" v="2581" actId="478"/>
          <ac:spMkLst>
            <pc:docMk/>
            <pc:sldMk cId="3656254179" sldId="971"/>
            <ac:spMk id="9" creationId="{C477877F-2DF6-4774-BA2B-CD60E226300D}"/>
          </ac:spMkLst>
        </pc:spChg>
        <pc:spChg chg="add mod">
          <ac:chgData name="christophe CHUECOS-FONT" userId="7e57acaa-4bc6-4644-8edc-0ecdded28594" providerId="ADAL" clId="{67DE474F-9E2C-4F68-B79B-1B1AA065A498}" dt="2021-04-02T14:13:54.784" v="2529"/>
          <ac:spMkLst>
            <pc:docMk/>
            <pc:sldMk cId="3656254179" sldId="971"/>
            <ac:spMk id="10" creationId="{9B6A9EDE-AD4F-43CD-BAB5-9CE78292A226}"/>
          </ac:spMkLst>
        </pc:spChg>
        <pc:graphicFrameChg chg="add del mod">
          <ac:chgData name="christophe CHUECOS-FONT" userId="7e57acaa-4bc6-4644-8edc-0ecdded28594" providerId="ADAL" clId="{67DE474F-9E2C-4F68-B79B-1B1AA065A498}" dt="2021-04-02T14:13:56.232" v="2530" actId="478"/>
          <ac:graphicFrameMkLst>
            <pc:docMk/>
            <pc:sldMk cId="3656254179" sldId="971"/>
            <ac:graphicFrameMk id="4" creationId="{47FAE76F-50A2-487D-BF38-5FBDF07DAE47}"/>
          </ac:graphicFrameMkLst>
        </pc:graphicFrameChg>
        <pc:graphicFrameChg chg="add del mod modGraphic">
          <ac:chgData name="christophe CHUECOS-FONT" userId="7e57acaa-4bc6-4644-8edc-0ecdded28594" providerId="ADAL" clId="{67DE474F-9E2C-4F68-B79B-1B1AA065A498}" dt="2021-04-02T14:14:26.118" v="2579" actId="478"/>
          <ac:graphicFrameMkLst>
            <pc:docMk/>
            <pc:sldMk cId="3656254179" sldId="971"/>
            <ac:graphicFrameMk id="5" creationId="{229AC98A-2643-47DA-82A6-AC3752D7697D}"/>
          </ac:graphicFrameMkLst>
        </pc:graphicFrameChg>
        <pc:graphicFrameChg chg="add mod">
          <ac:chgData name="christophe CHUECOS-FONT" userId="7e57acaa-4bc6-4644-8edc-0ecdded28594" providerId="ADAL" clId="{67DE474F-9E2C-4F68-B79B-1B1AA065A498}" dt="2021-04-02T14:14:57.985" v="2587" actId="14100"/>
          <ac:graphicFrameMkLst>
            <pc:docMk/>
            <pc:sldMk cId="3656254179" sldId="971"/>
            <ac:graphicFrameMk id="11" creationId="{5EB7C54B-7185-407F-8361-9934F3CED23B}"/>
          </ac:graphicFrameMkLst>
        </pc:graphicFrameChg>
      </pc:sldChg>
      <pc:sldChg chg="addSp delSp modSp new mod">
        <pc:chgData name="christophe CHUECOS-FONT" userId="7e57acaa-4bc6-4644-8edc-0ecdded28594" providerId="ADAL" clId="{67DE474F-9E2C-4F68-B79B-1B1AA065A498}" dt="2021-04-02T14:17:50.856" v="2719" actId="6549"/>
        <pc:sldMkLst>
          <pc:docMk/>
          <pc:sldMk cId="432476417" sldId="972"/>
        </pc:sldMkLst>
        <pc:spChg chg="mod">
          <ac:chgData name="christophe CHUECOS-FONT" userId="7e57acaa-4bc6-4644-8edc-0ecdded28594" providerId="ADAL" clId="{67DE474F-9E2C-4F68-B79B-1B1AA065A498}" dt="2021-04-02T14:17:50.856" v="2719" actId="6549"/>
          <ac:spMkLst>
            <pc:docMk/>
            <pc:sldMk cId="432476417" sldId="972"/>
            <ac:spMk id="2" creationId="{932C7AE2-AA15-4850-BBBB-A168A1B6B92E}"/>
          </ac:spMkLst>
        </pc:spChg>
        <pc:spChg chg="del">
          <ac:chgData name="christophe CHUECOS-FONT" userId="7e57acaa-4bc6-4644-8edc-0ecdded28594" providerId="ADAL" clId="{67DE474F-9E2C-4F68-B79B-1B1AA065A498}" dt="2021-04-02T14:17:33.180" v="2687"/>
          <ac:spMkLst>
            <pc:docMk/>
            <pc:sldMk cId="432476417" sldId="972"/>
            <ac:spMk id="3" creationId="{62A60B3E-535A-4F9D-89EB-97351A83066C}"/>
          </ac:spMkLst>
        </pc:spChg>
        <pc:graphicFrameChg chg="add mod modGraphic">
          <ac:chgData name="christophe CHUECOS-FONT" userId="7e57acaa-4bc6-4644-8edc-0ecdded28594" providerId="ADAL" clId="{67DE474F-9E2C-4F68-B79B-1B1AA065A498}" dt="2021-04-02T14:17:39.506" v="2689" actId="14100"/>
          <ac:graphicFrameMkLst>
            <pc:docMk/>
            <pc:sldMk cId="432476417" sldId="972"/>
            <ac:graphicFrameMk id="4" creationId="{77AC19AD-F523-4504-8864-039CD8BE6039}"/>
          </ac:graphicFrameMkLst>
        </pc:graphicFrameChg>
      </pc:sldChg>
      <pc:sldChg chg="add del">
        <pc:chgData name="christophe CHUECOS-FONT" userId="7e57acaa-4bc6-4644-8edc-0ecdded28594" providerId="ADAL" clId="{67DE474F-9E2C-4F68-B79B-1B1AA065A498}" dt="2021-04-02T14:16:49.167" v="2685" actId="47"/>
        <pc:sldMkLst>
          <pc:docMk/>
          <pc:sldMk cId="2864443345" sldId="972"/>
        </pc:sldMkLst>
      </pc:sldChg>
      <pc:sldMasterChg chg="del delSldLayout">
        <pc:chgData name="christophe CHUECOS-FONT" userId="7e57acaa-4bc6-4644-8edc-0ecdded28594" providerId="ADAL" clId="{67DE474F-9E2C-4F68-B79B-1B1AA065A498}" dt="2021-04-01T21:10:12.882" v="31" actId="47"/>
        <pc:sldMasterMkLst>
          <pc:docMk/>
          <pc:sldMasterMk cId="33070319" sldId="2147483684"/>
        </pc:sldMasterMkLst>
        <pc:sldLayoutChg chg="del">
          <pc:chgData name="christophe CHUECOS-FONT" userId="7e57acaa-4bc6-4644-8edc-0ecdded28594" providerId="ADAL" clId="{67DE474F-9E2C-4F68-B79B-1B1AA065A498}" dt="2021-04-01T21:10:12.882" v="31" actId="47"/>
          <pc:sldLayoutMkLst>
            <pc:docMk/>
            <pc:sldMasterMk cId="33070319" sldId="2147483684"/>
            <pc:sldLayoutMk cId="2501676829" sldId="2147483685"/>
          </pc:sldLayoutMkLst>
        </pc:sldLayoutChg>
        <pc:sldLayoutChg chg="del">
          <pc:chgData name="christophe CHUECOS-FONT" userId="7e57acaa-4bc6-4644-8edc-0ecdded28594" providerId="ADAL" clId="{67DE474F-9E2C-4F68-B79B-1B1AA065A498}" dt="2021-04-01T21:10:12.882" v="31" actId="47"/>
          <pc:sldLayoutMkLst>
            <pc:docMk/>
            <pc:sldMasterMk cId="33070319" sldId="2147483684"/>
            <pc:sldLayoutMk cId="4099615374" sldId="2147483686"/>
          </pc:sldLayoutMkLst>
        </pc:sldLayoutChg>
        <pc:sldLayoutChg chg="del">
          <pc:chgData name="christophe CHUECOS-FONT" userId="7e57acaa-4bc6-4644-8edc-0ecdded28594" providerId="ADAL" clId="{67DE474F-9E2C-4F68-B79B-1B1AA065A498}" dt="2021-04-01T21:10:12.882" v="31" actId="47"/>
          <pc:sldLayoutMkLst>
            <pc:docMk/>
            <pc:sldMasterMk cId="33070319" sldId="2147483684"/>
            <pc:sldLayoutMk cId="3657292247" sldId="2147483687"/>
          </pc:sldLayoutMkLst>
        </pc:sldLayoutChg>
        <pc:sldLayoutChg chg="del">
          <pc:chgData name="christophe CHUECOS-FONT" userId="7e57acaa-4bc6-4644-8edc-0ecdded28594" providerId="ADAL" clId="{67DE474F-9E2C-4F68-B79B-1B1AA065A498}" dt="2021-04-01T21:10:12.882" v="31" actId="47"/>
          <pc:sldLayoutMkLst>
            <pc:docMk/>
            <pc:sldMasterMk cId="33070319" sldId="2147483684"/>
            <pc:sldLayoutMk cId="267705918" sldId="2147483688"/>
          </pc:sldLayoutMkLst>
        </pc:sldLayoutChg>
        <pc:sldLayoutChg chg="del">
          <pc:chgData name="christophe CHUECOS-FONT" userId="7e57acaa-4bc6-4644-8edc-0ecdded28594" providerId="ADAL" clId="{67DE474F-9E2C-4F68-B79B-1B1AA065A498}" dt="2021-04-01T21:10:12.882" v="31" actId="47"/>
          <pc:sldLayoutMkLst>
            <pc:docMk/>
            <pc:sldMasterMk cId="33070319" sldId="2147483684"/>
            <pc:sldLayoutMk cId="1040196531" sldId="2147483689"/>
          </pc:sldLayoutMkLst>
        </pc:sldLayoutChg>
        <pc:sldLayoutChg chg="del">
          <pc:chgData name="christophe CHUECOS-FONT" userId="7e57acaa-4bc6-4644-8edc-0ecdded28594" providerId="ADAL" clId="{67DE474F-9E2C-4F68-B79B-1B1AA065A498}" dt="2021-04-01T21:10:12.882" v="31" actId="47"/>
          <pc:sldLayoutMkLst>
            <pc:docMk/>
            <pc:sldMasterMk cId="33070319" sldId="2147483684"/>
            <pc:sldLayoutMk cId="3905162884" sldId="2147483690"/>
          </pc:sldLayoutMkLst>
        </pc:sldLayoutChg>
        <pc:sldLayoutChg chg="del">
          <pc:chgData name="christophe CHUECOS-FONT" userId="7e57acaa-4bc6-4644-8edc-0ecdded28594" providerId="ADAL" clId="{67DE474F-9E2C-4F68-B79B-1B1AA065A498}" dt="2021-04-01T21:10:12.882" v="31" actId="47"/>
          <pc:sldLayoutMkLst>
            <pc:docMk/>
            <pc:sldMasterMk cId="33070319" sldId="2147483684"/>
            <pc:sldLayoutMk cId="1032192816" sldId="2147483691"/>
          </pc:sldLayoutMkLst>
        </pc:sldLayoutChg>
        <pc:sldLayoutChg chg="del">
          <pc:chgData name="christophe CHUECOS-FONT" userId="7e57acaa-4bc6-4644-8edc-0ecdded28594" providerId="ADAL" clId="{67DE474F-9E2C-4F68-B79B-1B1AA065A498}" dt="2021-04-01T21:10:12.882" v="31" actId="47"/>
          <pc:sldLayoutMkLst>
            <pc:docMk/>
            <pc:sldMasterMk cId="33070319" sldId="2147483684"/>
            <pc:sldLayoutMk cId="3349092936" sldId="2147483692"/>
          </pc:sldLayoutMkLst>
        </pc:sldLayoutChg>
        <pc:sldLayoutChg chg="del">
          <pc:chgData name="christophe CHUECOS-FONT" userId="7e57acaa-4bc6-4644-8edc-0ecdded28594" providerId="ADAL" clId="{67DE474F-9E2C-4F68-B79B-1B1AA065A498}" dt="2021-04-01T21:10:12.882" v="31" actId="47"/>
          <pc:sldLayoutMkLst>
            <pc:docMk/>
            <pc:sldMasterMk cId="33070319" sldId="2147483684"/>
            <pc:sldLayoutMk cId="2661997866" sldId="2147483693"/>
          </pc:sldLayoutMkLst>
        </pc:sldLayoutChg>
        <pc:sldLayoutChg chg="del">
          <pc:chgData name="christophe CHUECOS-FONT" userId="7e57acaa-4bc6-4644-8edc-0ecdded28594" providerId="ADAL" clId="{67DE474F-9E2C-4F68-B79B-1B1AA065A498}" dt="2021-04-01T21:10:12.882" v="31" actId="47"/>
          <pc:sldLayoutMkLst>
            <pc:docMk/>
            <pc:sldMasterMk cId="33070319" sldId="2147483684"/>
            <pc:sldLayoutMk cId="2752016465" sldId="2147483694"/>
          </pc:sldLayoutMkLst>
        </pc:sldLayoutChg>
        <pc:sldLayoutChg chg="del">
          <pc:chgData name="christophe CHUECOS-FONT" userId="7e57acaa-4bc6-4644-8edc-0ecdded28594" providerId="ADAL" clId="{67DE474F-9E2C-4F68-B79B-1B1AA065A498}" dt="2021-04-01T21:10:12.882" v="31" actId="47"/>
          <pc:sldLayoutMkLst>
            <pc:docMk/>
            <pc:sldMasterMk cId="33070319" sldId="2147483684"/>
            <pc:sldLayoutMk cId="2964460853" sldId="2147483695"/>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C74E31-4102-4DAB-AA30-205A8BC854D4}" type="datetimeFigureOut">
              <a:rPr lang="fr-FR" smtClean="0"/>
              <a:t>30/04/2021</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99E81F-EEE6-4E3A-AE16-C0BE10FF1680}" type="slidenum">
              <a:rPr lang="fr-FR" smtClean="0"/>
              <a:t>‹N°›</a:t>
            </a:fld>
            <a:endParaRPr lang="fr-FR"/>
          </a:p>
        </p:txBody>
      </p:sp>
    </p:spTree>
    <p:extLst>
      <p:ext uri="{BB962C8B-B14F-4D97-AF65-F5344CB8AC3E}">
        <p14:creationId xmlns:p14="http://schemas.microsoft.com/office/powerpoint/2010/main" val="32654023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BC99E81F-EEE6-4E3A-AE16-C0BE10FF1680}" type="slidenum">
              <a:rPr lang="fr-FR" smtClean="0"/>
              <a:t>1</a:t>
            </a:fld>
            <a:endParaRPr lang="fr-FR" dirty="0"/>
          </a:p>
        </p:txBody>
      </p:sp>
    </p:spTree>
    <p:extLst>
      <p:ext uri="{BB962C8B-B14F-4D97-AF65-F5344CB8AC3E}">
        <p14:creationId xmlns:p14="http://schemas.microsoft.com/office/powerpoint/2010/main" val="24667702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BC99E81F-EEE6-4E3A-AE16-C0BE10FF1680}" type="slidenum">
              <a:rPr lang="fr-FR" smtClean="0"/>
              <a:t>3</a:t>
            </a:fld>
            <a:endParaRPr lang="fr-FR" dirty="0"/>
          </a:p>
        </p:txBody>
      </p:sp>
    </p:spTree>
    <p:extLst>
      <p:ext uri="{BB962C8B-B14F-4D97-AF65-F5344CB8AC3E}">
        <p14:creationId xmlns:p14="http://schemas.microsoft.com/office/powerpoint/2010/main" val="27135677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Prêt garanti par l état PGE</a:t>
            </a:r>
          </a:p>
          <a:p>
            <a:r>
              <a:rPr lang="fr-FR" dirty="0"/>
              <a:t>Report d’échéances</a:t>
            </a:r>
          </a:p>
          <a:p>
            <a:r>
              <a:rPr lang="fr-FR" dirty="0"/>
              <a:t>Gestion des sinistres</a:t>
            </a:r>
          </a:p>
          <a:p>
            <a:r>
              <a:rPr lang="fr-FR" dirty="0"/>
              <a:t>Outils de travail a distance + mesures de sécurité</a:t>
            </a:r>
          </a:p>
          <a:p>
            <a:endParaRPr lang="fr-FR" dirty="0"/>
          </a:p>
        </p:txBody>
      </p:sp>
      <p:sp>
        <p:nvSpPr>
          <p:cNvPr id="4" name="Espace réservé du numéro de diapositive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0746DE6-3336-457D-A091-FA20AC1C536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764434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Prêt garanti par l état PGE</a:t>
            </a:r>
          </a:p>
          <a:p>
            <a:r>
              <a:rPr lang="fr-FR" dirty="0"/>
              <a:t>Report d’échéances</a:t>
            </a:r>
          </a:p>
          <a:p>
            <a:r>
              <a:rPr lang="fr-FR" dirty="0"/>
              <a:t>Gestion des sinistres</a:t>
            </a:r>
          </a:p>
          <a:p>
            <a:r>
              <a:rPr lang="fr-FR" dirty="0"/>
              <a:t>Outils de travail a distance + mesures de sécurité</a:t>
            </a:r>
          </a:p>
          <a:p>
            <a:endParaRPr lang="fr-FR" dirty="0"/>
          </a:p>
        </p:txBody>
      </p:sp>
      <p:sp>
        <p:nvSpPr>
          <p:cNvPr id="4" name="Espace réservé du numéro de diapositive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0746DE6-3336-457D-A091-FA20AC1C536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236942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Prêt garanti par l état PGE</a:t>
            </a:r>
          </a:p>
          <a:p>
            <a:r>
              <a:rPr lang="fr-FR" dirty="0"/>
              <a:t>Report d’échéances</a:t>
            </a:r>
          </a:p>
          <a:p>
            <a:r>
              <a:rPr lang="fr-FR" dirty="0"/>
              <a:t>Gestion des sinistres</a:t>
            </a:r>
          </a:p>
          <a:p>
            <a:r>
              <a:rPr lang="fr-FR" dirty="0"/>
              <a:t>Outils de travail a distance + mesures de sécurité</a:t>
            </a:r>
          </a:p>
          <a:p>
            <a:endParaRPr lang="fr-FR" dirty="0"/>
          </a:p>
        </p:txBody>
      </p:sp>
      <p:sp>
        <p:nvSpPr>
          <p:cNvPr id="4" name="Espace réservé du numéro de diapositive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0746DE6-3336-457D-A091-FA20AC1C536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342353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BC99E81F-EEE6-4E3A-AE16-C0BE10FF1680}" type="slidenum">
              <a:rPr lang="fr-FR" smtClean="0"/>
              <a:t>15</a:t>
            </a:fld>
            <a:endParaRPr lang="fr-FR" dirty="0"/>
          </a:p>
        </p:txBody>
      </p:sp>
    </p:spTree>
    <p:extLst>
      <p:ext uri="{BB962C8B-B14F-4D97-AF65-F5344CB8AC3E}">
        <p14:creationId xmlns:p14="http://schemas.microsoft.com/office/powerpoint/2010/main" val="36983355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C7BD57D-84CD-4DA6-ACCF-8CEC063D82AC}"/>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9D19402C-4986-4F03-B149-B59478CBC58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316A17A5-4404-44D9-B645-2177629EB8B7}"/>
              </a:ext>
            </a:extLst>
          </p:cNvPr>
          <p:cNvSpPr>
            <a:spLocks noGrp="1"/>
          </p:cNvSpPr>
          <p:nvPr>
            <p:ph type="dt" sz="half" idx="10"/>
          </p:nvPr>
        </p:nvSpPr>
        <p:spPr/>
        <p:txBody>
          <a:bodyPr/>
          <a:lstStyle/>
          <a:p>
            <a:fld id="{B4AAC662-8F7E-46FF-BF45-54D2733F0C8C}" type="datetimeFigureOut">
              <a:rPr lang="fr-FR" smtClean="0"/>
              <a:t>30/04/2021</a:t>
            </a:fld>
            <a:endParaRPr lang="fr-FR"/>
          </a:p>
        </p:txBody>
      </p:sp>
      <p:sp>
        <p:nvSpPr>
          <p:cNvPr id="5" name="Espace réservé du pied de page 4">
            <a:extLst>
              <a:ext uri="{FF2B5EF4-FFF2-40B4-BE49-F238E27FC236}">
                <a16:creationId xmlns:a16="http://schemas.microsoft.com/office/drawing/2014/main" id="{8036A295-F235-411B-8653-78D5CFEBA5D5}"/>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14D0148C-2377-437A-9B96-C1D01D45C6C1}"/>
              </a:ext>
            </a:extLst>
          </p:cNvPr>
          <p:cNvSpPr>
            <a:spLocks noGrp="1"/>
          </p:cNvSpPr>
          <p:nvPr>
            <p:ph type="sldNum" sz="quarter" idx="12"/>
          </p:nvPr>
        </p:nvSpPr>
        <p:spPr/>
        <p:txBody>
          <a:bodyPr/>
          <a:lstStyle/>
          <a:p>
            <a:fld id="{B70A9C33-773E-4B08-A2CE-4F0FB0936678}" type="slidenum">
              <a:rPr lang="fr-FR" smtClean="0"/>
              <a:t>‹N°›</a:t>
            </a:fld>
            <a:endParaRPr lang="fr-FR"/>
          </a:p>
        </p:txBody>
      </p:sp>
    </p:spTree>
    <p:extLst>
      <p:ext uri="{BB962C8B-B14F-4D97-AF65-F5344CB8AC3E}">
        <p14:creationId xmlns:p14="http://schemas.microsoft.com/office/powerpoint/2010/main" val="39924178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0CF77D9-A2E2-47AF-9DA6-3E88E50EDD37}"/>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2BF1DE80-A284-4C12-8998-96E09ECD2B36}"/>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C39B5A0B-FBB5-4756-860F-875AB0CB7452}"/>
              </a:ext>
            </a:extLst>
          </p:cNvPr>
          <p:cNvSpPr>
            <a:spLocks noGrp="1"/>
          </p:cNvSpPr>
          <p:nvPr>
            <p:ph type="dt" sz="half" idx="10"/>
          </p:nvPr>
        </p:nvSpPr>
        <p:spPr/>
        <p:txBody>
          <a:bodyPr/>
          <a:lstStyle/>
          <a:p>
            <a:fld id="{B4AAC662-8F7E-46FF-BF45-54D2733F0C8C}" type="datetimeFigureOut">
              <a:rPr lang="fr-FR" smtClean="0"/>
              <a:t>30/04/2021</a:t>
            </a:fld>
            <a:endParaRPr lang="fr-FR"/>
          </a:p>
        </p:txBody>
      </p:sp>
      <p:sp>
        <p:nvSpPr>
          <p:cNvPr id="5" name="Espace réservé du pied de page 4">
            <a:extLst>
              <a:ext uri="{FF2B5EF4-FFF2-40B4-BE49-F238E27FC236}">
                <a16:creationId xmlns:a16="http://schemas.microsoft.com/office/drawing/2014/main" id="{442CC808-89A4-47E4-B295-3F9116F8297B}"/>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3D55BD20-72DC-487C-8B40-787775EBCBD7}"/>
              </a:ext>
            </a:extLst>
          </p:cNvPr>
          <p:cNvSpPr>
            <a:spLocks noGrp="1"/>
          </p:cNvSpPr>
          <p:nvPr>
            <p:ph type="sldNum" sz="quarter" idx="12"/>
          </p:nvPr>
        </p:nvSpPr>
        <p:spPr/>
        <p:txBody>
          <a:bodyPr/>
          <a:lstStyle/>
          <a:p>
            <a:fld id="{B70A9C33-773E-4B08-A2CE-4F0FB0936678}" type="slidenum">
              <a:rPr lang="fr-FR" smtClean="0"/>
              <a:t>‹N°›</a:t>
            </a:fld>
            <a:endParaRPr lang="fr-FR"/>
          </a:p>
        </p:txBody>
      </p:sp>
    </p:spTree>
    <p:extLst>
      <p:ext uri="{BB962C8B-B14F-4D97-AF65-F5344CB8AC3E}">
        <p14:creationId xmlns:p14="http://schemas.microsoft.com/office/powerpoint/2010/main" val="9254805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C2353EA2-D366-4F02-B08A-5FEED95BD9E3}"/>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94DA6CD5-251E-4DFA-B380-5EB213029465}"/>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A85B917B-2B60-4988-B84F-D3AFCB1DD9D0}"/>
              </a:ext>
            </a:extLst>
          </p:cNvPr>
          <p:cNvSpPr>
            <a:spLocks noGrp="1"/>
          </p:cNvSpPr>
          <p:nvPr>
            <p:ph type="dt" sz="half" idx="10"/>
          </p:nvPr>
        </p:nvSpPr>
        <p:spPr/>
        <p:txBody>
          <a:bodyPr/>
          <a:lstStyle/>
          <a:p>
            <a:fld id="{B4AAC662-8F7E-46FF-BF45-54D2733F0C8C}" type="datetimeFigureOut">
              <a:rPr lang="fr-FR" smtClean="0"/>
              <a:t>30/04/2021</a:t>
            </a:fld>
            <a:endParaRPr lang="fr-FR"/>
          </a:p>
        </p:txBody>
      </p:sp>
      <p:sp>
        <p:nvSpPr>
          <p:cNvPr id="5" name="Espace réservé du pied de page 4">
            <a:extLst>
              <a:ext uri="{FF2B5EF4-FFF2-40B4-BE49-F238E27FC236}">
                <a16:creationId xmlns:a16="http://schemas.microsoft.com/office/drawing/2014/main" id="{9FB53DFA-3E34-4A01-A1E8-6D7B7445732B}"/>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D8A9D7E8-2346-4B4B-9CF9-1C67D6668CF8}"/>
              </a:ext>
            </a:extLst>
          </p:cNvPr>
          <p:cNvSpPr>
            <a:spLocks noGrp="1"/>
          </p:cNvSpPr>
          <p:nvPr>
            <p:ph type="sldNum" sz="quarter" idx="12"/>
          </p:nvPr>
        </p:nvSpPr>
        <p:spPr/>
        <p:txBody>
          <a:bodyPr/>
          <a:lstStyle/>
          <a:p>
            <a:fld id="{B70A9C33-773E-4B08-A2CE-4F0FB0936678}" type="slidenum">
              <a:rPr lang="fr-FR" smtClean="0"/>
              <a:t>‹N°›</a:t>
            </a:fld>
            <a:endParaRPr lang="fr-FR"/>
          </a:p>
        </p:txBody>
      </p:sp>
    </p:spTree>
    <p:extLst>
      <p:ext uri="{BB962C8B-B14F-4D97-AF65-F5344CB8AC3E}">
        <p14:creationId xmlns:p14="http://schemas.microsoft.com/office/powerpoint/2010/main" val="15622623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914400" y="2130426"/>
            <a:ext cx="10363200" cy="1470025"/>
          </a:xfrm>
        </p:spPr>
        <p:txBody>
          <a:bodyPr/>
          <a:lstStyle/>
          <a:p>
            <a:r>
              <a:rPr lang="fr-FR"/>
              <a:t>Modifiez le style du titre</a:t>
            </a:r>
          </a:p>
        </p:txBody>
      </p:sp>
      <p:sp>
        <p:nvSpPr>
          <p:cNvPr id="3" name="Sous-titr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p>
        </p:txBody>
      </p:sp>
      <p:sp>
        <p:nvSpPr>
          <p:cNvPr id="4" name="Espace réservé de la date 3"/>
          <p:cNvSpPr>
            <a:spLocks noGrp="1"/>
          </p:cNvSpPr>
          <p:nvPr>
            <p:ph type="dt" sz="half" idx="10"/>
          </p:nvPr>
        </p:nvSpPr>
        <p:spPr/>
        <p:txBody>
          <a:bodyPr/>
          <a:lstStyle/>
          <a:p>
            <a:fld id="{73302334-7E8B-4320-A1E2-4B05AC15A670}" type="datetimeFigureOut">
              <a:rPr lang="fr-FR" smtClean="0"/>
              <a:pPr/>
              <a:t>30/04/2021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08582E2-60D7-40E7-AECB-CED9E7320F8D}" type="slidenum">
              <a:rPr lang="fr-FR" smtClean="0"/>
              <a:pPr/>
              <a:t>‹N°›</a:t>
            </a:fld>
            <a:endParaRPr lang="fr-FR"/>
          </a:p>
        </p:txBody>
      </p:sp>
    </p:spTree>
    <p:extLst>
      <p:ext uri="{BB962C8B-B14F-4D97-AF65-F5344CB8AC3E}">
        <p14:creationId xmlns:p14="http://schemas.microsoft.com/office/powerpoint/2010/main" val="29939147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73302334-7E8B-4320-A1E2-4B05AC15A670}" type="datetimeFigureOut">
              <a:rPr lang="fr-FR" smtClean="0"/>
              <a:pPr/>
              <a:t>30/04/2021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08582E2-60D7-40E7-AECB-CED9E7320F8D}" type="slidenum">
              <a:rPr lang="fr-FR" smtClean="0"/>
              <a:pPr/>
              <a:t>‹N°›</a:t>
            </a:fld>
            <a:endParaRPr lang="fr-FR"/>
          </a:p>
        </p:txBody>
      </p:sp>
    </p:spTree>
    <p:extLst>
      <p:ext uri="{BB962C8B-B14F-4D97-AF65-F5344CB8AC3E}">
        <p14:creationId xmlns:p14="http://schemas.microsoft.com/office/powerpoint/2010/main" val="23455445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963084" y="4406901"/>
            <a:ext cx="10363200" cy="1362075"/>
          </a:xfrm>
        </p:spPr>
        <p:txBody>
          <a:bodyPr anchor="t"/>
          <a:lstStyle>
            <a:lvl1pPr algn="l">
              <a:defRPr sz="4000" b="1" cap="all"/>
            </a:lvl1pPr>
          </a:lstStyle>
          <a:p>
            <a:r>
              <a:rPr lang="fr-FR"/>
              <a:t>Modifiez le style du titre</a:t>
            </a:r>
          </a:p>
        </p:txBody>
      </p:sp>
      <p:sp>
        <p:nvSpPr>
          <p:cNvPr id="3" name="Espace réservé du texte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Espace réservé de la date 3"/>
          <p:cNvSpPr>
            <a:spLocks noGrp="1"/>
          </p:cNvSpPr>
          <p:nvPr>
            <p:ph type="dt" sz="half" idx="10"/>
          </p:nvPr>
        </p:nvSpPr>
        <p:spPr/>
        <p:txBody>
          <a:bodyPr/>
          <a:lstStyle/>
          <a:p>
            <a:fld id="{73302334-7E8B-4320-A1E2-4B05AC15A670}" type="datetimeFigureOut">
              <a:rPr lang="fr-FR" smtClean="0"/>
              <a:pPr/>
              <a:t>30/04/2021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08582E2-60D7-40E7-AECB-CED9E7320F8D}" type="slidenum">
              <a:rPr lang="fr-FR" smtClean="0"/>
              <a:pPr/>
              <a:t>‹N°›</a:t>
            </a:fld>
            <a:endParaRPr lang="fr-FR"/>
          </a:p>
        </p:txBody>
      </p:sp>
    </p:spTree>
    <p:extLst>
      <p:ext uri="{BB962C8B-B14F-4D97-AF65-F5344CB8AC3E}">
        <p14:creationId xmlns:p14="http://schemas.microsoft.com/office/powerpoint/2010/main" val="23408427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p:cNvSpPr>
            <a:spLocks noGrp="1"/>
          </p:cNvSpPr>
          <p:nvPr>
            <p:ph type="dt" sz="half" idx="10"/>
          </p:nvPr>
        </p:nvSpPr>
        <p:spPr/>
        <p:txBody>
          <a:bodyPr/>
          <a:lstStyle/>
          <a:p>
            <a:fld id="{73302334-7E8B-4320-A1E2-4B05AC15A670}" type="datetimeFigureOut">
              <a:rPr lang="fr-FR" smtClean="0"/>
              <a:pPr/>
              <a:t>30/04/2021</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108582E2-60D7-40E7-AECB-CED9E7320F8D}" type="slidenum">
              <a:rPr lang="fr-FR" smtClean="0"/>
              <a:pPr/>
              <a:t>‹N°›</a:t>
            </a:fld>
            <a:endParaRPr lang="fr-FR"/>
          </a:p>
        </p:txBody>
      </p:sp>
    </p:spTree>
    <p:extLst>
      <p:ext uri="{BB962C8B-B14F-4D97-AF65-F5344CB8AC3E}">
        <p14:creationId xmlns:p14="http://schemas.microsoft.com/office/powerpoint/2010/main" val="31277953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a:t>Modifiez le style du titre</a:t>
            </a:r>
          </a:p>
        </p:txBody>
      </p:sp>
      <p:sp>
        <p:nvSpPr>
          <p:cNvPr id="3" name="Espace réservé du texte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p:cNvSpPr>
            <a:spLocks noGrp="1"/>
          </p:cNvSpPr>
          <p:nvPr>
            <p:ph type="dt" sz="half" idx="10"/>
          </p:nvPr>
        </p:nvSpPr>
        <p:spPr/>
        <p:txBody>
          <a:bodyPr/>
          <a:lstStyle/>
          <a:p>
            <a:fld id="{73302334-7E8B-4320-A1E2-4B05AC15A670}" type="datetimeFigureOut">
              <a:rPr lang="fr-FR" smtClean="0"/>
              <a:pPr/>
              <a:t>30/04/2021</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108582E2-60D7-40E7-AECB-CED9E7320F8D}" type="slidenum">
              <a:rPr lang="fr-FR" smtClean="0"/>
              <a:pPr/>
              <a:t>‹N°›</a:t>
            </a:fld>
            <a:endParaRPr lang="fr-FR"/>
          </a:p>
        </p:txBody>
      </p:sp>
    </p:spTree>
    <p:extLst>
      <p:ext uri="{BB962C8B-B14F-4D97-AF65-F5344CB8AC3E}">
        <p14:creationId xmlns:p14="http://schemas.microsoft.com/office/powerpoint/2010/main" val="31163619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e la date 2"/>
          <p:cNvSpPr>
            <a:spLocks noGrp="1"/>
          </p:cNvSpPr>
          <p:nvPr>
            <p:ph type="dt" sz="half" idx="10"/>
          </p:nvPr>
        </p:nvSpPr>
        <p:spPr/>
        <p:txBody>
          <a:bodyPr/>
          <a:lstStyle/>
          <a:p>
            <a:fld id="{73302334-7E8B-4320-A1E2-4B05AC15A670}" type="datetimeFigureOut">
              <a:rPr lang="fr-FR" smtClean="0"/>
              <a:pPr/>
              <a:t>30/04/2021</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108582E2-60D7-40E7-AECB-CED9E7320F8D}" type="slidenum">
              <a:rPr lang="fr-FR" smtClean="0"/>
              <a:pPr/>
              <a:t>‹N°›</a:t>
            </a:fld>
            <a:endParaRPr lang="fr-FR"/>
          </a:p>
        </p:txBody>
      </p:sp>
    </p:spTree>
    <p:extLst>
      <p:ext uri="{BB962C8B-B14F-4D97-AF65-F5344CB8AC3E}">
        <p14:creationId xmlns:p14="http://schemas.microsoft.com/office/powerpoint/2010/main" val="424761822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73302334-7E8B-4320-A1E2-4B05AC15A670}" type="datetimeFigureOut">
              <a:rPr lang="fr-FR" smtClean="0"/>
              <a:pPr/>
              <a:t>30/04/2021</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108582E2-60D7-40E7-AECB-CED9E7320F8D}" type="slidenum">
              <a:rPr lang="fr-FR" smtClean="0"/>
              <a:pPr/>
              <a:t>‹N°›</a:t>
            </a:fld>
            <a:endParaRPr lang="fr-FR"/>
          </a:p>
        </p:txBody>
      </p:sp>
    </p:spTree>
    <p:extLst>
      <p:ext uri="{BB962C8B-B14F-4D97-AF65-F5344CB8AC3E}">
        <p14:creationId xmlns:p14="http://schemas.microsoft.com/office/powerpoint/2010/main" val="76424206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609601" y="273050"/>
            <a:ext cx="4011084" cy="1162050"/>
          </a:xfrm>
        </p:spPr>
        <p:txBody>
          <a:bodyPr anchor="b"/>
          <a:lstStyle>
            <a:lvl1pPr algn="l">
              <a:defRPr sz="2000" b="1"/>
            </a:lvl1pPr>
          </a:lstStyle>
          <a:p>
            <a:r>
              <a:rPr lang="fr-FR"/>
              <a:t>Modifiez le style du titre</a:t>
            </a:r>
          </a:p>
        </p:txBody>
      </p:sp>
      <p:sp>
        <p:nvSpPr>
          <p:cNvPr id="3" name="Espace réservé du contenu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Espace réservé de la date 4"/>
          <p:cNvSpPr>
            <a:spLocks noGrp="1"/>
          </p:cNvSpPr>
          <p:nvPr>
            <p:ph type="dt" sz="half" idx="10"/>
          </p:nvPr>
        </p:nvSpPr>
        <p:spPr/>
        <p:txBody>
          <a:bodyPr/>
          <a:lstStyle/>
          <a:p>
            <a:fld id="{73302334-7E8B-4320-A1E2-4B05AC15A670}" type="datetimeFigureOut">
              <a:rPr lang="fr-FR" smtClean="0"/>
              <a:pPr/>
              <a:t>30/04/2021</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108582E2-60D7-40E7-AECB-CED9E7320F8D}" type="slidenum">
              <a:rPr lang="fr-FR" smtClean="0"/>
              <a:pPr/>
              <a:t>‹N°›</a:t>
            </a:fld>
            <a:endParaRPr lang="fr-FR"/>
          </a:p>
        </p:txBody>
      </p:sp>
    </p:spTree>
    <p:extLst>
      <p:ext uri="{BB962C8B-B14F-4D97-AF65-F5344CB8AC3E}">
        <p14:creationId xmlns:p14="http://schemas.microsoft.com/office/powerpoint/2010/main" val="36220701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CD533BA-64DD-46E7-AC37-8284A1B923A3}"/>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C5FA018E-EDA2-4960-8996-9D0F0B371360}"/>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C1E258E7-ED34-4740-9A51-3EF63654899D}"/>
              </a:ext>
            </a:extLst>
          </p:cNvPr>
          <p:cNvSpPr>
            <a:spLocks noGrp="1"/>
          </p:cNvSpPr>
          <p:nvPr>
            <p:ph type="dt" sz="half" idx="10"/>
          </p:nvPr>
        </p:nvSpPr>
        <p:spPr/>
        <p:txBody>
          <a:bodyPr/>
          <a:lstStyle/>
          <a:p>
            <a:fld id="{B4AAC662-8F7E-46FF-BF45-54D2733F0C8C}" type="datetimeFigureOut">
              <a:rPr lang="fr-FR" smtClean="0"/>
              <a:t>30/04/2021</a:t>
            </a:fld>
            <a:endParaRPr lang="fr-FR"/>
          </a:p>
        </p:txBody>
      </p:sp>
      <p:sp>
        <p:nvSpPr>
          <p:cNvPr id="5" name="Espace réservé du pied de page 4">
            <a:extLst>
              <a:ext uri="{FF2B5EF4-FFF2-40B4-BE49-F238E27FC236}">
                <a16:creationId xmlns:a16="http://schemas.microsoft.com/office/drawing/2014/main" id="{FE4DA7DE-70E6-4FC4-AEB8-2B4A9102889F}"/>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874F055B-A12A-40C8-913E-87AC2D74D609}"/>
              </a:ext>
            </a:extLst>
          </p:cNvPr>
          <p:cNvSpPr>
            <a:spLocks noGrp="1"/>
          </p:cNvSpPr>
          <p:nvPr>
            <p:ph type="sldNum" sz="quarter" idx="12"/>
          </p:nvPr>
        </p:nvSpPr>
        <p:spPr/>
        <p:txBody>
          <a:bodyPr/>
          <a:lstStyle/>
          <a:p>
            <a:fld id="{B70A9C33-773E-4B08-A2CE-4F0FB0936678}" type="slidenum">
              <a:rPr lang="fr-FR" smtClean="0"/>
              <a:t>‹N°›</a:t>
            </a:fld>
            <a:endParaRPr lang="fr-FR"/>
          </a:p>
        </p:txBody>
      </p:sp>
    </p:spTree>
    <p:extLst>
      <p:ext uri="{BB962C8B-B14F-4D97-AF65-F5344CB8AC3E}">
        <p14:creationId xmlns:p14="http://schemas.microsoft.com/office/powerpoint/2010/main" val="169426434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2389717" y="4800600"/>
            <a:ext cx="7315200" cy="566738"/>
          </a:xfrm>
        </p:spPr>
        <p:txBody>
          <a:bodyPr anchor="b"/>
          <a:lstStyle>
            <a:lvl1pPr algn="l">
              <a:defRPr sz="2000" b="1"/>
            </a:lvl1pPr>
          </a:lstStyle>
          <a:p>
            <a:r>
              <a:rPr lang="fr-FR"/>
              <a:t>Modifiez le style du titre</a:t>
            </a:r>
          </a:p>
        </p:txBody>
      </p:sp>
      <p:sp>
        <p:nvSpPr>
          <p:cNvPr id="3" name="Espace réservé pour une image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p>
        </p:txBody>
      </p:sp>
      <p:sp>
        <p:nvSpPr>
          <p:cNvPr id="4" name="Espace réservé du texte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Espace réservé de la date 4"/>
          <p:cNvSpPr>
            <a:spLocks noGrp="1"/>
          </p:cNvSpPr>
          <p:nvPr>
            <p:ph type="dt" sz="half" idx="10"/>
          </p:nvPr>
        </p:nvSpPr>
        <p:spPr/>
        <p:txBody>
          <a:bodyPr/>
          <a:lstStyle/>
          <a:p>
            <a:fld id="{73302334-7E8B-4320-A1E2-4B05AC15A670}" type="datetimeFigureOut">
              <a:rPr lang="fr-FR" smtClean="0"/>
              <a:pPr/>
              <a:t>30/04/2021</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108582E2-60D7-40E7-AECB-CED9E7320F8D}" type="slidenum">
              <a:rPr lang="fr-FR" smtClean="0"/>
              <a:pPr/>
              <a:t>‹N°›</a:t>
            </a:fld>
            <a:endParaRPr lang="fr-FR"/>
          </a:p>
        </p:txBody>
      </p:sp>
    </p:spTree>
    <p:extLst>
      <p:ext uri="{BB962C8B-B14F-4D97-AF65-F5344CB8AC3E}">
        <p14:creationId xmlns:p14="http://schemas.microsoft.com/office/powerpoint/2010/main" val="389294965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texte vertical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73302334-7E8B-4320-A1E2-4B05AC15A670}" type="datetimeFigureOut">
              <a:rPr lang="fr-FR" smtClean="0"/>
              <a:pPr/>
              <a:t>30/04/2021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08582E2-60D7-40E7-AECB-CED9E7320F8D}" type="slidenum">
              <a:rPr lang="fr-FR" smtClean="0"/>
              <a:pPr/>
              <a:t>‹N°›</a:t>
            </a:fld>
            <a:endParaRPr lang="fr-FR"/>
          </a:p>
        </p:txBody>
      </p:sp>
    </p:spTree>
    <p:extLst>
      <p:ext uri="{BB962C8B-B14F-4D97-AF65-F5344CB8AC3E}">
        <p14:creationId xmlns:p14="http://schemas.microsoft.com/office/powerpoint/2010/main" val="97502114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839200" y="274639"/>
            <a:ext cx="2743200" cy="5851525"/>
          </a:xfrm>
        </p:spPr>
        <p:txBody>
          <a:bodyPr vert="eaVert"/>
          <a:lstStyle/>
          <a:p>
            <a:r>
              <a:rPr lang="fr-FR"/>
              <a:t>Modifiez le style du titre</a:t>
            </a:r>
          </a:p>
        </p:txBody>
      </p:sp>
      <p:sp>
        <p:nvSpPr>
          <p:cNvPr id="3" name="Espace réservé du texte vertical 2"/>
          <p:cNvSpPr>
            <a:spLocks noGrp="1"/>
          </p:cNvSpPr>
          <p:nvPr>
            <p:ph type="body" orient="vert" idx="1"/>
          </p:nvPr>
        </p:nvSpPr>
        <p:spPr>
          <a:xfrm>
            <a:off x="609600" y="274639"/>
            <a:ext cx="8026400" cy="5851525"/>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73302334-7E8B-4320-A1E2-4B05AC15A670}" type="datetimeFigureOut">
              <a:rPr lang="fr-FR" smtClean="0"/>
              <a:pPr/>
              <a:t>30/04/2021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08582E2-60D7-40E7-AECB-CED9E7320F8D}" type="slidenum">
              <a:rPr lang="fr-FR" smtClean="0"/>
              <a:pPr/>
              <a:t>‹N°›</a:t>
            </a:fld>
            <a:endParaRPr lang="fr-FR"/>
          </a:p>
        </p:txBody>
      </p:sp>
    </p:spTree>
    <p:extLst>
      <p:ext uri="{BB962C8B-B14F-4D97-AF65-F5344CB8AC3E}">
        <p14:creationId xmlns:p14="http://schemas.microsoft.com/office/powerpoint/2010/main" val="252316730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fr-FR"/>
              <a:t>Modifiez le style du titre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4/30/2021</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‹N°›</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5041435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3165675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fr-FR"/>
              <a:t>Modifiez le style du titre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48A87A34-81AB-432B-8DAE-1953F412C126}" type="datetimeFigureOut">
              <a:rPr lang="en-US" dirty="0"/>
              <a:t>4/30/2021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1570630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fr-FR"/>
              <a:t>Modifiez le style du titre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3260382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fr-FR"/>
              <a:t>Modifiez le style du titre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447191" y="2824269"/>
            <a:ext cx="4645152" cy="2644457"/>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412362" y="2821491"/>
            <a:ext cx="4645152" cy="2637371"/>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4/30/2021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2001177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4/30/2021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0206390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4/30/2021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a:t>
            </a:fld>
            <a:endParaRPr lang="en-US" dirty="0"/>
          </a:p>
        </p:txBody>
      </p:sp>
    </p:spTree>
    <p:extLst>
      <p:ext uri="{BB962C8B-B14F-4D97-AF65-F5344CB8AC3E}">
        <p14:creationId xmlns:p14="http://schemas.microsoft.com/office/powerpoint/2010/main" val="2520840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A53301-5DB9-4753-ABD4-856DD5147A9D}"/>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86065A32-834F-432D-A0D3-7ECBC848C5A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A616BCDE-E203-48ED-B45F-9D93DC3EF895}"/>
              </a:ext>
            </a:extLst>
          </p:cNvPr>
          <p:cNvSpPr>
            <a:spLocks noGrp="1"/>
          </p:cNvSpPr>
          <p:nvPr>
            <p:ph type="dt" sz="half" idx="10"/>
          </p:nvPr>
        </p:nvSpPr>
        <p:spPr/>
        <p:txBody>
          <a:bodyPr/>
          <a:lstStyle/>
          <a:p>
            <a:fld id="{B4AAC662-8F7E-46FF-BF45-54D2733F0C8C}" type="datetimeFigureOut">
              <a:rPr lang="fr-FR" smtClean="0"/>
              <a:t>30/04/2021</a:t>
            </a:fld>
            <a:endParaRPr lang="fr-FR"/>
          </a:p>
        </p:txBody>
      </p:sp>
      <p:sp>
        <p:nvSpPr>
          <p:cNvPr id="5" name="Espace réservé du pied de page 4">
            <a:extLst>
              <a:ext uri="{FF2B5EF4-FFF2-40B4-BE49-F238E27FC236}">
                <a16:creationId xmlns:a16="http://schemas.microsoft.com/office/drawing/2014/main" id="{944B27C3-8E90-44EF-B2A0-1D4A9700A96B}"/>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45169281-95B4-43D4-BD98-2009AB077C07}"/>
              </a:ext>
            </a:extLst>
          </p:cNvPr>
          <p:cNvSpPr>
            <a:spLocks noGrp="1"/>
          </p:cNvSpPr>
          <p:nvPr>
            <p:ph type="sldNum" sz="quarter" idx="12"/>
          </p:nvPr>
        </p:nvSpPr>
        <p:spPr/>
        <p:txBody>
          <a:bodyPr/>
          <a:lstStyle/>
          <a:p>
            <a:fld id="{B70A9C33-773E-4B08-A2CE-4F0FB0936678}" type="slidenum">
              <a:rPr lang="fr-FR" smtClean="0"/>
              <a:t>‹N°›</a:t>
            </a:fld>
            <a:endParaRPr lang="fr-FR"/>
          </a:p>
        </p:txBody>
      </p:sp>
    </p:spTree>
    <p:extLst>
      <p:ext uri="{BB962C8B-B14F-4D97-AF65-F5344CB8AC3E}">
        <p14:creationId xmlns:p14="http://schemas.microsoft.com/office/powerpoint/2010/main" val="268654021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fr-FR"/>
              <a:t>Modifiez le style du titre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4/30/2021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8029178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4/30/2021</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3654033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5379645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fr-FR"/>
              <a:t>Modifiez le style du titre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36700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3EE1FC-395B-4804-BCED-98B869CA3729}"/>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ED30819D-33A8-4726-B505-831ADB90F9E3}"/>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C727D8D7-37DF-475A-8F8B-107336CE7F12}"/>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626DA209-39AA-44B8-BA06-71668A7279E1}"/>
              </a:ext>
            </a:extLst>
          </p:cNvPr>
          <p:cNvSpPr>
            <a:spLocks noGrp="1"/>
          </p:cNvSpPr>
          <p:nvPr>
            <p:ph type="dt" sz="half" idx="10"/>
          </p:nvPr>
        </p:nvSpPr>
        <p:spPr/>
        <p:txBody>
          <a:bodyPr/>
          <a:lstStyle/>
          <a:p>
            <a:fld id="{B4AAC662-8F7E-46FF-BF45-54D2733F0C8C}" type="datetimeFigureOut">
              <a:rPr lang="fr-FR" smtClean="0"/>
              <a:t>30/04/2021</a:t>
            </a:fld>
            <a:endParaRPr lang="fr-FR"/>
          </a:p>
        </p:txBody>
      </p:sp>
      <p:sp>
        <p:nvSpPr>
          <p:cNvPr id="6" name="Espace réservé du pied de page 5">
            <a:extLst>
              <a:ext uri="{FF2B5EF4-FFF2-40B4-BE49-F238E27FC236}">
                <a16:creationId xmlns:a16="http://schemas.microsoft.com/office/drawing/2014/main" id="{3E701A22-5ACC-4505-9A5B-EFFCF1BEE098}"/>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5A5BF9EC-FDAE-4527-A964-C32D4D885604}"/>
              </a:ext>
            </a:extLst>
          </p:cNvPr>
          <p:cNvSpPr>
            <a:spLocks noGrp="1"/>
          </p:cNvSpPr>
          <p:nvPr>
            <p:ph type="sldNum" sz="quarter" idx="12"/>
          </p:nvPr>
        </p:nvSpPr>
        <p:spPr/>
        <p:txBody>
          <a:bodyPr/>
          <a:lstStyle/>
          <a:p>
            <a:fld id="{B70A9C33-773E-4B08-A2CE-4F0FB0936678}" type="slidenum">
              <a:rPr lang="fr-FR" smtClean="0"/>
              <a:t>‹N°›</a:t>
            </a:fld>
            <a:endParaRPr lang="fr-FR"/>
          </a:p>
        </p:txBody>
      </p:sp>
    </p:spTree>
    <p:extLst>
      <p:ext uri="{BB962C8B-B14F-4D97-AF65-F5344CB8AC3E}">
        <p14:creationId xmlns:p14="http://schemas.microsoft.com/office/powerpoint/2010/main" val="26724593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1E377DA-C3AC-4A42-9312-85C3B28A1D8D}"/>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8EECFD34-CCC4-4C10-95D2-1DCC3D87556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4D248D42-AEE2-48BB-B8A6-37B3BF1EC785}"/>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EFF54CA6-B4B3-4EBE-BAA9-8A083AD04B0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CB67F1B9-3210-4603-A593-82AA14779770}"/>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A4FE2936-F0AC-4E86-9BB9-6C88937F1738}"/>
              </a:ext>
            </a:extLst>
          </p:cNvPr>
          <p:cNvSpPr>
            <a:spLocks noGrp="1"/>
          </p:cNvSpPr>
          <p:nvPr>
            <p:ph type="dt" sz="half" idx="10"/>
          </p:nvPr>
        </p:nvSpPr>
        <p:spPr/>
        <p:txBody>
          <a:bodyPr/>
          <a:lstStyle/>
          <a:p>
            <a:fld id="{B4AAC662-8F7E-46FF-BF45-54D2733F0C8C}" type="datetimeFigureOut">
              <a:rPr lang="fr-FR" smtClean="0"/>
              <a:t>30/04/2021</a:t>
            </a:fld>
            <a:endParaRPr lang="fr-FR"/>
          </a:p>
        </p:txBody>
      </p:sp>
      <p:sp>
        <p:nvSpPr>
          <p:cNvPr id="8" name="Espace réservé du pied de page 7">
            <a:extLst>
              <a:ext uri="{FF2B5EF4-FFF2-40B4-BE49-F238E27FC236}">
                <a16:creationId xmlns:a16="http://schemas.microsoft.com/office/drawing/2014/main" id="{D4B4DA8C-4CAE-47BB-B5D8-D3CD8CA087DC}"/>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8F733564-54DF-4A81-A1E0-E16BDFCCC383}"/>
              </a:ext>
            </a:extLst>
          </p:cNvPr>
          <p:cNvSpPr>
            <a:spLocks noGrp="1"/>
          </p:cNvSpPr>
          <p:nvPr>
            <p:ph type="sldNum" sz="quarter" idx="12"/>
          </p:nvPr>
        </p:nvSpPr>
        <p:spPr/>
        <p:txBody>
          <a:bodyPr/>
          <a:lstStyle/>
          <a:p>
            <a:fld id="{B70A9C33-773E-4B08-A2CE-4F0FB0936678}" type="slidenum">
              <a:rPr lang="fr-FR" smtClean="0"/>
              <a:t>‹N°›</a:t>
            </a:fld>
            <a:endParaRPr lang="fr-FR"/>
          </a:p>
        </p:txBody>
      </p:sp>
    </p:spTree>
    <p:extLst>
      <p:ext uri="{BB962C8B-B14F-4D97-AF65-F5344CB8AC3E}">
        <p14:creationId xmlns:p14="http://schemas.microsoft.com/office/powerpoint/2010/main" val="39856009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6106E18-40BE-4CE6-A1DE-51E2FCB71EA4}"/>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CC9E90AC-A901-4B3B-8F1A-62F80383E911}"/>
              </a:ext>
            </a:extLst>
          </p:cNvPr>
          <p:cNvSpPr>
            <a:spLocks noGrp="1"/>
          </p:cNvSpPr>
          <p:nvPr>
            <p:ph type="dt" sz="half" idx="10"/>
          </p:nvPr>
        </p:nvSpPr>
        <p:spPr/>
        <p:txBody>
          <a:bodyPr/>
          <a:lstStyle/>
          <a:p>
            <a:fld id="{B4AAC662-8F7E-46FF-BF45-54D2733F0C8C}" type="datetimeFigureOut">
              <a:rPr lang="fr-FR" smtClean="0"/>
              <a:t>30/04/2021</a:t>
            </a:fld>
            <a:endParaRPr lang="fr-FR"/>
          </a:p>
        </p:txBody>
      </p:sp>
      <p:sp>
        <p:nvSpPr>
          <p:cNvPr id="4" name="Espace réservé du pied de page 3">
            <a:extLst>
              <a:ext uri="{FF2B5EF4-FFF2-40B4-BE49-F238E27FC236}">
                <a16:creationId xmlns:a16="http://schemas.microsoft.com/office/drawing/2014/main" id="{6B69960F-910E-441F-9234-4EFA03174979}"/>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6DEAD386-BAAD-4887-AEC1-ACEC7AC75072}"/>
              </a:ext>
            </a:extLst>
          </p:cNvPr>
          <p:cNvSpPr>
            <a:spLocks noGrp="1"/>
          </p:cNvSpPr>
          <p:nvPr>
            <p:ph type="sldNum" sz="quarter" idx="12"/>
          </p:nvPr>
        </p:nvSpPr>
        <p:spPr/>
        <p:txBody>
          <a:bodyPr/>
          <a:lstStyle/>
          <a:p>
            <a:fld id="{B70A9C33-773E-4B08-A2CE-4F0FB0936678}" type="slidenum">
              <a:rPr lang="fr-FR" smtClean="0"/>
              <a:t>‹N°›</a:t>
            </a:fld>
            <a:endParaRPr lang="fr-FR"/>
          </a:p>
        </p:txBody>
      </p:sp>
    </p:spTree>
    <p:extLst>
      <p:ext uri="{BB962C8B-B14F-4D97-AF65-F5344CB8AC3E}">
        <p14:creationId xmlns:p14="http://schemas.microsoft.com/office/powerpoint/2010/main" val="30708421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CEA3A60B-5261-4319-9606-C7A19FE79FFD}"/>
              </a:ext>
            </a:extLst>
          </p:cNvPr>
          <p:cNvSpPr>
            <a:spLocks noGrp="1"/>
          </p:cNvSpPr>
          <p:nvPr>
            <p:ph type="dt" sz="half" idx="10"/>
          </p:nvPr>
        </p:nvSpPr>
        <p:spPr/>
        <p:txBody>
          <a:bodyPr/>
          <a:lstStyle/>
          <a:p>
            <a:fld id="{B4AAC662-8F7E-46FF-BF45-54D2733F0C8C}" type="datetimeFigureOut">
              <a:rPr lang="fr-FR" smtClean="0"/>
              <a:t>30/04/2021</a:t>
            </a:fld>
            <a:endParaRPr lang="fr-FR"/>
          </a:p>
        </p:txBody>
      </p:sp>
      <p:sp>
        <p:nvSpPr>
          <p:cNvPr id="3" name="Espace réservé du pied de page 2">
            <a:extLst>
              <a:ext uri="{FF2B5EF4-FFF2-40B4-BE49-F238E27FC236}">
                <a16:creationId xmlns:a16="http://schemas.microsoft.com/office/drawing/2014/main" id="{7CD7E47D-E0D5-4EA3-A174-877281D1E4A2}"/>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BBBA8F0E-BF11-4E0E-B6B3-0C4D3ED9ADC8}"/>
              </a:ext>
            </a:extLst>
          </p:cNvPr>
          <p:cNvSpPr>
            <a:spLocks noGrp="1"/>
          </p:cNvSpPr>
          <p:nvPr>
            <p:ph type="sldNum" sz="quarter" idx="12"/>
          </p:nvPr>
        </p:nvSpPr>
        <p:spPr/>
        <p:txBody>
          <a:bodyPr/>
          <a:lstStyle/>
          <a:p>
            <a:fld id="{B70A9C33-773E-4B08-A2CE-4F0FB0936678}" type="slidenum">
              <a:rPr lang="fr-FR" smtClean="0"/>
              <a:t>‹N°›</a:t>
            </a:fld>
            <a:endParaRPr lang="fr-FR"/>
          </a:p>
        </p:txBody>
      </p:sp>
    </p:spTree>
    <p:extLst>
      <p:ext uri="{BB962C8B-B14F-4D97-AF65-F5344CB8AC3E}">
        <p14:creationId xmlns:p14="http://schemas.microsoft.com/office/powerpoint/2010/main" val="4094231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0D5B282-2CDC-43BA-91BF-BB825DDC357A}"/>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4B2B1462-82C2-41F9-B928-24CD0E058B1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F8E6443F-D9C8-4B0A-A85E-AFB98C1784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E58546B2-B4AD-4632-A7F6-E278F595C80D}"/>
              </a:ext>
            </a:extLst>
          </p:cNvPr>
          <p:cNvSpPr>
            <a:spLocks noGrp="1"/>
          </p:cNvSpPr>
          <p:nvPr>
            <p:ph type="dt" sz="half" idx="10"/>
          </p:nvPr>
        </p:nvSpPr>
        <p:spPr/>
        <p:txBody>
          <a:bodyPr/>
          <a:lstStyle/>
          <a:p>
            <a:fld id="{B4AAC662-8F7E-46FF-BF45-54D2733F0C8C}" type="datetimeFigureOut">
              <a:rPr lang="fr-FR" smtClean="0"/>
              <a:t>30/04/2021</a:t>
            </a:fld>
            <a:endParaRPr lang="fr-FR"/>
          </a:p>
        </p:txBody>
      </p:sp>
      <p:sp>
        <p:nvSpPr>
          <p:cNvPr id="6" name="Espace réservé du pied de page 5">
            <a:extLst>
              <a:ext uri="{FF2B5EF4-FFF2-40B4-BE49-F238E27FC236}">
                <a16:creationId xmlns:a16="http://schemas.microsoft.com/office/drawing/2014/main" id="{F95E8C30-5617-4C3D-86F5-1BB6370D3806}"/>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9698214D-67A4-4095-A830-2541FC31FF56}"/>
              </a:ext>
            </a:extLst>
          </p:cNvPr>
          <p:cNvSpPr>
            <a:spLocks noGrp="1"/>
          </p:cNvSpPr>
          <p:nvPr>
            <p:ph type="sldNum" sz="quarter" idx="12"/>
          </p:nvPr>
        </p:nvSpPr>
        <p:spPr/>
        <p:txBody>
          <a:bodyPr/>
          <a:lstStyle/>
          <a:p>
            <a:fld id="{B70A9C33-773E-4B08-A2CE-4F0FB0936678}" type="slidenum">
              <a:rPr lang="fr-FR" smtClean="0"/>
              <a:t>‹N°›</a:t>
            </a:fld>
            <a:endParaRPr lang="fr-FR"/>
          </a:p>
        </p:txBody>
      </p:sp>
    </p:spTree>
    <p:extLst>
      <p:ext uri="{BB962C8B-B14F-4D97-AF65-F5344CB8AC3E}">
        <p14:creationId xmlns:p14="http://schemas.microsoft.com/office/powerpoint/2010/main" val="27319985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B9969A8-DB1E-4329-86AA-AAC523FDA27F}"/>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47A97373-2753-4E91-A499-97DCFA713F0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4E0A5C63-7589-47D3-A6A8-2BAA1AA21C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6658AF3C-8B47-4456-B292-94827E8D0061}"/>
              </a:ext>
            </a:extLst>
          </p:cNvPr>
          <p:cNvSpPr>
            <a:spLocks noGrp="1"/>
          </p:cNvSpPr>
          <p:nvPr>
            <p:ph type="dt" sz="half" idx="10"/>
          </p:nvPr>
        </p:nvSpPr>
        <p:spPr/>
        <p:txBody>
          <a:bodyPr/>
          <a:lstStyle/>
          <a:p>
            <a:fld id="{B4AAC662-8F7E-46FF-BF45-54D2733F0C8C}" type="datetimeFigureOut">
              <a:rPr lang="fr-FR" smtClean="0"/>
              <a:t>30/04/2021</a:t>
            </a:fld>
            <a:endParaRPr lang="fr-FR"/>
          </a:p>
        </p:txBody>
      </p:sp>
      <p:sp>
        <p:nvSpPr>
          <p:cNvPr id="6" name="Espace réservé du pied de page 5">
            <a:extLst>
              <a:ext uri="{FF2B5EF4-FFF2-40B4-BE49-F238E27FC236}">
                <a16:creationId xmlns:a16="http://schemas.microsoft.com/office/drawing/2014/main" id="{CA94149C-1965-48BE-A21B-231EFD4799E7}"/>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C75B3F0F-B380-4E1B-AC33-1610717B8B29}"/>
              </a:ext>
            </a:extLst>
          </p:cNvPr>
          <p:cNvSpPr>
            <a:spLocks noGrp="1"/>
          </p:cNvSpPr>
          <p:nvPr>
            <p:ph type="sldNum" sz="quarter" idx="12"/>
          </p:nvPr>
        </p:nvSpPr>
        <p:spPr/>
        <p:txBody>
          <a:bodyPr/>
          <a:lstStyle/>
          <a:p>
            <a:fld id="{B70A9C33-773E-4B08-A2CE-4F0FB0936678}" type="slidenum">
              <a:rPr lang="fr-FR" smtClean="0"/>
              <a:t>‹N°›</a:t>
            </a:fld>
            <a:endParaRPr lang="fr-FR"/>
          </a:p>
        </p:txBody>
      </p:sp>
    </p:spTree>
    <p:extLst>
      <p:ext uri="{BB962C8B-B14F-4D97-AF65-F5344CB8AC3E}">
        <p14:creationId xmlns:p14="http://schemas.microsoft.com/office/powerpoint/2010/main" val="18355383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jp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4B24DAE3-D939-4C4D-88F9-662ED8E02C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E0D21944-0B8F-4C3A-9BCA-D8EF26A8310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5B3C1B60-F7FD-45E2-AFE6-969B7E482D0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AAC662-8F7E-46FF-BF45-54D2733F0C8C}" type="datetimeFigureOut">
              <a:rPr lang="fr-FR" smtClean="0"/>
              <a:t>30/04/2021</a:t>
            </a:fld>
            <a:endParaRPr lang="fr-FR"/>
          </a:p>
        </p:txBody>
      </p:sp>
      <p:sp>
        <p:nvSpPr>
          <p:cNvPr id="5" name="Espace réservé du pied de page 4">
            <a:extLst>
              <a:ext uri="{FF2B5EF4-FFF2-40B4-BE49-F238E27FC236}">
                <a16:creationId xmlns:a16="http://schemas.microsoft.com/office/drawing/2014/main" id="{666FD234-03EA-4C46-8B22-CFC6DD2300C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210ED5CD-B777-437E-B0F8-CFA32F5B355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0A9C33-773E-4B08-A2CE-4F0FB0936678}" type="slidenum">
              <a:rPr lang="fr-FR" smtClean="0"/>
              <a:t>‹N°›</a:t>
            </a:fld>
            <a:endParaRPr lang="fr-FR"/>
          </a:p>
        </p:txBody>
      </p:sp>
    </p:spTree>
    <p:extLst>
      <p:ext uri="{BB962C8B-B14F-4D97-AF65-F5344CB8AC3E}">
        <p14:creationId xmlns:p14="http://schemas.microsoft.com/office/powerpoint/2010/main" val="39818148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fr-FR"/>
              <a:t>Cliquez pour modifier le style du titre</a:t>
            </a:r>
          </a:p>
        </p:txBody>
      </p:sp>
      <p:sp>
        <p:nvSpPr>
          <p:cNvPr id="3" name="Espace réservé du texte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302334-7E8B-4320-A1E2-4B05AC15A670}" type="datetimeFigureOut">
              <a:rPr lang="fr-FR" smtClean="0"/>
              <a:pPr/>
              <a:t>30/04/2021</a:t>
            </a:fld>
            <a:endParaRPr lang="fr-FR"/>
          </a:p>
        </p:txBody>
      </p:sp>
      <p:sp>
        <p:nvSpPr>
          <p:cNvPr id="5" name="Espace réservé du pied de page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8582E2-60D7-40E7-AECB-CED9E7320F8D}" type="slidenum">
              <a:rPr lang="fr-FR" smtClean="0"/>
              <a:pPr/>
              <a:t>‹N°›</a:t>
            </a:fld>
            <a:endParaRPr lang="fr-FR"/>
          </a:p>
        </p:txBody>
      </p:sp>
    </p:spTree>
    <p:extLst>
      <p:ext uri="{BB962C8B-B14F-4D97-AF65-F5344CB8AC3E}">
        <p14:creationId xmlns:p14="http://schemas.microsoft.com/office/powerpoint/2010/main" val="177726466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4/30/2021</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‹N°›</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1678627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2.xml"/><Relationship Id="rId5" Type="http://schemas.openxmlformats.org/officeDocument/2006/relationships/hyperlink" Target="https://espritscience.blogspot.com/2008/01/du-rapport-des-temps.html" TargetMode="External"/><Relationship Id="rId4" Type="http://schemas.openxmlformats.org/officeDocument/2006/relationships/image" Target="../media/image7.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1.xml"/><Relationship Id="rId5" Type="http://schemas.openxmlformats.org/officeDocument/2006/relationships/hyperlink" Target="https://www.infirmiers.com/votre-carriere/ide-liberale/la-comptabilite-infirmier-liberal-pourquoi-ne-pas-externaliser.html" TargetMode="External"/><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F09AF2F-022D-42E7-9EE8-B11BCE898DAB}"/>
              </a:ext>
            </a:extLst>
          </p:cNvPr>
          <p:cNvSpPr>
            <a:spLocks noGrp="1"/>
          </p:cNvSpPr>
          <p:nvPr>
            <p:ph type="ctrTitle"/>
          </p:nvPr>
        </p:nvSpPr>
        <p:spPr>
          <a:xfrm>
            <a:off x="7464614" y="1783959"/>
            <a:ext cx="4087306" cy="2889114"/>
          </a:xfrm>
        </p:spPr>
        <p:txBody>
          <a:bodyPr anchor="b">
            <a:normAutofit fontScale="90000"/>
          </a:bodyPr>
          <a:lstStyle/>
          <a:p>
            <a:pPr algn="l"/>
            <a:r>
              <a:rPr lang="fr-FR" sz="5400" dirty="0">
                <a:latin typeface="Arial" panose="020B0604020202020204" pitchFamily="34" charset="0"/>
                <a:cs typeface="Arial" panose="020B0604020202020204" pitchFamily="34" charset="0"/>
              </a:rPr>
              <a:t>Université de Montpellier</a:t>
            </a:r>
            <a:br>
              <a:rPr lang="fr-FR" sz="5400" dirty="0"/>
            </a:br>
            <a:endParaRPr lang="fr-FR" sz="5400" dirty="0"/>
          </a:p>
        </p:txBody>
      </p:sp>
      <p:sp>
        <p:nvSpPr>
          <p:cNvPr id="3" name="Sous-titre 2">
            <a:extLst>
              <a:ext uri="{FF2B5EF4-FFF2-40B4-BE49-F238E27FC236}">
                <a16:creationId xmlns:a16="http://schemas.microsoft.com/office/drawing/2014/main" id="{21349F9F-31B4-41DC-B4DB-C097467B5266}"/>
              </a:ext>
            </a:extLst>
          </p:cNvPr>
          <p:cNvSpPr>
            <a:spLocks noGrp="1"/>
          </p:cNvSpPr>
          <p:nvPr>
            <p:ph type="subTitle" idx="1"/>
          </p:nvPr>
        </p:nvSpPr>
        <p:spPr>
          <a:xfrm>
            <a:off x="7464612" y="4750893"/>
            <a:ext cx="4489965" cy="1147863"/>
          </a:xfrm>
        </p:spPr>
        <p:txBody>
          <a:bodyPr anchor="t">
            <a:normAutofit fontScale="70000" lnSpcReduction="20000"/>
          </a:bodyPr>
          <a:lstStyle/>
          <a:p>
            <a:pPr algn="l"/>
            <a:endParaRPr lang="fr-FR" sz="2000" dirty="0"/>
          </a:p>
          <a:p>
            <a:pPr algn="l"/>
            <a:r>
              <a:rPr lang="fr-FR" sz="4000" dirty="0">
                <a:latin typeface="Arial" panose="020B0604020202020204" pitchFamily="34" charset="0"/>
                <a:cs typeface="Arial" panose="020B0604020202020204" pitchFamily="34" charset="0"/>
              </a:rPr>
              <a:t>Cours de comptabilité</a:t>
            </a:r>
          </a:p>
          <a:p>
            <a:pPr algn="l"/>
            <a:r>
              <a:rPr lang="fr-FR" sz="4000" dirty="0">
                <a:latin typeface="Arial" panose="020B0604020202020204" pitchFamily="34" charset="0"/>
                <a:cs typeface="Arial" panose="020B0604020202020204" pitchFamily="34" charset="0"/>
              </a:rPr>
              <a:t>30 avril 2021</a:t>
            </a:r>
          </a:p>
        </p:txBody>
      </p:sp>
      <p:sp>
        <p:nvSpPr>
          <p:cNvPr id="9" name="Freeform: Shape 8">
            <a:extLst>
              <a:ext uri="{FF2B5EF4-FFF2-40B4-BE49-F238E27FC236}">
                <a16:creationId xmlns:a16="http://schemas.microsoft.com/office/drawing/2014/main" id="{E49CC64F-7275-4E33-961B-0C5CDC43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 y="0"/>
            <a:ext cx="7188051" cy="6858000"/>
          </a:xfrm>
          <a:custGeom>
            <a:avLst/>
            <a:gdLst>
              <a:gd name="connsiteX0" fmla="*/ 7188051 w 7188051"/>
              <a:gd name="connsiteY0" fmla="*/ 6858000 h 6858000"/>
              <a:gd name="connsiteX1" fmla="*/ 108694 w 7188051"/>
              <a:gd name="connsiteY1" fmla="*/ 6858000 h 6858000"/>
              <a:gd name="connsiteX2" fmla="*/ 79127 w 7188051"/>
              <a:gd name="connsiteY2" fmla="*/ 6681235 h 6858000"/>
              <a:gd name="connsiteX3" fmla="*/ 0 w 7188051"/>
              <a:gd name="connsiteY3" fmla="*/ 5565888 h 6858000"/>
              <a:gd name="connsiteX4" fmla="*/ 2190696 w 7188051"/>
              <a:gd name="connsiteY4" fmla="*/ 145339 h 6858000"/>
              <a:gd name="connsiteX5" fmla="*/ 2339431 w 7188051"/>
              <a:gd name="connsiteY5" fmla="*/ 0 h 6858000"/>
              <a:gd name="connsiteX6" fmla="*/ 7188051 w 7188051"/>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8051" h="6858000">
                <a:moveTo>
                  <a:pt x="7188051" y="6858000"/>
                </a:moveTo>
                <a:lnTo>
                  <a:pt x="108694" y="6858000"/>
                </a:lnTo>
                <a:lnTo>
                  <a:pt x="79127" y="6681235"/>
                </a:lnTo>
                <a:cubicBezTo>
                  <a:pt x="26981" y="6316967"/>
                  <a:pt x="0" y="5944579"/>
                  <a:pt x="0" y="5565888"/>
                </a:cubicBezTo>
                <a:cubicBezTo>
                  <a:pt x="0" y="3459953"/>
                  <a:pt x="834428" y="1548908"/>
                  <a:pt x="2190696" y="145339"/>
                </a:cubicBezTo>
                <a:lnTo>
                  <a:pt x="2339431" y="0"/>
                </a:lnTo>
                <a:lnTo>
                  <a:pt x="7188051"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descr="Bibliothèque publique floue abstraite avec des étagères à livres">
            <a:extLst>
              <a:ext uri="{FF2B5EF4-FFF2-40B4-BE49-F238E27FC236}">
                <a16:creationId xmlns:a16="http://schemas.microsoft.com/office/drawing/2014/main" id="{7BB6D41E-7376-4805-B0B6-C72AFA381B66}"/>
              </a:ext>
            </a:extLst>
          </p:cNvPr>
          <p:cNvPicPr>
            <a:picLocks noChangeAspect="1"/>
          </p:cNvPicPr>
          <p:nvPr/>
        </p:nvPicPr>
        <p:blipFill rotWithShape="1">
          <a:blip r:embed="rId3"/>
          <a:srcRect l="4625" r="26964" b="-1"/>
          <a:stretch/>
        </p:blipFill>
        <p:spPr>
          <a:xfrm>
            <a:off x="1" y="10"/>
            <a:ext cx="7028495" cy="6857990"/>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p:spPr>
      </p:pic>
    </p:spTree>
    <p:extLst>
      <p:ext uri="{BB962C8B-B14F-4D97-AF65-F5344CB8AC3E}">
        <p14:creationId xmlns:p14="http://schemas.microsoft.com/office/powerpoint/2010/main" val="384863915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ight Triangle 18">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41644713-AF21-4543-94FE-A96FEBAA2B11}"/>
              </a:ext>
            </a:extLst>
          </p:cNvPr>
          <p:cNvSpPr>
            <a:spLocks noGrp="1"/>
          </p:cNvSpPr>
          <p:nvPr>
            <p:ph type="title"/>
          </p:nvPr>
        </p:nvSpPr>
        <p:spPr>
          <a:xfrm>
            <a:off x="798990" y="473547"/>
            <a:ext cx="8074815" cy="1618489"/>
          </a:xfrm>
        </p:spPr>
        <p:txBody>
          <a:bodyPr vert="horz" lIns="91440" tIns="45720" rIns="91440" bIns="45720" rtlCol="0" anchor="ctr">
            <a:normAutofit fontScale="90000"/>
          </a:bodyPr>
          <a:lstStyle/>
          <a:p>
            <a:r>
              <a:rPr lang="en-US" sz="7200" kern="1200" dirty="0" err="1">
                <a:latin typeface="+mj-lt"/>
                <a:ea typeface="+mj-ea"/>
                <a:cs typeface="+mj-cs"/>
              </a:rPr>
              <a:t>Exemple</a:t>
            </a:r>
            <a:r>
              <a:rPr lang="en-US" sz="7200" kern="1200" dirty="0">
                <a:latin typeface="+mj-lt"/>
                <a:ea typeface="+mj-ea"/>
                <a:cs typeface="+mj-cs"/>
              </a:rPr>
              <a:t> – Au 31/12/N</a:t>
            </a:r>
          </a:p>
        </p:txBody>
      </p:sp>
      <p:graphicFrame>
        <p:nvGraphicFramePr>
          <p:cNvPr id="4" name="Tableau 3">
            <a:extLst>
              <a:ext uri="{FF2B5EF4-FFF2-40B4-BE49-F238E27FC236}">
                <a16:creationId xmlns:a16="http://schemas.microsoft.com/office/drawing/2014/main" id="{DED4966F-E2DC-47D2-8406-77E6764A6DB7}"/>
              </a:ext>
            </a:extLst>
          </p:cNvPr>
          <p:cNvGraphicFramePr>
            <a:graphicFrameLocks noGrp="1"/>
          </p:cNvGraphicFramePr>
          <p:nvPr>
            <p:extLst>
              <p:ext uri="{D42A27DB-BD31-4B8C-83A1-F6EECF244321}">
                <p14:modId xmlns:p14="http://schemas.microsoft.com/office/powerpoint/2010/main" val="3638256430"/>
              </p:ext>
            </p:extLst>
          </p:nvPr>
        </p:nvGraphicFramePr>
        <p:xfrm>
          <a:off x="798990" y="2241764"/>
          <a:ext cx="10635449" cy="2576168"/>
        </p:xfrm>
        <a:graphic>
          <a:graphicData uri="http://schemas.openxmlformats.org/drawingml/2006/table">
            <a:tbl>
              <a:tblPr/>
              <a:tblGrid>
                <a:gridCol w="869725">
                  <a:extLst>
                    <a:ext uri="{9D8B030D-6E8A-4147-A177-3AD203B41FA5}">
                      <a16:colId xmlns:a16="http://schemas.microsoft.com/office/drawing/2014/main" val="3533520684"/>
                    </a:ext>
                  </a:extLst>
                </a:gridCol>
                <a:gridCol w="6138467">
                  <a:extLst>
                    <a:ext uri="{9D8B030D-6E8A-4147-A177-3AD203B41FA5}">
                      <a16:colId xmlns:a16="http://schemas.microsoft.com/office/drawing/2014/main" val="3683709775"/>
                    </a:ext>
                  </a:extLst>
                </a:gridCol>
                <a:gridCol w="1535454">
                  <a:extLst>
                    <a:ext uri="{9D8B030D-6E8A-4147-A177-3AD203B41FA5}">
                      <a16:colId xmlns:a16="http://schemas.microsoft.com/office/drawing/2014/main" val="2303002425"/>
                    </a:ext>
                  </a:extLst>
                </a:gridCol>
                <a:gridCol w="2091803">
                  <a:extLst>
                    <a:ext uri="{9D8B030D-6E8A-4147-A177-3AD203B41FA5}">
                      <a16:colId xmlns:a16="http://schemas.microsoft.com/office/drawing/2014/main" val="3746661263"/>
                    </a:ext>
                  </a:extLst>
                </a:gridCol>
              </a:tblGrid>
              <a:tr h="1288084">
                <a:tc>
                  <a:txBody>
                    <a:bodyPr/>
                    <a:lstStyle/>
                    <a:p>
                      <a:pPr algn="l"/>
                      <a:r>
                        <a:rPr lang="fr-FR" sz="1800" dirty="0">
                          <a:effectLst/>
                          <a:latin typeface="Verdana" panose="020B0604030504040204" pitchFamily="34" charset="0"/>
                          <a:ea typeface="Times New Roman" panose="02020603050405020304" pitchFamily="18" charset="0"/>
                          <a:cs typeface="Times New Roman" panose="02020603050405020304" pitchFamily="18" charset="0"/>
                        </a:rPr>
                        <a:t>68112</a:t>
                      </a: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l"/>
                      <a:r>
                        <a:rPr lang="fr-FR" sz="1800" dirty="0">
                          <a:effectLst/>
                          <a:latin typeface="Verdana" panose="020B0604030504040204" pitchFamily="34" charset="0"/>
                          <a:ea typeface="Times New Roman" panose="02020603050405020304" pitchFamily="18" charset="0"/>
                          <a:cs typeface="Times New Roman" panose="02020603050405020304" pitchFamily="18" charset="0"/>
                        </a:rPr>
                        <a:t> Dotation aux amortissements</a:t>
                      </a: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r"/>
                      <a:r>
                        <a:rPr lang="fr-FR" sz="1800" dirty="0">
                          <a:effectLst/>
                          <a:highlight>
                            <a:srgbClr val="FFFF00"/>
                          </a:highlight>
                          <a:latin typeface="Verdana" panose="020B0604030504040204" pitchFamily="34" charset="0"/>
                          <a:ea typeface="Times New Roman" panose="02020603050405020304" pitchFamily="18" charset="0"/>
                          <a:cs typeface="Times New Roman" panose="02020603050405020304" pitchFamily="18" charset="0"/>
                        </a:rPr>
                        <a:t>1 312,50</a:t>
                      </a: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r"/>
                      <a:r>
                        <a:rPr lang="fr-FR" sz="1800" dirty="0">
                          <a:effectLst/>
                          <a:latin typeface="Verdana" panose="020B0604030504040204" pitchFamily="34" charset="0"/>
                          <a:ea typeface="Times New Roman" panose="02020603050405020304" pitchFamily="18" charset="0"/>
                          <a:cs typeface="Times New Roman" panose="02020603050405020304" pitchFamily="18" charset="0"/>
                        </a:rPr>
                        <a:t> </a:t>
                      </a: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187800175"/>
                  </a:ext>
                </a:extLst>
              </a:tr>
              <a:tr h="1288084">
                <a:tc>
                  <a:txBody>
                    <a:bodyPr/>
                    <a:lstStyle/>
                    <a:p>
                      <a:pPr algn="l"/>
                      <a:r>
                        <a:rPr lang="fr-FR" sz="1800" dirty="0">
                          <a:effectLst/>
                          <a:latin typeface="Verdana" panose="020B0604030504040204" pitchFamily="34" charset="0"/>
                          <a:ea typeface="Times New Roman" panose="02020603050405020304" pitchFamily="18" charset="0"/>
                          <a:cs typeface="Times New Roman" panose="02020603050405020304" pitchFamily="18" charset="0"/>
                        </a:rPr>
                        <a:t>2818</a:t>
                      </a: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r"/>
                      <a:r>
                        <a:rPr lang="fr-FR" sz="1800" dirty="0">
                          <a:effectLst/>
                          <a:latin typeface="Verdana" panose="020B0604030504040204" pitchFamily="34" charset="0"/>
                          <a:ea typeface="Times New Roman" panose="02020603050405020304" pitchFamily="18" charset="0"/>
                          <a:cs typeface="Times New Roman" panose="02020603050405020304" pitchFamily="18" charset="0"/>
                        </a:rPr>
                        <a:t>Amortissement des matériel et outillage</a:t>
                      </a: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r"/>
                      <a:r>
                        <a:rPr lang="fr-FR" sz="1800">
                          <a:effectLst/>
                          <a:latin typeface="Verdana" panose="020B0604030504040204" pitchFamily="34" charset="0"/>
                          <a:ea typeface="Times New Roman" panose="02020603050405020304" pitchFamily="18" charset="0"/>
                          <a:cs typeface="Times New Roman" panose="02020603050405020304" pitchFamily="18" charset="0"/>
                        </a:rPr>
                        <a:t> </a:t>
                      </a: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r"/>
                      <a:r>
                        <a:rPr lang="fr-FR" sz="1800" dirty="0">
                          <a:effectLst/>
                          <a:latin typeface="Verdana" panose="020B0604030504040204" pitchFamily="34" charset="0"/>
                          <a:ea typeface="Times New Roman" panose="02020603050405020304" pitchFamily="18" charset="0"/>
                          <a:cs typeface="Times New Roman" panose="02020603050405020304" pitchFamily="18" charset="0"/>
                        </a:rPr>
                        <a:t>1 312,50</a:t>
                      </a: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70208070"/>
                  </a:ext>
                </a:extLst>
              </a:tr>
            </a:tbl>
          </a:graphicData>
        </a:graphic>
      </p:graphicFrame>
    </p:spTree>
    <p:extLst>
      <p:ext uri="{BB962C8B-B14F-4D97-AF65-F5344CB8AC3E}">
        <p14:creationId xmlns:p14="http://schemas.microsoft.com/office/powerpoint/2010/main" val="1453735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ight Triangle 18">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41644713-AF21-4543-94FE-A96FEBAA2B11}"/>
              </a:ext>
            </a:extLst>
          </p:cNvPr>
          <p:cNvSpPr>
            <a:spLocks noGrp="1"/>
          </p:cNvSpPr>
          <p:nvPr>
            <p:ph type="title"/>
          </p:nvPr>
        </p:nvSpPr>
        <p:spPr>
          <a:xfrm>
            <a:off x="798990" y="473547"/>
            <a:ext cx="10457031" cy="1618489"/>
          </a:xfrm>
        </p:spPr>
        <p:txBody>
          <a:bodyPr vert="horz" lIns="91440" tIns="45720" rIns="91440" bIns="45720" rtlCol="0" anchor="ctr">
            <a:normAutofit/>
          </a:bodyPr>
          <a:lstStyle/>
          <a:p>
            <a:r>
              <a:rPr lang="en-US" sz="7200" kern="1200" dirty="0" err="1">
                <a:latin typeface="+mj-lt"/>
                <a:ea typeface="+mj-ea"/>
                <a:cs typeface="+mj-cs"/>
              </a:rPr>
              <a:t>Exemple</a:t>
            </a:r>
            <a:r>
              <a:rPr lang="en-US" sz="7200" kern="1200" dirty="0">
                <a:latin typeface="+mj-lt"/>
                <a:ea typeface="+mj-ea"/>
                <a:cs typeface="+mj-cs"/>
              </a:rPr>
              <a:t> – Au 31/12/N+1</a:t>
            </a:r>
          </a:p>
        </p:txBody>
      </p:sp>
      <p:graphicFrame>
        <p:nvGraphicFramePr>
          <p:cNvPr id="4" name="Tableau 3">
            <a:extLst>
              <a:ext uri="{FF2B5EF4-FFF2-40B4-BE49-F238E27FC236}">
                <a16:creationId xmlns:a16="http://schemas.microsoft.com/office/drawing/2014/main" id="{DED4966F-E2DC-47D2-8406-77E6764A6DB7}"/>
              </a:ext>
            </a:extLst>
          </p:cNvPr>
          <p:cNvGraphicFramePr>
            <a:graphicFrameLocks noGrp="1"/>
          </p:cNvGraphicFramePr>
          <p:nvPr>
            <p:extLst>
              <p:ext uri="{D42A27DB-BD31-4B8C-83A1-F6EECF244321}">
                <p14:modId xmlns:p14="http://schemas.microsoft.com/office/powerpoint/2010/main" val="3207711872"/>
              </p:ext>
            </p:extLst>
          </p:nvPr>
        </p:nvGraphicFramePr>
        <p:xfrm>
          <a:off x="798990" y="2241764"/>
          <a:ext cx="10635449" cy="2576168"/>
        </p:xfrm>
        <a:graphic>
          <a:graphicData uri="http://schemas.openxmlformats.org/drawingml/2006/table">
            <a:tbl>
              <a:tblPr/>
              <a:tblGrid>
                <a:gridCol w="869725">
                  <a:extLst>
                    <a:ext uri="{9D8B030D-6E8A-4147-A177-3AD203B41FA5}">
                      <a16:colId xmlns:a16="http://schemas.microsoft.com/office/drawing/2014/main" val="3533520684"/>
                    </a:ext>
                  </a:extLst>
                </a:gridCol>
                <a:gridCol w="6138467">
                  <a:extLst>
                    <a:ext uri="{9D8B030D-6E8A-4147-A177-3AD203B41FA5}">
                      <a16:colId xmlns:a16="http://schemas.microsoft.com/office/drawing/2014/main" val="3683709775"/>
                    </a:ext>
                  </a:extLst>
                </a:gridCol>
                <a:gridCol w="1535454">
                  <a:extLst>
                    <a:ext uri="{9D8B030D-6E8A-4147-A177-3AD203B41FA5}">
                      <a16:colId xmlns:a16="http://schemas.microsoft.com/office/drawing/2014/main" val="2303002425"/>
                    </a:ext>
                  </a:extLst>
                </a:gridCol>
                <a:gridCol w="2091803">
                  <a:extLst>
                    <a:ext uri="{9D8B030D-6E8A-4147-A177-3AD203B41FA5}">
                      <a16:colId xmlns:a16="http://schemas.microsoft.com/office/drawing/2014/main" val="3746661263"/>
                    </a:ext>
                  </a:extLst>
                </a:gridCol>
              </a:tblGrid>
              <a:tr h="1288084">
                <a:tc>
                  <a:txBody>
                    <a:bodyPr/>
                    <a:lstStyle/>
                    <a:p>
                      <a:pPr algn="l"/>
                      <a:r>
                        <a:rPr lang="fr-FR" sz="1800" dirty="0">
                          <a:effectLst/>
                          <a:latin typeface="Verdana" panose="020B0604030504040204" pitchFamily="34" charset="0"/>
                          <a:ea typeface="Times New Roman" panose="02020603050405020304" pitchFamily="18" charset="0"/>
                          <a:cs typeface="Times New Roman" panose="02020603050405020304" pitchFamily="18" charset="0"/>
                        </a:rPr>
                        <a:t>68112</a:t>
                      </a: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l"/>
                      <a:r>
                        <a:rPr lang="fr-FR" sz="1800" dirty="0">
                          <a:effectLst/>
                          <a:latin typeface="Verdana" panose="020B0604030504040204" pitchFamily="34" charset="0"/>
                          <a:ea typeface="Times New Roman" panose="02020603050405020304" pitchFamily="18" charset="0"/>
                          <a:cs typeface="Times New Roman" panose="02020603050405020304" pitchFamily="18" charset="0"/>
                        </a:rPr>
                        <a:t> Dotation aux amortissements</a:t>
                      </a: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r"/>
                      <a:r>
                        <a:rPr lang="fr-FR" sz="1800" dirty="0">
                          <a:effectLst/>
                          <a:highlight>
                            <a:srgbClr val="00FF00"/>
                          </a:highlight>
                          <a:latin typeface="Verdana" panose="020B0604030504040204" pitchFamily="34" charset="0"/>
                          <a:ea typeface="Times New Roman" panose="02020603050405020304" pitchFamily="18" charset="0"/>
                          <a:cs typeface="Times New Roman" panose="02020603050405020304" pitchFamily="18" charset="0"/>
                        </a:rPr>
                        <a:t>4 500,00</a:t>
                      </a: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r"/>
                      <a:r>
                        <a:rPr lang="fr-FR" sz="1800" dirty="0">
                          <a:effectLst/>
                          <a:latin typeface="Verdana" panose="020B0604030504040204" pitchFamily="34" charset="0"/>
                          <a:ea typeface="Times New Roman" panose="02020603050405020304" pitchFamily="18" charset="0"/>
                          <a:cs typeface="Times New Roman" panose="02020603050405020304" pitchFamily="18" charset="0"/>
                        </a:rPr>
                        <a:t> </a:t>
                      </a: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187800175"/>
                  </a:ext>
                </a:extLst>
              </a:tr>
              <a:tr h="1288084">
                <a:tc>
                  <a:txBody>
                    <a:bodyPr/>
                    <a:lstStyle/>
                    <a:p>
                      <a:pPr algn="l"/>
                      <a:r>
                        <a:rPr lang="fr-FR" sz="1800" dirty="0">
                          <a:effectLst/>
                          <a:latin typeface="Verdana" panose="020B0604030504040204" pitchFamily="34" charset="0"/>
                          <a:ea typeface="Times New Roman" panose="02020603050405020304" pitchFamily="18" charset="0"/>
                          <a:cs typeface="Times New Roman" panose="02020603050405020304" pitchFamily="18" charset="0"/>
                        </a:rPr>
                        <a:t>2818</a:t>
                      </a: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r"/>
                      <a:r>
                        <a:rPr lang="fr-FR" sz="1800" dirty="0">
                          <a:effectLst/>
                          <a:latin typeface="Verdana" panose="020B0604030504040204" pitchFamily="34" charset="0"/>
                          <a:ea typeface="Times New Roman" panose="02020603050405020304" pitchFamily="18" charset="0"/>
                          <a:cs typeface="Times New Roman" panose="02020603050405020304" pitchFamily="18" charset="0"/>
                        </a:rPr>
                        <a:t>Amortissement des matériel et outillage</a:t>
                      </a: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r"/>
                      <a:r>
                        <a:rPr lang="fr-FR" sz="1800">
                          <a:effectLst/>
                          <a:latin typeface="Verdana" panose="020B0604030504040204" pitchFamily="34" charset="0"/>
                          <a:ea typeface="Times New Roman" panose="02020603050405020304" pitchFamily="18" charset="0"/>
                          <a:cs typeface="Times New Roman" panose="02020603050405020304" pitchFamily="18" charset="0"/>
                        </a:rPr>
                        <a:t> </a:t>
                      </a: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r"/>
                      <a:r>
                        <a:rPr lang="fr-FR" sz="1800" dirty="0">
                          <a:effectLst/>
                          <a:latin typeface="Verdana" panose="020B0604030504040204" pitchFamily="34" charset="0"/>
                          <a:ea typeface="Times New Roman" panose="02020603050405020304" pitchFamily="18" charset="0"/>
                          <a:cs typeface="Times New Roman" panose="02020603050405020304" pitchFamily="18" charset="0"/>
                        </a:rPr>
                        <a:t>4 500,00</a:t>
                      </a: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70208070"/>
                  </a:ext>
                </a:extLst>
              </a:tr>
            </a:tbl>
          </a:graphicData>
        </a:graphic>
      </p:graphicFrame>
    </p:spTree>
    <p:extLst>
      <p:ext uri="{BB962C8B-B14F-4D97-AF65-F5344CB8AC3E}">
        <p14:creationId xmlns:p14="http://schemas.microsoft.com/office/powerpoint/2010/main" val="22435116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3E443FD7-A66B-4AA0-872D-B088B9BC5F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AB4BD8A2-5C77-4F6B-ACB6-AB917A0C0D72}"/>
              </a:ext>
            </a:extLst>
          </p:cNvPr>
          <p:cNvSpPr>
            <a:spLocks noGrp="1"/>
          </p:cNvSpPr>
          <p:nvPr>
            <p:ph type="title"/>
          </p:nvPr>
        </p:nvSpPr>
        <p:spPr>
          <a:xfrm>
            <a:off x="1094095" y="851517"/>
            <a:ext cx="5238466" cy="2991416"/>
          </a:xfrm>
        </p:spPr>
        <p:txBody>
          <a:bodyPr vert="horz" lIns="91440" tIns="45720" rIns="91440" bIns="45720" rtlCol="0" anchor="b">
            <a:normAutofit/>
          </a:bodyPr>
          <a:lstStyle/>
          <a:p>
            <a:r>
              <a:rPr lang="en-US" sz="6000" dirty="0" err="1"/>
              <a:t>Ecriture</a:t>
            </a:r>
            <a:r>
              <a:rPr lang="en-US" sz="6000" dirty="0"/>
              <a:t> </a:t>
            </a:r>
            <a:r>
              <a:rPr lang="en-US" sz="6000" dirty="0" err="1"/>
              <a:t>d’inventaire</a:t>
            </a:r>
            <a:r>
              <a:rPr lang="en-US" sz="6000" dirty="0"/>
              <a:t> et revisions</a:t>
            </a:r>
            <a:endParaRPr lang="en-US" sz="6000" kern="1200" dirty="0">
              <a:solidFill>
                <a:schemeClr val="tx1"/>
              </a:solidFill>
              <a:latin typeface="+mj-lt"/>
              <a:ea typeface="+mj-ea"/>
              <a:cs typeface="+mj-cs"/>
            </a:endParaRPr>
          </a:p>
        </p:txBody>
      </p:sp>
      <p:sp>
        <p:nvSpPr>
          <p:cNvPr id="3" name="Espace réservé du contenu 2">
            <a:extLst>
              <a:ext uri="{FF2B5EF4-FFF2-40B4-BE49-F238E27FC236}">
                <a16:creationId xmlns:a16="http://schemas.microsoft.com/office/drawing/2014/main" id="{667BC496-97F0-4F08-B182-396A614F80AF}"/>
              </a:ext>
            </a:extLst>
          </p:cNvPr>
          <p:cNvSpPr>
            <a:spLocks noGrp="1"/>
          </p:cNvSpPr>
          <p:nvPr>
            <p:ph idx="1"/>
          </p:nvPr>
        </p:nvSpPr>
        <p:spPr>
          <a:xfrm>
            <a:off x="1094096" y="3842932"/>
            <a:ext cx="4167115" cy="2163551"/>
          </a:xfrm>
        </p:spPr>
        <p:txBody>
          <a:bodyPr vert="horz" lIns="91440" tIns="45720" rIns="91440" bIns="45720" rtlCol="0" anchor="t">
            <a:normAutofit/>
          </a:bodyPr>
          <a:lstStyle/>
          <a:p>
            <a:pPr marL="0" indent="0">
              <a:buNone/>
            </a:pPr>
            <a:endParaRPr lang="en-US" sz="4400" kern="1200" dirty="0">
              <a:solidFill>
                <a:schemeClr val="tx1"/>
              </a:solidFill>
              <a:latin typeface="+mn-lt"/>
              <a:ea typeface="+mn-ea"/>
              <a:cs typeface="+mn-cs"/>
            </a:endParaRPr>
          </a:p>
        </p:txBody>
      </p:sp>
      <p:sp>
        <p:nvSpPr>
          <p:cNvPr id="17" name="Freeform: Shape 16">
            <a:extLst>
              <a:ext uri="{FF2B5EF4-FFF2-40B4-BE49-F238E27FC236}">
                <a16:creationId xmlns:a16="http://schemas.microsoft.com/office/drawing/2014/main" id="{C04BE0EF-3561-49B4-9A29-F283168A9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0370" y="851518"/>
            <a:ext cx="6184806"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0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3 h 5154967"/>
              <a:gd name="connsiteX37" fmla="*/ 1625714 w 6184806"/>
              <a:gd name="connsiteY37" fmla="*/ 109243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2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0"/>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3"/>
                  <a:pt x="2445216" y="109243"/>
                </a:cubicBezTo>
                <a:cubicBezTo>
                  <a:pt x="1625714" y="109243"/>
                  <a:pt x="1625714" y="109243"/>
                  <a:pt x="1625714" y="109243"/>
                </a:cubicBezTo>
                <a:cubicBezTo>
                  <a:pt x="1572615" y="109243"/>
                  <a:pt x="1524825" y="137459"/>
                  <a:pt x="1498276" y="183309"/>
                </a:cubicBezTo>
                <a:cubicBezTo>
                  <a:pt x="1089410" y="890450"/>
                  <a:pt x="1089410" y="890450"/>
                  <a:pt x="1089410" y="890450"/>
                </a:cubicBezTo>
                <a:cubicBezTo>
                  <a:pt x="1062860" y="934537"/>
                  <a:pt x="1062860" y="990967"/>
                  <a:pt x="1089410" y="1035054"/>
                </a:cubicBezTo>
                <a:cubicBezTo>
                  <a:pt x="1498276" y="1742196"/>
                  <a:pt x="1498276" y="1742196"/>
                  <a:pt x="1498276" y="1742196"/>
                </a:cubicBezTo>
                <a:cubicBezTo>
                  <a:pt x="1511551" y="1765121"/>
                  <a:pt x="1530135" y="1783637"/>
                  <a:pt x="1552039" y="1796422"/>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Graphic 6" descr="Coche">
            <a:extLst>
              <a:ext uri="{FF2B5EF4-FFF2-40B4-BE49-F238E27FC236}">
                <a16:creationId xmlns:a16="http://schemas.microsoft.com/office/drawing/2014/main" id="{E889F2CB-776F-4113-951A-136AF7AF2BD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31503" y="2129307"/>
            <a:ext cx="3217333" cy="3217333"/>
          </a:xfrm>
          <a:prstGeom prst="rect">
            <a:avLst/>
          </a:prstGeom>
        </p:spPr>
      </p:pic>
    </p:spTree>
    <p:extLst>
      <p:ext uri="{BB962C8B-B14F-4D97-AF65-F5344CB8AC3E}">
        <p14:creationId xmlns:p14="http://schemas.microsoft.com/office/powerpoint/2010/main" val="31880891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61257BC-1DB9-4073-BB61-2CD75AECF7B4}"/>
              </a:ext>
            </a:extLst>
          </p:cNvPr>
          <p:cNvSpPr>
            <a:spLocks noGrp="1"/>
          </p:cNvSpPr>
          <p:nvPr>
            <p:ph type="title"/>
          </p:nvPr>
        </p:nvSpPr>
        <p:spPr/>
        <p:txBody>
          <a:bodyPr/>
          <a:lstStyle/>
          <a:p>
            <a:r>
              <a:rPr lang="fr-FR"/>
              <a:t>Cas Inventaire</a:t>
            </a:r>
            <a:endParaRPr lang="fr-FR" dirty="0"/>
          </a:p>
        </p:txBody>
      </p:sp>
      <p:sp>
        <p:nvSpPr>
          <p:cNvPr id="3" name="Espace réservé du contenu 2">
            <a:extLst>
              <a:ext uri="{FF2B5EF4-FFF2-40B4-BE49-F238E27FC236}">
                <a16:creationId xmlns:a16="http://schemas.microsoft.com/office/drawing/2014/main" id="{FF6A070E-C184-4B6A-B920-427CE400FDE0}"/>
              </a:ext>
            </a:extLst>
          </p:cNvPr>
          <p:cNvSpPr>
            <a:spLocks noGrp="1"/>
          </p:cNvSpPr>
          <p:nvPr>
            <p:ph idx="1"/>
          </p:nvPr>
        </p:nvSpPr>
        <p:spPr/>
        <p:txBody>
          <a:bodyPr>
            <a:normAutofit/>
          </a:bodyPr>
          <a:lstStyle/>
          <a:p>
            <a:pPr algn="just"/>
            <a:r>
              <a:rPr lang="fr-FR" dirty="0">
                <a:effectLst/>
                <a:latin typeface="Calibri" panose="020F0502020204030204" pitchFamily="34" charset="0"/>
                <a:ea typeface="Times New Roman" panose="02020603050405020304" pitchFamily="18" charset="0"/>
              </a:rPr>
              <a:t>La société CARO, spécialisée dans la pose d’éléments photovoltaïques, a réalisé les opérations suivantes en 2019 et 2020 :</a:t>
            </a:r>
            <a:endParaRPr lang="fr-FR" dirty="0">
              <a:effectLst/>
              <a:latin typeface="Times New Roman" panose="02020603050405020304" pitchFamily="18" charset="0"/>
              <a:ea typeface="Times New Roman" panose="02020603050405020304" pitchFamily="18" charset="0"/>
            </a:endParaRPr>
          </a:p>
          <a:p>
            <a:pPr indent="449580" algn="just"/>
            <a:r>
              <a:rPr lang="fr-FR" dirty="0">
                <a:effectLst/>
                <a:latin typeface="Calibri" panose="020F0502020204030204" pitchFamily="34" charset="0"/>
                <a:ea typeface="Times New Roman" panose="02020603050405020304" pitchFamily="18" charset="0"/>
              </a:rPr>
              <a:t>1) Livraison en décembre 2019 de marchandises pour 4 500 € HT, la facture est parvenue le 12 janvier 2020 </a:t>
            </a:r>
            <a:endParaRPr lang="fr-FR" dirty="0">
              <a:effectLst/>
              <a:latin typeface="Times New Roman" panose="02020603050405020304" pitchFamily="18" charset="0"/>
              <a:ea typeface="Times New Roman" panose="02020603050405020304" pitchFamily="18" charset="0"/>
            </a:endParaRPr>
          </a:p>
          <a:p>
            <a:pPr indent="449580" algn="just"/>
            <a:r>
              <a:rPr lang="fr-FR" dirty="0">
                <a:effectLst/>
                <a:latin typeface="Calibri" panose="020F0502020204030204" pitchFamily="34" charset="0"/>
                <a:ea typeface="Times New Roman" panose="02020603050405020304" pitchFamily="18" charset="0"/>
              </a:rPr>
              <a:t>2) Règlement le 1/10/2019 de la prime d’assurance décennale annuelle qui s’élève à 9 600 €, payable d’avance. </a:t>
            </a:r>
            <a:endParaRPr lang="fr-FR" dirty="0">
              <a:effectLst/>
              <a:latin typeface="Times New Roman" panose="02020603050405020304" pitchFamily="18" charset="0"/>
              <a:ea typeface="Times New Roman" panose="02020603050405020304" pitchFamily="18" charset="0"/>
            </a:endParaRPr>
          </a:p>
          <a:p>
            <a:pPr indent="449580" algn="just"/>
            <a:r>
              <a:rPr lang="fr-FR" dirty="0">
                <a:effectLst/>
                <a:latin typeface="Calibri" panose="020F0502020204030204" pitchFamily="34" charset="0"/>
                <a:ea typeface="Times New Roman" panose="02020603050405020304" pitchFamily="18" charset="0"/>
              </a:rPr>
              <a:t>3) La facture des honoraires du cabinet d’expertise comptable est arrivée le 22 janvier 2020. Elle est datée du 22 janvier et concerne la période 2019, pour 3 200,00 € HT</a:t>
            </a:r>
            <a:endParaRPr lang="fr-FR" dirty="0">
              <a:effectLst/>
              <a:latin typeface="Times New Roman" panose="02020603050405020304" pitchFamily="18" charset="0"/>
              <a:ea typeface="Times New Roman" panose="02020603050405020304" pitchFamily="18" charset="0"/>
            </a:endParaRPr>
          </a:p>
          <a:p>
            <a:endParaRPr lang="fr-FR" dirty="0"/>
          </a:p>
        </p:txBody>
      </p:sp>
    </p:spTree>
    <p:extLst>
      <p:ext uri="{BB962C8B-B14F-4D97-AF65-F5344CB8AC3E}">
        <p14:creationId xmlns:p14="http://schemas.microsoft.com/office/powerpoint/2010/main" val="27755328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F019CE6-C4A7-499E-B692-71CBD23648DB}"/>
              </a:ext>
            </a:extLst>
          </p:cNvPr>
          <p:cNvSpPr>
            <a:spLocks noGrp="1"/>
          </p:cNvSpPr>
          <p:nvPr>
            <p:ph type="title"/>
          </p:nvPr>
        </p:nvSpPr>
        <p:spPr/>
        <p:txBody>
          <a:bodyPr/>
          <a:lstStyle/>
          <a:p>
            <a:r>
              <a:rPr lang="fr-FR" dirty="0"/>
              <a:t>Cas Inventaire</a:t>
            </a:r>
          </a:p>
        </p:txBody>
      </p:sp>
      <p:sp>
        <p:nvSpPr>
          <p:cNvPr id="3" name="Espace réservé du contenu 2">
            <a:extLst>
              <a:ext uri="{FF2B5EF4-FFF2-40B4-BE49-F238E27FC236}">
                <a16:creationId xmlns:a16="http://schemas.microsoft.com/office/drawing/2014/main" id="{51B3B3AE-5554-4A0C-8350-2C744674B520}"/>
              </a:ext>
            </a:extLst>
          </p:cNvPr>
          <p:cNvSpPr>
            <a:spLocks noGrp="1"/>
          </p:cNvSpPr>
          <p:nvPr>
            <p:ph idx="1"/>
          </p:nvPr>
        </p:nvSpPr>
        <p:spPr/>
        <p:txBody>
          <a:bodyPr/>
          <a:lstStyle/>
          <a:p>
            <a:pPr indent="449580" algn="just"/>
            <a:r>
              <a:rPr lang="fr-FR" sz="2800" dirty="0">
                <a:effectLst/>
                <a:latin typeface="Calibri" panose="020F0502020204030204" pitchFamily="34" charset="0"/>
                <a:ea typeface="Times New Roman" panose="02020603050405020304" pitchFamily="18" charset="0"/>
              </a:rPr>
              <a:t>4) La facture FA2020-4301 de 38 400 € TTC (TVA 20 %) du 21 décembre 2019 adressée au client PEPI concerne des travaux qui sont achevés à 20 % au 31 / 12 / 2019.</a:t>
            </a:r>
            <a:endParaRPr lang="fr-FR" sz="3200" dirty="0">
              <a:effectLst/>
              <a:latin typeface="Times New Roman" panose="02020603050405020304" pitchFamily="18" charset="0"/>
              <a:ea typeface="Times New Roman" panose="02020603050405020304" pitchFamily="18" charset="0"/>
            </a:endParaRPr>
          </a:p>
          <a:p>
            <a:pPr indent="0" algn="just">
              <a:buNone/>
            </a:pPr>
            <a:endParaRPr lang="fr-FR" sz="3200" dirty="0">
              <a:effectLst/>
              <a:latin typeface="Times New Roman" panose="02020603050405020304" pitchFamily="18" charset="0"/>
              <a:ea typeface="Times New Roman" panose="02020603050405020304" pitchFamily="18" charset="0"/>
            </a:endParaRPr>
          </a:p>
          <a:p>
            <a:pPr indent="449580" algn="just"/>
            <a:r>
              <a:rPr lang="fr-FR" sz="2800" dirty="0">
                <a:effectLst/>
                <a:latin typeface="Calibri" panose="020F0502020204030204" pitchFamily="34" charset="0"/>
                <a:ea typeface="Times New Roman" panose="02020603050405020304" pitchFamily="18" charset="0"/>
              </a:rPr>
              <a:t>5) L’entreprise a acheté un ordinateur le 1 juillet 2018 pour 2 400 € HT </a:t>
            </a:r>
            <a:endParaRPr lang="fr-FR" sz="3200" dirty="0">
              <a:effectLst/>
              <a:latin typeface="Times New Roman" panose="02020603050405020304" pitchFamily="18" charset="0"/>
              <a:ea typeface="Times New Roman" panose="02020603050405020304" pitchFamily="18" charset="0"/>
            </a:endParaRPr>
          </a:p>
          <a:p>
            <a:pPr indent="0" algn="just">
              <a:buNone/>
            </a:pPr>
            <a:r>
              <a:rPr lang="fr-FR" sz="2800" dirty="0">
                <a:effectLst/>
                <a:latin typeface="Calibri" panose="020F0502020204030204" pitchFamily="34" charset="0"/>
                <a:ea typeface="Times New Roman" panose="02020603050405020304" pitchFamily="18" charset="0"/>
              </a:rPr>
              <a:t>– Amortissement sur 3 ans </a:t>
            </a:r>
            <a:endParaRPr lang="fr-FR" sz="3200" dirty="0">
              <a:effectLst/>
              <a:latin typeface="Times New Roman" panose="02020603050405020304" pitchFamily="18" charset="0"/>
              <a:ea typeface="Times New Roman" panose="02020603050405020304" pitchFamily="18" charset="0"/>
            </a:endParaRPr>
          </a:p>
          <a:p>
            <a:endParaRPr lang="fr-FR" dirty="0"/>
          </a:p>
        </p:txBody>
      </p:sp>
    </p:spTree>
    <p:extLst>
      <p:ext uri="{BB962C8B-B14F-4D97-AF65-F5344CB8AC3E}">
        <p14:creationId xmlns:p14="http://schemas.microsoft.com/office/powerpoint/2010/main" val="15817126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8" name="Rectangle 87">
            <a:extLst>
              <a:ext uri="{FF2B5EF4-FFF2-40B4-BE49-F238E27FC236}">
                <a16:creationId xmlns:a16="http://schemas.microsoft.com/office/drawing/2014/main" id="{16C5FA50-8D52-4617-AF91-5C7B1C835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456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02517F6E-26E9-44E8-815E-774552D95FD0}"/>
              </a:ext>
            </a:extLst>
          </p:cNvPr>
          <p:cNvSpPr>
            <a:spLocks noGrp="1"/>
          </p:cNvSpPr>
          <p:nvPr>
            <p:ph type="title"/>
          </p:nvPr>
        </p:nvSpPr>
        <p:spPr>
          <a:xfrm>
            <a:off x="9093496" y="618681"/>
            <a:ext cx="2613872" cy="4794567"/>
          </a:xfrm>
          <a:prstGeom prst="ellipse">
            <a:avLst/>
          </a:prstGeom>
        </p:spPr>
        <p:txBody>
          <a:bodyPr vert="horz" lIns="91440" tIns="45720" rIns="91440" bIns="45720" rtlCol="0" anchor="ctr">
            <a:normAutofit/>
          </a:bodyPr>
          <a:lstStyle/>
          <a:p>
            <a:r>
              <a:rPr lang="en-US" sz="3600">
                <a:solidFill>
                  <a:srgbClr val="FFFFFF"/>
                </a:solidFill>
              </a:rPr>
              <a:t>Merci</a:t>
            </a:r>
          </a:p>
        </p:txBody>
      </p:sp>
      <p:sp>
        <p:nvSpPr>
          <p:cNvPr id="90" name="Rounded Rectangle 9">
            <a:extLst>
              <a:ext uri="{FF2B5EF4-FFF2-40B4-BE49-F238E27FC236}">
                <a16:creationId xmlns:a16="http://schemas.microsoft.com/office/drawing/2014/main" id="{E223798C-12AD-4B0C-A50C-D676347D67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3354" y="484632"/>
            <a:ext cx="8129016" cy="5724144"/>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6" name="Picture 35">
            <a:extLst>
              <a:ext uri="{FF2B5EF4-FFF2-40B4-BE49-F238E27FC236}">
                <a16:creationId xmlns:a16="http://schemas.microsoft.com/office/drawing/2014/main" id="{FC9EF324-339C-4E46-9508-BF0C86AAC793}"/>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rcRect l="5579" r="5579"/>
          <a:stretch/>
        </p:blipFill>
        <p:spPr>
          <a:xfrm>
            <a:off x="976251" y="942538"/>
            <a:ext cx="7163222" cy="4808332"/>
          </a:xfrm>
          <a:prstGeom prst="rect">
            <a:avLst/>
          </a:prstGeom>
          <a:effectLst/>
        </p:spPr>
      </p:pic>
      <p:sp>
        <p:nvSpPr>
          <p:cNvPr id="4" name="ZoneTexte 3">
            <a:extLst>
              <a:ext uri="{FF2B5EF4-FFF2-40B4-BE49-F238E27FC236}">
                <a16:creationId xmlns:a16="http://schemas.microsoft.com/office/drawing/2014/main" id="{AE196125-F657-4A8D-BF6F-9D35E2A19BAA}"/>
              </a:ext>
            </a:extLst>
          </p:cNvPr>
          <p:cNvSpPr txBox="1"/>
          <p:nvPr/>
        </p:nvSpPr>
        <p:spPr>
          <a:xfrm>
            <a:off x="838200" y="1825625"/>
            <a:ext cx="10515600" cy="4351338"/>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endParaRPr lang="fr-FR" dirty="0"/>
          </a:p>
        </p:txBody>
      </p:sp>
      <p:sp>
        <p:nvSpPr>
          <p:cNvPr id="23" name="ZoneTexte 2">
            <a:extLst>
              <a:ext uri="{FF2B5EF4-FFF2-40B4-BE49-F238E27FC236}">
                <a16:creationId xmlns:a16="http://schemas.microsoft.com/office/drawing/2014/main" id="{61BA051E-0D20-4CC3-9958-C0CFDE297C40}"/>
              </a:ext>
            </a:extLst>
          </p:cNvPr>
          <p:cNvSpPr txBox="1"/>
          <p:nvPr/>
        </p:nvSpPr>
        <p:spPr>
          <a:xfrm>
            <a:off x="1179226" y="3092970"/>
            <a:ext cx="9833548" cy="2693976"/>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endParaRPr lang="fr-FR" sz="2000" dirty="0">
              <a:solidFill>
                <a:srgbClr val="000000"/>
              </a:solidFill>
            </a:endParaRPr>
          </a:p>
          <a:p>
            <a:pPr indent="-228600">
              <a:lnSpc>
                <a:spcPct val="90000"/>
              </a:lnSpc>
              <a:spcAft>
                <a:spcPts val="600"/>
              </a:spcAft>
              <a:buFont typeface="Arial" panose="020B0604020202020204" pitchFamily="34" charset="0"/>
              <a:buChar char="•"/>
            </a:pPr>
            <a:endParaRPr lang="fr-FR" sz="2000" dirty="0">
              <a:solidFill>
                <a:srgbClr val="000000"/>
              </a:solidFill>
            </a:endParaRPr>
          </a:p>
          <a:p>
            <a:pPr indent="-228600">
              <a:lnSpc>
                <a:spcPct val="90000"/>
              </a:lnSpc>
              <a:spcAft>
                <a:spcPts val="600"/>
              </a:spcAft>
              <a:buFont typeface="Arial" panose="020B0604020202020204" pitchFamily="34" charset="0"/>
              <a:buChar char="•"/>
            </a:pPr>
            <a:endParaRPr lang="fr-FR" sz="2000" dirty="0">
              <a:solidFill>
                <a:srgbClr val="000000"/>
              </a:solidFill>
            </a:endParaRPr>
          </a:p>
        </p:txBody>
      </p:sp>
      <p:grpSp>
        <p:nvGrpSpPr>
          <p:cNvPr id="7" name="Award2" descr="{&quot;Key&quot;:&quot;POWER_USER_SHAPE_ICON&quot;,&quot;Value&quot;:&quot;POWER_USER_SHAPE_ICON_STYLE_1&quot;}">
            <a:extLst>
              <a:ext uri="{FF2B5EF4-FFF2-40B4-BE49-F238E27FC236}">
                <a16:creationId xmlns:a16="http://schemas.microsoft.com/office/drawing/2014/main" id="{471C68EA-2299-4048-9768-29BE3CCCA72D}"/>
              </a:ext>
            </a:extLst>
          </p:cNvPr>
          <p:cNvGrpSpPr>
            <a:grpSpLocks noChangeAspect="1"/>
          </p:cNvGrpSpPr>
          <p:nvPr>
            <p:custDataLst>
              <p:tags r:id="rId1"/>
            </p:custDataLst>
          </p:nvPr>
        </p:nvGrpSpPr>
        <p:grpSpPr>
          <a:xfrm>
            <a:off x="0" y="0"/>
            <a:ext cx="344587" cy="542925"/>
            <a:chOff x="2585735" y="108789"/>
            <a:chExt cx="344587" cy="542925"/>
          </a:xfrm>
        </p:grpSpPr>
        <p:sp>
          <p:nvSpPr>
            <p:cNvPr id="8" name="Freeform: Shape 206">
              <a:extLst>
                <a:ext uri="{FF2B5EF4-FFF2-40B4-BE49-F238E27FC236}">
                  <a16:creationId xmlns:a16="http://schemas.microsoft.com/office/drawing/2014/main" id="{F1582718-4360-43D7-8A82-7C736EEF1575}"/>
                </a:ext>
              </a:extLst>
            </p:cNvPr>
            <p:cNvSpPr>
              <a:spLocks/>
            </p:cNvSpPr>
            <p:nvPr/>
          </p:nvSpPr>
          <p:spPr bwMode="auto">
            <a:xfrm>
              <a:off x="2585735" y="108789"/>
              <a:ext cx="344587" cy="344988"/>
            </a:xfrm>
            <a:custGeom>
              <a:avLst/>
              <a:gdLst>
                <a:gd name="connsiteX0" fmla="*/ 167961 w 344587"/>
                <a:gd name="connsiteY0" fmla="*/ 276672 h 344988"/>
                <a:gd name="connsiteX1" fmla="*/ 168781 w 344587"/>
                <a:gd name="connsiteY1" fmla="*/ 281441 h 344988"/>
                <a:gd name="connsiteX2" fmla="*/ 165282 w 344587"/>
                <a:gd name="connsiteY2" fmla="*/ 284827 h 344988"/>
                <a:gd name="connsiteX3" fmla="*/ 170121 w 344587"/>
                <a:gd name="connsiteY3" fmla="*/ 285532 h 344988"/>
                <a:gd name="connsiteX4" fmla="*/ 172307 w 344587"/>
                <a:gd name="connsiteY4" fmla="*/ 289894 h 344988"/>
                <a:gd name="connsiteX5" fmla="*/ 174467 w 344587"/>
                <a:gd name="connsiteY5" fmla="*/ 285532 h 344988"/>
                <a:gd name="connsiteX6" fmla="*/ 179306 w 344587"/>
                <a:gd name="connsiteY6" fmla="*/ 284827 h 344988"/>
                <a:gd name="connsiteX7" fmla="*/ 175806 w 344587"/>
                <a:gd name="connsiteY7" fmla="*/ 281441 h 344988"/>
                <a:gd name="connsiteX8" fmla="*/ 176627 w 344587"/>
                <a:gd name="connsiteY8" fmla="*/ 276672 h 344988"/>
                <a:gd name="connsiteX9" fmla="*/ 172307 w 344587"/>
                <a:gd name="connsiteY9" fmla="*/ 278921 h 344988"/>
                <a:gd name="connsiteX10" fmla="*/ 194527 w 344587"/>
                <a:gd name="connsiteY10" fmla="*/ 274468 h 344988"/>
                <a:gd name="connsiteX11" fmla="*/ 190704 w 344587"/>
                <a:gd name="connsiteY11" fmla="*/ 277391 h 344988"/>
                <a:gd name="connsiteX12" fmla="*/ 186127 w 344587"/>
                <a:gd name="connsiteY12" fmla="*/ 275943 h 344988"/>
                <a:gd name="connsiteX13" fmla="*/ 187742 w 344587"/>
                <a:gd name="connsiteY13" fmla="*/ 280475 h 344988"/>
                <a:gd name="connsiteX14" fmla="*/ 184915 w 344587"/>
                <a:gd name="connsiteY14" fmla="*/ 284363 h 344988"/>
                <a:gd name="connsiteX15" fmla="*/ 189761 w 344587"/>
                <a:gd name="connsiteY15" fmla="*/ 284229 h 344988"/>
                <a:gd name="connsiteX16" fmla="*/ 192615 w 344587"/>
                <a:gd name="connsiteY16" fmla="*/ 288091 h 344988"/>
                <a:gd name="connsiteX17" fmla="*/ 193961 w 344587"/>
                <a:gd name="connsiteY17" fmla="*/ 283479 h 344988"/>
                <a:gd name="connsiteX18" fmla="*/ 198538 w 344587"/>
                <a:gd name="connsiteY18" fmla="*/ 281977 h 344988"/>
                <a:gd name="connsiteX19" fmla="*/ 194554 w 344587"/>
                <a:gd name="connsiteY19" fmla="*/ 279268 h 344988"/>
                <a:gd name="connsiteX20" fmla="*/ 149919 w 344587"/>
                <a:gd name="connsiteY20" fmla="*/ 274468 h 344988"/>
                <a:gd name="connsiteX21" fmla="*/ 149892 w 344587"/>
                <a:gd name="connsiteY21" fmla="*/ 279268 h 344988"/>
                <a:gd name="connsiteX22" fmla="*/ 145849 w 344587"/>
                <a:gd name="connsiteY22" fmla="*/ 281977 h 344988"/>
                <a:gd name="connsiteX23" fmla="*/ 150493 w 344587"/>
                <a:gd name="connsiteY23" fmla="*/ 283479 h 344988"/>
                <a:gd name="connsiteX24" fmla="*/ 151859 w 344587"/>
                <a:gd name="connsiteY24" fmla="*/ 288091 h 344988"/>
                <a:gd name="connsiteX25" fmla="*/ 154755 w 344587"/>
                <a:gd name="connsiteY25" fmla="*/ 284229 h 344988"/>
                <a:gd name="connsiteX26" fmla="*/ 159672 w 344587"/>
                <a:gd name="connsiteY26" fmla="*/ 284363 h 344988"/>
                <a:gd name="connsiteX27" fmla="*/ 156804 w 344587"/>
                <a:gd name="connsiteY27" fmla="*/ 280475 h 344988"/>
                <a:gd name="connsiteX28" fmla="*/ 158443 w 344587"/>
                <a:gd name="connsiteY28" fmla="*/ 275943 h 344988"/>
                <a:gd name="connsiteX29" fmla="*/ 153798 w 344587"/>
                <a:gd name="connsiteY29" fmla="*/ 277391 h 344988"/>
                <a:gd name="connsiteX30" fmla="*/ 211844 w 344587"/>
                <a:gd name="connsiteY30" fmla="*/ 268858 h 344988"/>
                <a:gd name="connsiteX31" fmla="*/ 208584 w 344587"/>
                <a:gd name="connsiteY31" fmla="*/ 272467 h 344988"/>
                <a:gd name="connsiteX32" fmla="*/ 203747 w 344587"/>
                <a:gd name="connsiteY32" fmla="*/ 271811 h 344988"/>
                <a:gd name="connsiteX33" fmla="*/ 206165 w 344587"/>
                <a:gd name="connsiteY33" fmla="*/ 276075 h 344988"/>
                <a:gd name="connsiteX34" fmla="*/ 204046 w 344587"/>
                <a:gd name="connsiteY34" fmla="*/ 280504 h 344988"/>
                <a:gd name="connsiteX35" fmla="*/ 208828 w 344587"/>
                <a:gd name="connsiteY35" fmla="*/ 279492 h 344988"/>
                <a:gd name="connsiteX36" fmla="*/ 212334 w 344587"/>
                <a:gd name="connsiteY36" fmla="*/ 282882 h 344988"/>
                <a:gd name="connsiteX37" fmla="*/ 212877 w 344587"/>
                <a:gd name="connsiteY37" fmla="*/ 278016 h 344988"/>
                <a:gd name="connsiteX38" fmla="*/ 217170 w 344587"/>
                <a:gd name="connsiteY38" fmla="*/ 275693 h 344988"/>
                <a:gd name="connsiteX39" fmla="*/ 212714 w 344587"/>
                <a:gd name="connsiteY39" fmla="*/ 273670 h 344988"/>
                <a:gd name="connsiteX40" fmla="*/ 132663 w 344587"/>
                <a:gd name="connsiteY40" fmla="*/ 268858 h 344988"/>
                <a:gd name="connsiteX41" fmla="*/ 131807 w 344587"/>
                <a:gd name="connsiteY41" fmla="*/ 273670 h 344988"/>
                <a:gd name="connsiteX42" fmla="*/ 127417 w 344587"/>
                <a:gd name="connsiteY42" fmla="*/ 275693 h 344988"/>
                <a:gd name="connsiteX43" fmla="*/ 131646 w 344587"/>
                <a:gd name="connsiteY43" fmla="*/ 278016 h 344988"/>
                <a:gd name="connsiteX44" fmla="*/ 132182 w 344587"/>
                <a:gd name="connsiteY44" fmla="*/ 282882 h 344988"/>
                <a:gd name="connsiteX45" fmla="*/ 135635 w 344587"/>
                <a:gd name="connsiteY45" fmla="*/ 279492 h 344988"/>
                <a:gd name="connsiteX46" fmla="*/ 140345 w 344587"/>
                <a:gd name="connsiteY46" fmla="*/ 280504 h 344988"/>
                <a:gd name="connsiteX47" fmla="*/ 138258 w 344587"/>
                <a:gd name="connsiteY47" fmla="*/ 276075 h 344988"/>
                <a:gd name="connsiteX48" fmla="*/ 140640 w 344587"/>
                <a:gd name="connsiteY48" fmla="*/ 271811 h 344988"/>
                <a:gd name="connsiteX49" fmla="*/ 135875 w 344587"/>
                <a:gd name="connsiteY49" fmla="*/ 272467 h 344988"/>
                <a:gd name="connsiteX50" fmla="*/ 228015 w 344587"/>
                <a:gd name="connsiteY50" fmla="*/ 260644 h 344988"/>
                <a:gd name="connsiteX51" fmla="*/ 225418 w 344587"/>
                <a:gd name="connsiteY51" fmla="*/ 264769 h 344988"/>
                <a:gd name="connsiteX52" fmla="*/ 220576 w 344587"/>
                <a:gd name="connsiteY52" fmla="*/ 264959 h 344988"/>
                <a:gd name="connsiteX53" fmla="*/ 223687 w 344587"/>
                <a:gd name="connsiteY53" fmla="*/ 268704 h 344988"/>
                <a:gd name="connsiteX54" fmla="*/ 222361 w 344587"/>
                <a:gd name="connsiteY54" fmla="*/ 273372 h 344988"/>
                <a:gd name="connsiteX55" fmla="*/ 226879 w 344587"/>
                <a:gd name="connsiteY55" fmla="*/ 271581 h 344988"/>
                <a:gd name="connsiteX56" fmla="*/ 230910 w 344587"/>
                <a:gd name="connsiteY56" fmla="*/ 274268 h 344988"/>
                <a:gd name="connsiteX57" fmla="*/ 230585 w 344587"/>
                <a:gd name="connsiteY57" fmla="*/ 269410 h 344988"/>
                <a:gd name="connsiteX58" fmla="*/ 234399 w 344587"/>
                <a:gd name="connsiteY58" fmla="*/ 266398 h 344988"/>
                <a:gd name="connsiteX59" fmla="*/ 229692 w 344587"/>
                <a:gd name="connsiteY59" fmla="*/ 265204 h 344988"/>
                <a:gd name="connsiteX60" fmla="*/ 116572 w 344587"/>
                <a:gd name="connsiteY60" fmla="*/ 260644 h 344988"/>
                <a:gd name="connsiteX61" fmla="*/ 114895 w 344587"/>
                <a:gd name="connsiteY61" fmla="*/ 265204 h 344988"/>
                <a:gd name="connsiteX62" fmla="*/ 110188 w 344587"/>
                <a:gd name="connsiteY62" fmla="*/ 266398 h 344988"/>
                <a:gd name="connsiteX63" fmla="*/ 114002 w 344587"/>
                <a:gd name="connsiteY63" fmla="*/ 269410 h 344988"/>
                <a:gd name="connsiteX64" fmla="*/ 113678 w 344587"/>
                <a:gd name="connsiteY64" fmla="*/ 274268 h 344988"/>
                <a:gd name="connsiteX65" fmla="*/ 117708 w 344587"/>
                <a:gd name="connsiteY65" fmla="*/ 271581 h 344988"/>
                <a:gd name="connsiteX66" fmla="*/ 122226 w 344587"/>
                <a:gd name="connsiteY66" fmla="*/ 273372 h 344988"/>
                <a:gd name="connsiteX67" fmla="*/ 120900 w 344587"/>
                <a:gd name="connsiteY67" fmla="*/ 268704 h 344988"/>
                <a:gd name="connsiteX68" fmla="*/ 124011 w 344587"/>
                <a:gd name="connsiteY68" fmla="*/ 264959 h 344988"/>
                <a:gd name="connsiteX69" fmla="*/ 119169 w 344587"/>
                <a:gd name="connsiteY69" fmla="*/ 264769 h 344988"/>
                <a:gd name="connsiteX70" fmla="*/ 242363 w 344587"/>
                <a:gd name="connsiteY70" fmla="*/ 249625 h 344988"/>
                <a:gd name="connsiteX71" fmla="*/ 240527 w 344587"/>
                <a:gd name="connsiteY71" fmla="*/ 254100 h 344988"/>
                <a:gd name="connsiteX72" fmla="*/ 235802 w 344587"/>
                <a:gd name="connsiteY72" fmla="*/ 255124 h 344988"/>
                <a:gd name="connsiteX73" fmla="*/ 239501 w 344587"/>
                <a:gd name="connsiteY73" fmla="*/ 258251 h 344988"/>
                <a:gd name="connsiteX74" fmla="*/ 239015 w 344587"/>
                <a:gd name="connsiteY74" fmla="*/ 263048 h 344988"/>
                <a:gd name="connsiteX75" fmla="*/ 243119 w 344587"/>
                <a:gd name="connsiteY75" fmla="*/ 260515 h 344988"/>
                <a:gd name="connsiteX76" fmla="*/ 247546 w 344587"/>
                <a:gd name="connsiteY76" fmla="*/ 262455 h 344988"/>
                <a:gd name="connsiteX77" fmla="*/ 246413 w 344587"/>
                <a:gd name="connsiteY77" fmla="*/ 257766 h 344988"/>
                <a:gd name="connsiteX78" fmla="*/ 249625 w 344587"/>
                <a:gd name="connsiteY78" fmla="*/ 254154 h 344988"/>
                <a:gd name="connsiteX79" fmla="*/ 244792 w 344587"/>
                <a:gd name="connsiteY79" fmla="*/ 253776 h 344988"/>
                <a:gd name="connsiteX80" fmla="*/ 102024 w 344587"/>
                <a:gd name="connsiteY80" fmla="*/ 249625 h 344988"/>
                <a:gd name="connsiteX81" fmla="*/ 99594 w 344587"/>
                <a:gd name="connsiteY81" fmla="*/ 253776 h 344988"/>
                <a:gd name="connsiteX82" fmla="*/ 94762 w 344587"/>
                <a:gd name="connsiteY82" fmla="*/ 254154 h 344988"/>
                <a:gd name="connsiteX83" fmla="*/ 97975 w 344587"/>
                <a:gd name="connsiteY83" fmla="*/ 257766 h 344988"/>
                <a:gd name="connsiteX84" fmla="*/ 96841 w 344587"/>
                <a:gd name="connsiteY84" fmla="*/ 262455 h 344988"/>
                <a:gd name="connsiteX85" fmla="*/ 101268 w 344587"/>
                <a:gd name="connsiteY85" fmla="*/ 260515 h 344988"/>
                <a:gd name="connsiteX86" fmla="*/ 105372 w 344587"/>
                <a:gd name="connsiteY86" fmla="*/ 263048 h 344988"/>
                <a:gd name="connsiteX87" fmla="*/ 104886 w 344587"/>
                <a:gd name="connsiteY87" fmla="*/ 258251 h 344988"/>
                <a:gd name="connsiteX88" fmla="*/ 108585 w 344587"/>
                <a:gd name="connsiteY88" fmla="*/ 255124 h 344988"/>
                <a:gd name="connsiteX89" fmla="*/ 103860 w 344587"/>
                <a:gd name="connsiteY89" fmla="*/ 254100 h 344988"/>
                <a:gd name="connsiteX90" fmla="*/ 254712 w 344587"/>
                <a:gd name="connsiteY90" fmla="*/ 236203 h 344988"/>
                <a:gd name="connsiteX91" fmla="*/ 253690 w 344587"/>
                <a:gd name="connsiteY91" fmla="*/ 240928 h 344988"/>
                <a:gd name="connsiteX92" fmla="*/ 249225 w 344587"/>
                <a:gd name="connsiteY92" fmla="*/ 242764 h 344988"/>
                <a:gd name="connsiteX93" fmla="*/ 253394 w 344587"/>
                <a:gd name="connsiteY93" fmla="*/ 245220 h 344988"/>
                <a:gd name="connsiteX94" fmla="*/ 253771 w 344587"/>
                <a:gd name="connsiteY94" fmla="*/ 250026 h 344988"/>
                <a:gd name="connsiteX95" fmla="*/ 257348 w 344587"/>
                <a:gd name="connsiteY95" fmla="*/ 246813 h 344988"/>
                <a:gd name="connsiteX96" fmla="*/ 262056 w 344587"/>
                <a:gd name="connsiteY96" fmla="*/ 247974 h 344988"/>
                <a:gd name="connsiteX97" fmla="*/ 260119 w 344587"/>
                <a:gd name="connsiteY97" fmla="*/ 243520 h 344988"/>
                <a:gd name="connsiteX98" fmla="*/ 262648 w 344587"/>
                <a:gd name="connsiteY98" fmla="*/ 239416 h 344988"/>
                <a:gd name="connsiteX99" fmla="*/ 257833 w 344587"/>
                <a:gd name="connsiteY99" fmla="*/ 239902 h 344988"/>
                <a:gd name="connsiteX100" fmla="*/ 89793 w 344587"/>
                <a:gd name="connsiteY100" fmla="*/ 236203 h 344988"/>
                <a:gd name="connsiteX101" fmla="*/ 86626 w 344587"/>
                <a:gd name="connsiteY101" fmla="*/ 239902 h 344988"/>
                <a:gd name="connsiteX102" fmla="*/ 81739 w 344587"/>
                <a:gd name="connsiteY102" fmla="*/ 239416 h 344988"/>
                <a:gd name="connsiteX103" fmla="*/ 84333 w 344587"/>
                <a:gd name="connsiteY103" fmla="*/ 243520 h 344988"/>
                <a:gd name="connsiteX104" fmla="*/ 82340 w 344587"/>
                <a:gd name="connsiteY104" fmla="*/ 247974 h 344988"/>
                <a:gd name="connsiteX105" fmla="*/ 87118 w 344587"/>
                <a:gd name="connsiteY105" fmla="*/ 246813 h 344988"/>
                <a:gd name="connsiteX106" fmla="*/ 90749 w 344587"/>
                <a:gd name="connsiteY106" fmla="*/ 250026 h 344988"/>
                <a:gd name="connsiteX107" fmla="*/ 91131 w 344587"/>
                <a:gd name="connsiteY107" fmla="*/ 245220 h 344988"/>
                <a:gd name="connsiteX108" fmla="*/ 95363 w 344587"/>
                <a:gd name="connsiteY108" fmla="*/ 242764 h 344988"/>
                <a:gd name="connsiteX109" fmla="*/ 90831 w 344587"/>
                <a:gd name="connsiteY109" fmla="*/ 240928 h 344988"/>
                <a:gd name="connsiteX110" fmla="*/ 264558 w 344587"/>
                <a:gd name="connsiteY110" fmla="*/ 220977 h 344988"/>
                <a:gd name="connsiteX111" fmla="*/ 264341 w 344587"/>
                <a:gd name="connsiteY111" fmla="*/ 225819 h 344988"/>
                <a:gd name="connsiteX112" fmla="*/ 260243 w 344587"/>
                <a:gd name="connsiteY112" fmla="*/ 228416 h 344988"/>
                <a:gd name="connsiteX113" fmla="*/ 264803 w 344587"/>
                <a:gd name="connsiteY113" fmla="*/ 230093 h 344988"/>
                <a:gd name="connsiteX114" fmla="*/ 265997 w 344587"/>
                <a:gd name="connsiteY114" fmla="*/ 234800 h 344988"/>
                <a:gd name="connsiteX115" fmla="*/ 269009 w 344587"/>
                <a:gd name="connsiteY115" fmla="*/ 230986 h 344988"/>
                <a:gd name="connsiteX116" fmla="*/ 273867 w 344587"/>
                <a:gd name="connsiteY116" fmla="*/ 231311 h 344988"/>
                <a:gd name="connsiteX117" fmla="*/ 271180 w 344587"/>
                <a:gd name="connsiteY117" fmla="*/ 227280 h 344988"/>
                <a:gd name="connsiteX118" fmla="*/ 272971 w 344587"/>
                <a:gd name="connsiteY118" fmla="*/ 222762 h 344988"/>
                <a:gd name="connsiteX119" fmla="*/ 268276 w 344587"/>
                <a:gd name="connsiteY119" fmla="*/ 224088 h 344988"/>
                <a:gd name="connsiteX120" fmla="*/ 80029 w 344587"/>
                <a:gd name="connsiteY120" fmla="*/ 220977 h 344988"/>
                <a:gd name="connsiteX121" fmla="*/ 76311 w 344587"/>
                <a:gd name="connsiteY121" fmla="*/ 224088 h 344988"/>
                <a:gd name="connsiteX122" fmla="*/ 71616 w 344587"/>
                <a:gd name="connsiteY122" fmla="*/ 222762 h 344988"/>
                <a:gd name="connsiteX123" fmla="*/ 73407 w 344587"/>
                <a:gd name="connsiteY123" fmla="*/ 227280 h 344988"/>
                <a:gd name="connsiteX124" fmla="*/ 70721 w 344587"/>
                <a:gd name="connsiteY124" fmla="*/ 231311 h 344988"/>
                <a:gd name="connsiteX125" fmla="*/ 75578 w 344587"/>
                <a:gd name="connsiteY125" fmla="*/ 230986 h 344988"/>
                <a:gd name="connsiteX126" fmla="*/ 78590 w 344587"/>
                <a:gd name="connsiteY126" fmla="*/ 234800 h 344988"/>
                <a:gd name="connsiteX127" fmla="*/ 79785 w 344587"/>
                <a:gd name="connsiteY127" fmla="*/ 230093 h 344988"/>
                <a:gd name="connsiteX128" fmla="*/ 84344 w 344587"/>
                <a:gd name="connsiteY128" fmla="*/ 228416 h 344988"/>
                <a:gd name="connsiteX129" fmla="*/ 80246 w 344587"/>
                <a:gd name="connsiteY129" fmla="*/ 225819 h 344988"/>
                <a:gd name="connsiteX130" fmla="*/ 271410 w 344587"/>
                <a:gd name="connsiteY130" fmla="*/ 204148 h 344988"/>
                <a:gd name="connsiteX131" fmla="*/ 272066 w 344587"/>
                <a:gd name="connsiteY131" fmla="*/ 208985 h 344988"/>
                <a:gd name="connsiteX132" fmla="*/ 268457 w 344587"/>
                <a:gd name="connsiteY132" fmla="*/ 212245 h 344988"/>
                <a:gd name="connsiteX133" fmla="*/ 273269 w 344587"/>
                <a:gd name="connsiteY133" fmla="*/ 213115 h 344988"/>
                <a:gd name="connsiteX134" fmla="*/ 275292 w 344587"/>
                <a:gd name="connsiteY134" fmla="*/ 217571 h 344988"/>
                <a:gd name="connsiteX135" fmla="*/ 277615 w 344587"/>
                <a:gd name="connsiteY135" fmla="*/ 213278 h 344988"/>
                <a:gd name="connsiteX136" fmla="*/ 282481 w 344587"/>
                <a:gd name="connsiteY136" fmla="*/ 212734 h 344988"/>
                <a:gd name="connsiteX137" fmla="*/ 279091 w 344587"/>
                <a:gd name="connsiteY137" fmla="*/ 209229 h 344988"/>
                <a:gd name="connsiteX138" fmla="*/ 280076 w 344587"/>
                <a:gd name="connsiteY138" fmla="*/ 204447 h 344988"/>
                <a:gd name="connsiteX139" fmla="*/ 275674 w 344587"/>
                <a:gd name="connsiteY139" fmla="*/ 206566 h 344988"/>
                <a:gd name="connsiteX140" fmla="*/ 73019 w 344587"/>
                <a:gd name="connsiteY140" fmla="*/ 204148 h 344988"/>
                <a:gd name="connsiteX141" fmla="*/ 68816 w 344587"/>
                <a:gd name="connsiteY141" fmla="*/ 206566 h 344988"/>
                <a:gd name="connsiteX142" fmla="*/ 64477 w 344587"/>
                <a:gd name="connsiteY142" fmla="*/ 204447 h 344988"/>
                <a:gd name="connsiteX143" fmla="*/ 65447 w 344587"/>
                <a:gd name="connsiteY143" fmla="*/ 209229 h 344988"/>
                <a:gd name="connsiteX144" fmla="*/ 62106 w 344587"/>
                <a:gd name="connsiteY144" fmla="*/ 212734 h 344988"/>
                <a:gd name="connsiteX145" fmla="*/ 66903 w 344587"/>
                <a:gd name="connsiteY145" fmla="*/ 213278 h 344988"/>
                <a:gd name="connsiteX146" fmla="*/ 69193 w 344587"/>
                <a:gd name="connsiteY146" fmla="*/ 217571 h 344988"/>
                <a:gd name="connsiteX147" fmla="*/ 71187 w 344587"/>
                <a:gd name="connsiteY147" fmla="*/ 213115 h 344988"/>
                <a:gd name="connsiteX148" fmla="*/ 75929 w 344587"/>
                <a:gd name="connsiteY148" fmla="*/ 212245 h 344988"/>
                <a:gd name="connsiteX149" fmla="*/ 72373 w 344587"/>
                <a:gd name="connsiteY149" fmla="*/ 208985 h 344988"/>
                <a:gd name="connsiteX150" fmla="*/ 283915 w 344587"/>
                <a:gd name="connsiteY150" fmla="*/ 185116 h 344988"/>
                <a:gd name="connsiteX151" fmla="*/ 279950 w 344587"/>
                <a:gd name="connsiteY151" fmla="*/ 187963 h 344988"/>
                <a:gd name="connsiteX152" fmla="*/ 275388 w 344587"/>
                <a:gd name="connsiteY152" fmla="*/ 186320 h 344988"/>
                <a:gd name="connsiteX153" fmla="*/ 276854 w 344587"/>
                <a:gd name="connsiteY153" fmla="*/ 191001 h 344988"/>
                <a:gd name="connsiteX154" fmla="*/ 273867 w 344587"/>
                <a:gd name="connsiteY154" fmla="*/ 194861 h 344988"/>
                <a:gd name="connsiteX155" fmla="*/ 278755 w 344587"/>
                <a:gd name="connsiteY155" fmla="*/ 194888 h 344988"/>
                <a:gd name="connsiteX156" fmla="*/ 281498 w 344587"/>
                <a:gd name="connsiteY156" fmla="*/ 198939 h 344988"/>
                <a:gd name="connsiteX157" fmla="*/ 283019 w 344587"/>
                <a:gd name="connsiteY157" fmla="*/ 194286 h 344988"/>
                <a:gd name="connsiteX158" fmla="*/ 287690 w 344587"/>
                <a:gd name="connsiteY158" fmla="*/ 192917 h 344988"/>
                <a:gd name="connsiteX159" fmla="*/ 283780 w 344587"/>
                <a:gd name="connsiteY159" fmla="*/ 190015 h 344988"/>
                <a:gd name="connsiteX160" fmla="*/ 60472 w 344587"/>
                <a:gd name="connsiteY160" fmla="*/ 185116 h 344988"/>
                <a:gd name="connsiteX161" fmla="*/ 60608 w 344587"/>
                <a:gd name="connsiteY161" fmla="*/ 190015 h 344988"/>
                <a:gd name="connsiteX162" fmla="*/ 56697 w 344587"/>
                <a:gd name="connsiteY162" fmla="*/ 192917 h 344988"/>
                <a:gd name="connsiteX163" fmla="*/ 61368 w 344587"/>
                <a:gd name="connsiteY163" fmla="*/ 194286 h 344988"/>
                <a:gd name="connsiteX164" fmla="*/ 62889 w 344587"/>
                <a:gd name="connsiteY164" fmla="*/ 198939 h 344988"/>
                <a:gd name="connsiteX165" fmla="*/ 65632 w 344587"/>
                <a:gd name="connsiteY165" fmla="*/ 194888 h 344988"/>
                <a:gd name="connsiteX166" fmla="*/ 70520 w 344587"/>
                <a:gd name="connsiteY166" fmla="*/ 194861 h 344988"/>
                <a:gd name="connsiteX167" fmla="*/ 67533 w 344587"/>
                <a:gd name="connsiteY167" fmla="*/ 191001 h 344988"/>
                <a:gd name="connsiteX168" fmla="*/ 68999 w 344587"/>
                <a:gd name="connsiteY168" fmla="*/ 186320 h 344988"/>
                <a:gd name="connsiteX169" fmla="*/ 64437 w 344587"/>
                <a:gd name="connsiteY169" fmla="*/ 187963 h 344988"/>
                <a:gd name="connsiteX170" fmla="*/ 284437 w 344587"/>
                <a:gd name="connsiteY170" fmla="*/ 165482 h 344988"/>
                <a:gd name="connsiteX171" fmla="*/ 281057 w 344587"/>
                <a:gd name="connsiteY171" fmla="*/ 168981 h 344988"/>
                <a:gd name="connsiteX172" fmla="*/ 276271 w 344587"/>
                <a:gd name="connsiteY172" fmla="*/ 168161 h 344988"/>
                <a:gd name="connsiteX173" fmla="*/ 278542 w 344587"/>
                <a:gd name="connsiteY173" fmla="*/ 172508 h 344988"/>
                <a:gd name="connsiteX174" fmla="*/ 276271 w 344587"/>
                <a:gd name="connsiteY174" fmla="*/ 176827 h 344988"/>
                <a:gd name="connsiteX175" fmla="*/ 281057 w 344587"/>
                <a:gd name="connsiteY175" fmla="*/ 176007 h 344988"/>
                <a:gd name="connsiteX176" fmla="*/ 284437 w 344587"/>
                <a:gd name="connsiteY176" fmla="*/ 179506 h 344988"/>
                <a:gd name="connsiteX177" fmla="*/ 285140 w 344587"/>
                <a:gd name="connsiteY177" fmla="*/ 174667 h 344988"/>
                <a:gd name="connsiteX178" fmla="*/ 289493 w 344587"/>
                <a:gd name="connsiteY178" fmla="*/ 172508 h 344988"/>
                <a:gd name="connsiteX179" fmla="*/ 285140 w 344587"/>
                <a:gd name="connsiteY179" fmla="*/ 170321 h 344988"/>
                <a:gd name="connsiteX180" fmla="*/ 60027 w 344587"/>
                <a:gd name="connsiteY180" fmla="*/ 165482 h 344988"/>
                <a:gd name="connsiteX181" fmla="*/ 59313 w 344587"/>
                <a:gd name="connsiteY181" fmla="*/ 170321 h 344988"/>
                <a:gd name="connsiteX182" fmla="*/ 54894 w 344587"/>
                <a:gd name="connsiteY182" fmla="*/ 172508 h 344988"/>
                <a:gd name="connsiteX183" fmla="*/ 59313 w 344587"/>
                <a:gd name="connsiteY183" fmla="*/ 174667 h 344988"/>
                <a:gd name="connsiteX184" fmla="*/ 60027 w 344587"/>
                <a:gd name="connsiteY184" fmla="*/ 179506 h 344988"/>
                <a:gd name="connsiteX185" fmla="*/ 63458 w 344587"/>
                <a:gd name="connsiteY185" fmla="*/ 176007 h 344988"/>
                <a:gd name="connsiteX186" fmla="*/ 68317 w 344587"/>
                <a:gd name="connsiteY186" fmla="*/ 176827 h 344988"/>
                <a:gd name="connsiteX187" fmla="*/ 66011 w 344587"/>
                <a:gd name="connsiteY187" fmla="*/ 172508 h 344988"/>
                <a:gd name="connsiteX188" fmla="*/ 68317 w 344587"/>
                <a:gd name="connsiteY188" fmla="*/ 168161 h 344988"/>
                <a:gd name="connsiteX189" fmla="*/ 63458 w 344587"/>
                <a:gd name="connsiteY189" fmla="*/ 168981 h 344988"/>
                <a:gd name="connsiteX190" fmla="*/ 281498 w 344587"/>
                <a:gd name="connsiteY190" fmla="*/ 146049 h 344988"/>
                <a:gd name="connsiteX191" fmla="*/ 278755 w 344587"/>
                <a:gd name="connsiteY191" fmla="*/ 150092 h 344988"/>
                <a:gd name="connsiteX192" fmla="*/ 273867 w 344587"/>
                <a:gd name="connsiteY192" fmla="*/ 150120 h 344988"/>
                <a:gd name="connsiteX193" fmla="*/ 276854 w 344587"/>
                <a:gd name="connsiteY193" fmla="*/ 153999 h 344988"/>
                <a:gd name="connsiteX194" fmla="*/ 275388 w 344587"/>
                <a:gd name="connsiteY194" fmla="*/ 158670 h 344988"/>
                <a:gd name="connsiteX195" fmla="*/ 279950 w 344587"/>
                <a:gd name="connsiteY195" fmla="*/ 157004 h 344988"/>
                <a:gd name="connsiteX196" fmla="*/ 283915 w 344587"/>
                <a:gd name="connsiteY196" fmla="*/ 159872 h 344988"/>
                <a:gd name="connsiteX197" fmla="*/ 283780 w 344587"/>
                <a:gd name="connsiteY197" fmla="*/ 154955 h 344988"/>
                <a:gd name="connsiteX198" fmla="*/ 287690 w 344587"/>
                <a:gd name="connsiteY198" fmla="*/ 152059 h 344988"/>
                <a:gd name="connsiteX199" fmla="*/ 283019 w 344587"/>
                <a:gd name="connsiteY199" fmla="*/ 150693 h 344988"/>
                <a:gd name="connsiteX200" fmla="*/ 62889 w 344587"/>
                <a:gd name="connsiteY200" fmla="*/ 146049 h 344988"/>
                <a:gd name="connsiteX201" fmla="*/ 61368 w 344587"/>
                <a:gd name="connsiteY201" fmla="*/ 150693 h 344988"/>
                <a:gd name="connsiteX202" fmla="*/ 56697 w 344587"/>
                <a:gd name="connsiteY202" fmla="*/ 152059 h 344988"/>
                <a:gd name="connsiteX203" fmla="*/ 60608 w 344587"/>
                <a:gd name="connsiteY203" fmla="*/ 154955 h 344988"/>
                <a:gd name="connsiteX204" fmla="*/ 60472 w 344587"/>
                <a:gd name="connsiteY204" fmla="*/ 159872 h 344988"/>
                <a:gd name="connsiteX205" fmla="*/ 64437 w 344587"/>
                <a:gd name="connsiteY205" fmla="*/ 157004 h 344988"/>
                <a:gd name="connsiteX206" fmla="*/ 68999 w 344587"/>
                <a:gd name="connsiteY206" fmla="*/ 158670 h 344988"/>
                <a:gd name="connsiteX207" fmla="*/ 67533 w 344587"/>
                <a:gd name="connsiteY207" fmla="*/ 153999 h 344988"/>
                <a:gd name="connsiteX208" fmla="*/ 70520 w 344587"/>
                <a:gd name="connsiteY208" fmla="*/ 150120 h 344988"/>
                <a:gd name="connsiteX209" fmla="*/ 65632 w 344587"/>
                <a:gd name="connsiteY209" fmla="*/ 150092 h 344988"/>
                <a:gd name="connsiteX210" fmla="*/ 275292 w 344587"/>
                <a:gd name="connsiteY210" fmla="*/ 127618 h 344988"/>
                <a:gd name="connsiteX211" fmla="*/ 273269 w 344587"/>
                <a:gd name="connsiteY211" fmla="*/ 132007 h 344988"/>
                <a:gd name="connsiteX212" fmla="*/ 268457 w 344587"/>
                <a:gd name="connsiteY212" fmla="*/ 132864 h 344988"/>
                <a:gd name="connsiteX213" fmla="*/ 272066 w 344587"/>
                <a:gd name="connsiteY213" fmla="*/ 136103 h 344988"/>
                <a:gd name="connsiteX214" fmla="*/ 271410 w 344587"/>
                <a:gd name="connsiteY214" fmla="*/ 140840 h 344988"/>
                <a:gd name="connsiteX215" fmla="*/ 275674 w 344587"/>
                <a:gd name="connsiteY215" fmla="*/ 138458 h 344988"/>
                <a:gd name="connsiteX216" fmla="*/ 280076 w 344587"/>
                <a:gd name="connsiteY216" fmla="*/ 140546 h 344988"/>
                <a:gd name="connsiteX217" fmla="*/ 279091 w 344587"/>
                <a:gd name="connsiteY217" fmla="*/ 135862 h 344988"/>
                <a:gd name="connsiteX218" fmla="*/ 282481 w 344587"/>
                <a:gd name="connsiteY218" fmla="*/ 132382 h 344988"/>
                <a:gd name="connsiteX219" fmla="*/ 277615 w 344587"/>
                <a:gd name="connsiteY219" fmla="*/ 131847 h 344988"/>
                <a:gd name="connsiteX220" fmla="*/ 69193 w 344587"/>
                <a:gd name="connsiteY220" fmla="*/ 127618 h 344988"/>
                <a:gd name="connsiteX221" fmla="*/ 66903 w 344587"/>
                <a:gd name="connsiteY221" fmla="*/ 131847 h 344988"/>
                <a:gd name="connsiteX222" fmla="*/ 62106 w 344587"/>
                <a:gd name="connsiteY222" fmla="*/ 132382 h 344988"/>
                <a:gd name="connsiteX223" fmla="*/ 65447 w 344587"/>
                <a:gd name="connsiteY223" fmla="*/ 135862 h 344988"/>
                <a:gd name="connsiteX224" fmla="*/ 64477 w 344587"/>
                <a:gd name="connsiteY224" fmla="*/ 140546 h 344988"/>
                <a:gd name="connsiteX225" fmla="*/ 68816 w 344587"/>
                <a:gd name="connsiteY225" fmla="*/ 138458 h 344988"/>
                <a:gd name="connsiteX226" fmla="*/ 73019 w 344587"/>
                <a:gd name="connsiteY226" fmla="*/ 140840 h 344988"/>
                <a:gd name="connsiteX227" fmla="*/ 72373 w 344587"/>
                <a:gd name="connsiteY227" fmla="*/ 136103 h 344988"/>
                <a:gd name="connsiteX228" fmla="*/ 75929 w 344587"/>
                <a:gd name="connsiteY228" fmla="*/ 132864 h 344988"/>
                <a:gd name="connsiteX229" fmla="*/ 71187 w 344587"/>
                <a:gd name="connsiteY229" fmla="*/ 132007 h 344988"/>
                <a:gd name="connsiteX230" fmla="*/ 265997 w 344587"/>
                <a:gd name="connsiteY230" fmla="*/ 110188 h 344988"/>
                <a:gd name="connsiteX231" fmla="*/ 264803 w 344587"/>
                <a:gd name="connsiteY231" fmla="*/ 114963 h 344988"/>
                <a:gd name="connsiteX232" fmla="*/ 260243 w 344587"/>
                <a:gd name="connsiteY232" fmla="*/ 116665 h 344988"/>
                <a:gd name="connsiteX233" fmla="*/ 264341 w 344587"/>
                <a:gd name="connsiteY233" fmla="*/ 119299 h 344988"/>
                <a:gd name="connsiteX234" fmla="*/ 264558 w 344587"/>
                <a:gd name="connsiteY234" fmla="*/ 124212 h 344988"/>
                <a:gd name="connsiteX235" fmla="*/ 268276 w 344587"/>
                <a:gd name="connsiteY235" fmla="*/ 121083 h 344988"/>
                <a:gd name="connsiteX236" fmla="*/ 272971 w 344587"/>
                <a:gd name="connsiteY236" fmla="*/ 122401 h 344988"/>
                <a:gd name="connsiteX237" fmla="*/ 271180 w 344587"/>
                <a:gd name="connsiteY237" fmla="*/ 117845 h 344988"/>
                <a:gd name="connsiteX238" fmla="*/ 273867 w 344587"/>
                <a:gd name="connsiteY238" fmla="*/ 113756 h 344988"/>
                <a:gd name="connsiteX239" fmla="*/ 269009 w 344587"/>
                <a:gd name="connsiteY239" fmla="*/ 114057 h 344988"/>
                <a:gd name="connsiteX240" fmla="*/ 78590 w 344587"/>
                <a:gd name="connsiteY240" fmla="*/ 110188 h 344988"/>
                <a:gd name="connsiteX241" fmla="*/ 75578 w 344587"/>
                <a:gd name="connsiteY241" fmla="*/ 114057 h 344988"/>
                <a:gd name="connsiteX242" fmla="*/ 70721 w 344587"/>
                <a:gd name="connsiteY242" fmla="*/ 113756 h 344988"/>
                <a:gd name="connsiteX243" fmla="*/ 73407 w 344587"/>
                <a:gd name="connsiteY243" fmla="*/ 117845 h 344988"/>
                <a:gd name="connsiteX244" fmla="*/ 71616 w 344587"/>
                <a:gd name="connsiteY244" fmla="*/ 122401 h 344988"/>
                <a:gd name="connsiteX245" fmla="*/ 76311 w 344587"/>
                <a:gd name="connsiteY245" fmla="*/ 121083 h 344988"/>
                <a:gd name="connsiteX246" fmla="*/ 80029 w 344587"/>
                <a:gd name="connsiteY246" fmla="*/ 124212 h 344988"/>
                <a:gd name="connsiteX247" fmla="*/ 80246 w 344587"/>
                <a:gd name="connsiteY247" fmla="*/ 119299 h 344988"/>
                <a:gd name="connsiteX248" fmla="*/ 84344 w 344587"/>
                <a:gd name="connsiteY248" fmla="*/ 116665 h 344988"/>
                <a:gd name="connsiteX249" fmla="*/ 79785 w 344587"/>
                <a:gd name="connsiteY249" fmla="*/ 114963 h 344988"/>
                <a:gd name="connsiteX250" fmla="*/ 172293 w 344587"/>
                <a:gd name="connsiteY250" fmla="*/ 107507 h 344988"/>
                <a:gd name="connsiteX251" fmla="*/ 164742 w 344587"/>
                <a:gd name="connsiteY251" fmla="*/ 112163 h 344988"/>
                <a:gd name="connsiteX252" fmla="*/ 148477 w 344587"/>
                <a:gd name="connsiteY252" fmla="*/ 145335 h 344988"/>
                <a:gd name="connsiteX253" fmla="*/ 111881 w 344587"/>
                <a:gd name="connsiteY253" fmla="*/ 150766 h 344988"/>
                <a:gd name="connsiteX254" fmla="*/ 104910 w 344587"/>
                <a:gd name="connsiteY254" fmla="*/ 156392 h 344988"/>
                <a:gd name="connsiteX255" fmla="*/ 107234 w 344587"/>
                <a:gd name="connsiteY255" fmla="*/ 165121 h 344988"/>
                <a:gd name="connsiteX256" fmla="*/ 133567 w 344587"/>
                <a:gd name="connsiteY256" fmla="*/ 190922 h 344988"/>
                <a:gd name="connsiteX257" fmla="*/ 127371 w 344587"/>
                <a:gd name="connsiteY257" fmla="*/ 227392 h 344988"/>
                <a:gd name="connsiteX258" fmla="*/ 130663 w 344587"/>
                <a:gd name="connsiteY258" fmla="*/ 235733 h 344988"/>
                <a:gd name="connsiteX259" fmla="*/ 135697 w 344587"/>
                <a:gd name="connsiteY259" fmla="*/ 237479 h 344988"/>
                <a:gd name="connsiteX260" fmla="*/ 139570 w 344587"/>
                <a:gd name="connsiteY260" fmla="*/ 236509 h 344988"/>
                <a:gd name="connsiteX261" fmla="*/ 172293 w 344587"/>
                <a:gd name="connsiteY261" fmla="*/ 219244 h 344988"/>
                <a:gd name="connsiteX262" fmla="*/ 205016 w 344587"/>
                <a:gd name="connsiteY262" fmla="*/ 236509 h 344988"/>
                <a:gd name="connsiteX263" fmla="*/ 209083 w 344587"/>
                <a:gd name="connsiteY263" fmla="*/ 237479 h 344988"/>
                <a:gd name="connsiteX264" fmla="*/ 213923 w 344587"/>
                <a:gd name="connsiteY264" fmla="*/ 235733 h 344988"/>
                <a:gd name="connsiteX265" fmla="*/ 217409 w 344587"/>
                <a:gd name="connsiteY265" fmla="*/ 227392 h 344988"/>
                <a:gd name="connsiteX266" fmla="*/ 211213 w 344587"/>
                <a:gd name="connsiteY266" fmla="*/ 190922 h 344988"/>
                <a:gd name="connsiteX267" fmla="*/ 237546 w 344587"/>
                <a:gd name="connsiteY267" fmla="*/ 165121 h 344988"/>
                <a:gd name="connsiteX268" fmla="*/ 239676 w 344587"/>
                <a:gd name="connsiteY268" fmla="*/ 156392 h 344988"/>
                <a:gd name="connsiteX269" fmla="*/ 232899 w 344587"/>
                <a:gd name="connsiteY269" fmla="*/ 150766 h 344988"/>
                <a:gd name="connsiteX270" fmla="*/ 196303 w 344587"/>
                <a:gd name="connsiteY270" fmla="*/ 145335 h 344988"/>
                <a:gd name="connsiteX271" fmla="*/ 180038 w 344587"/>
                <a:gd name="connsiteY271" fmla="*/ 112163 h 344988"/>
                <a:gd name="connsiteX272" fmla="*/ 172293 w 344587"/>
                <a:gd name="connsiteY272" fmla="*/ 107507 h 344988"/>
                <a:gd name="connsiteX273" fmla="*/ 253771 w 344587"/>
                <a:gd name="connsiteY273" fmla="*/ 94962 h 344988"/>
                <a:gd name="connsiteX274" fmla="*/ 253394 w 344587"/>
                <a:gd name="connsiteY274" fmla="*/ 99795 h 344988"/>
                <a:gd name="connsiteX275" fmla="*/ 249225 w 344587"/>
                <a:gd name="connsiteY275" fmla="*/ 102225 h 344988"/>
                <a:gd name="connsiteX276" fmla="*/ 253690 w 344587"/>
                <a:gd name="connsiteY276" fmla="*/ 104061 h 344988"/>
                <a:gd name="connsiteX277" fmla="*/ 254712 w 344587"/>
                <a:gd name="connsiteY277" fmla="*/ 108785 h 344988"/>
                <a:gd name="connsiteX278" fmla="*/ 257833 w 344587"/>
                <a:gd name="connsiteY278" fmla="*/ 105114 h 344988"/>
                <a:gd name="connsiteX279" fmla="*/ 262648 w 344587"/>
                <a:gd name="connsiteY279" fmla="*/ 105573 h 344988"/>
                <a:gd name="connsiteX280" fmla="*/ 260119 w 344587"/>
                <a:gd name="connsiteY280" fmla="*/ 101469 h 344988"/>
                <a:gd name="connsiteX281" fmla="*/ 262056 w 344587"/>
                <a:gd name="connsiteY281" fmla="*/ 97041 h 344988"/>
                <a:gd name="connsiteX282" fmla="*/ 257348 w 344587"/>
                <a:gd name="connsiteY282" fmla="*/ 98175 h 344988"/>
                <a:gd name="connsiteX283" fmla="*/ 90749 w 344587"/>
                <a:gd name="connsiteY283" fmla="*/ 94962 h 344988"/>
                <a:gd name="connsiteX284" fmla="*/ 87118 w 344587"/>
                <a:gd name="connsiteY284" fmla="*/ 98175 h 344988"/>
                <a:gd name="connsiteX285" fmla="*/ 82340 w 344587"/>
                <a:gd name="connsiteY285" fmla="*/ 97041 h 344988"/>
                <a:gd name="connsiteX286" fmla="*/ 84333 w 344587"/>
                <a:gd name="connsiteY286" fmla="*/ 101469 h 344988"/>
                <a:gd name="connsiteX287" fmla="*/ 81739 w 344587"/>
                <a:gd name="connsiteY287" fmla="*/ 105573 h 344988"/>
                <a:gd name="connsiteX288" fmla="*/ 86626 w 344587"/>
                <a:gd name="connsiteY288" fmla="*/ 105114 h 344988"/>
                <a:gd name="connsiteX289" fmla="*/ 89793 w 344587"/>
                <a:gd name="connsiteY289" fmla="*/ 108785 h 344988"/>
                <a:gd name="connsiteX290" fmla="*/ 90831 w 344587"/>
                <a:gd name="connsiteY290" fmla="*/ 104061 h 344988"/>
                <a:gd name="connsiteX291" fmla="*/ 95363 w 344587"/>
                <a:gd name="connsiteY291" fmla="*/ 102225 h 344988"/>
                <a:gd name="connsiteX292" fmla="*/ 91131 w 344587"/>
                <a:gd name="connsiteY292" fmla="*/ 99795 h 344988"/>
                <a:gd name="connsiteX293" fmla="*/ 239015 w 344587"/>
                <a:gd name="connsiteY293" fmla="*/ 81940 h 344988"/>
                <a:gd name="connsiteX294" fmla="*/ 239501 w 344587"/>
                <a:gd name="connsiteY294" fmla="*/ 86827 h 344988"/>
                <a:gd name="connsiteX295" fmla="*/ 235802 w 344587"/>
                <a:gd name="connsiteY295" fmla="*/ 89993 h 344988"/>
                <a:gd name="connsiteX296" fmla="*/ 240527 w 344587"/>
                <a:gd name="connsiteY296" fmla="*/ 91031 h 344988"/>
                <a:gd name="connsiteX297" fmla="*/ 242363 w 344587"/>
                <a:gd name="connsiteY297" fmla="*/ 95563 h 344988"/>
                <a:gd name="connsiteX298" fmla="*/ 244792 w 344587"/>
                <a:gd name="connsiteY298" fmla="*/ 91331 h 344988"/>
                <a:gd name="connsiteX299" fmla="*/ 249625 w 344587"/>
                <a:gd name="connsiteY299" fmla="*/ 90976 h 344988"/>
                <a:gd name="connsiteX300" fmla="*/ 246413 w 344587"/>
                <a:gd name="connsiteY300" fmla="*/ 87318 h 344988"/>
                <a:gd name="connsiteX301" fmla="*/ 247546 w 344587"/>
                <a:gd name="connsiteY301" fmla="*/ 82568 h 344988"/>
                <a:gd name="connsiteX302" fmla="*/ 243119 w 344587"/>
                <a:gd name="connsiteY302" fmla="*/ 84533 h 344988"/>
                <a:gd name="connsiteX303" fmla="*/ 105372 w 344587"/>
                <a:gd name="connsiteY303" fmla="*/ 81940 h 344988"/>
                <a:gd name="connsiteX304" fmla="*/ 101268 w 344587"/>
                <a:gd name="connsiteY304" fmla="*/ 84533 h 344988"/>
                <a:gd name="connsiteX305" fmla="*/ 96841 w 344587"/>
                <a:gd name="connsiteY305" fmla="*/ 82568 h 344988"/>
                <a:gd name="connsiteX306" fmla="*/ 97975 w 344587"/>
                <a:gd name="connsiteY306" fmla="*/ 87318 h 344988"/>
                <a:gd name="connsiteX307" fmla="*/ 94762 w 344587"/>
                <a:gd name="connsiteY307" fmla="*/ 90976 h 344988"/>
                <a:gd name="connsiteX308" fmla="*/ 99594 w 344587"/>
                <a:gd name="connsiteY308" fmla="*/ 91331 h 344988"/>
                <a:gd name="connsiteX309" fmla="*/ 102024 w 344587"/>
                <a:gd name="connsiteY309" fmla="*/ 95563 h 344988"/>
                <a:gd name="connsiteX310" fmla="*/ 103860 w 344587"/>
                <a:gd name="connsiteY310" fmla="*/ 91031 h 344988"/>
                <a:gd name="connsiteX311" fmla="*/ 108585 w 344587"/>
                <a:gd name="connsiteY311" fmla="*/ 89993 h 344988"/>
                <a:gd name="connsiteX312" fmla="*/ 104886 w 344587"/>
                <a:gd name="connsiteY312" fmla="*/ 86827 h 344988"/>
                <a:gd name="connsiteX313" fmla="*/ 230910 w 344587"/>
                <a:gd name="connsiteY313" fmla="*/ 70720 h 344988"/>
                <a:gd name="connsiteX314" fmla="*/ 226879 w 344587"/>
                <a:gd name="connsiteY314" fmla="*/ 73474 h 344988"/>
                <a:gd name="connsiteX315" fmla="*/ 222361 w 344587"/>
                <a:gd name="connsiteY315" fmla="*/ 71629 h 344988"/>
                <a:gd name="connsiteX316" fmla="*/ 223687 w 344587"/>
                <a:gd name="connsiteY316" fmla="*/ 76393 h 344988"/>
                <a:gd name="connsiteX317" fmla="*/ 220576 w 344587"/>
                <a:gd name="connsiteY317" fmla="*/ 80193 h 344988"/>
                <a:gd name="connsiteX318" fmla="*/ 225418 w 344587"/>
                <a:gd name="connsiteY318" fmla="*/ 80386 h 344988"/>
                <a:gd name="connsiteX319" fmla="*/ 228015 w 344587"/>
                <a:gd name="connsiteY319" fmla="*/ 84544 h 344988"/>
                <a:gd name="connsiteX320" fmla="*/ 229692 w 344587"/>
                <a:gd name="connsiteY320" fmla="*/ 79918 h 344988"/>
                <a:gd name="connsiteX321" fmla="*/ 234399 w 344587"/>
                <a:gd name="connsiteY321" fmla="*/ 78706 h 344988"/>
                <a:gd name="connsiteX322" fmla="*/ 230585 w 344587"/>
                <a:gd name="connsiteY322" fmla="*/ 75650 h 344988"/>
                <a:gd name="connsiteX323" fmla="*/ 113678 w 344587"/>
                <a:gd name="connsiteY323" fmla="*/ 70720 h 344988"/>
                <a:gd name="connsiteX324" fmla="*/ 114002 w 344587"/>
                <a:gd name="connsiteY324" fmla="*/ 75650 h 344988"/>
                <a:gd name="connsiteX325" fmla="*/ 110188 w 344587"/>
                <a:gd name="connsiteY325" fmla="*/ 78706 h 344988"/>
                <a:gd name="connsiteX326" fmla="*/ 114895 w 344587"/>
                <a:gd name="connsiteY326" fmla="*/ 79918 h 344988"/>
                <a:gd name="connsiteX327" fmla="*/ 116572 w 344587"/>
                <a:gd name="connsiteY327" fmla="*/ 84544 h 344988"/>
                <a:gd name="connsiteX328" fmla="*/ 119169 w 344587"/>
                <a:gd name="connsiteY328" fmla="*/ 80386 h 344988"/>
                <a:gd name="connsiteX329" fmla="*/ 124011 w 344587"/>
                <a:gd name="connsiteY329" fmla="*/ 80193 h 344988"/>
                <a:gd name="connsiteX330" fmla="*/ 120900 w 344587"/>
                <a:gd name="connsiteY330" fmla="*/ 76393 h 344988"/>
                <a:gd name="connsiteX331" fmla="*/ 122226 w 344587"/>
                <a:gd name="connsiteY331" fmla="*/ 71629 h 344988"/>
                <a:gd name="connsiteX332" fmla="*/ 117708 w 344587"/>
                <a:gd name="connsiteY332" fmla="*/ 73474 h 344988"/>
                <a:gd name="connsiteX333" fmla="*/ 212334 w 344587"/>
                <a:gd name="connsiteY333" fmla="*/ 62106 h 344988"/>
                <a:gd name="connsiteX334" fmla="*/ 208828 w 344587"/>
                <a:gd name="connsiteY334" fmla="*/ 65489 h 344988"/>
                <a:gd name="connsiteX335" fmla="*/ 204046 w 344587"/>
                <a:gd name="connsiteY335" fmla="*/ 64507 h 344988"/>
                <a:gd name="connsiteX336" fmla="*/ 206165 w 344587"/>
                <a:gd name="connsiteY336" fmla="*/ 68900 h 344988"/>
                <a:gd name="connsiteX337" fmla="*/ 203747 w 344587"/>
                <a:gd name="connsiteY337" fmla="*/ 73156 h 344988"/>
                <a:gd name="connsiteX338" fmla="*/ 208584 w 344587"/>
                <a:gd name="connsiteY338" fmla="*/ 72501 h 344988"/>
                <a:gd name="connsiteX339" fmla="*/ 211844 w 344587"/>
                <a:gd name="connsiteY339" fmla="*/ 76130 h 344988"/>
                <a:gd name="connsiteX340" fmla="*/ 212714 w 344587"/>
                <a:gd name="connsiteY340" fmla="*/ 71301 h 344988"/>
                <a:gd name="connsiteX341" fmla="*/ 217170 w 344587"/>
                <a:gd name="connsiteY341" fmla="*/ 69282 h 344988"/>
                <a:gd name="connsiteX342" fmla="*/ 212877 w 344587"/>
                <a:gd name="connsiteY342" fmla="*/ 66962 h 344988"/>
                <a:gd name="connsiteX343" fmla="*/ 132182 w 344587"/>
                <a:gd name="connsiteY343" fmla="*/ 62106 h 344988"/>
                <a:gd name="connsiteX344" fmla="*/ 131646 w 344587"/>
                <a:gd name="connsiteY344" fmla="*/ 66962 h 344988"/>
                <a:gd name="connsiteX345" fmla="*/ 127417 w 344587"/>
                <a:gd name="connsiteY345" fmla="*/ 69282 h 344988"/>
                <a:gd name="connsiteX346" fmla="*/ 131807 w 344587"/>
                <a:gd name="connsiteY346" fmla="*/ 71301 h 344988"/>
                <a:gd name="connsiteX347" fmla="*/ 132663 w 344587"/>
                <a:gd name="connsiteY347" fmla="*/ 76130 h 344988"/>
                <a:gd name="connsiteX348" fmla="*/ 135875 w 344587"/>
                <a:gd name="connsiteY348" fmla="*/ 72501 h 344988"/>
                <a:gd name="connsiteX349" fmla="*/ 140640 w 344587"/>
                <a:gd name="connsiteY349" fmla="*/ 73156 h 344988"/>
                <a:gd name="connsiteX350" fmla="*/ 138258 w 344587"/>
                <a:gd name="connsiteY350" fmla="*/ 68900 h 344988"/>
                <a:gd name="connsiteX351" fmla="*/ 140345 w 344587"/>
                <a:gd name="connsiteY351" fmla="*/ 64507 h 344988"/>
                <a:gd name="connsiteX352" fmla="*/ 135635 w 344587"/>
                <a:gd name="connsiteY352" fmla="*/ 65489 h 344988"/>
                <a:gd name="connsiteX353" fmla="*/ 192615 w 344587"/>
                <a:gd name="connsiteY353" fmla="*/ 56897 h 344988"/>
                <a:gd name="connsiteX354" fmla="*/ 189761 w 344587"/>
                <a:gd name="connsiteY354" fmla="*/ 60835 h 344988"/>
                <a:gd name="connsiteX355" fmla="*/ 184915 w 344587"/>
                <a:gd name="connsiteY355" fmla="*/ 60672 h 344988"/>
                <a:gd name="connsiteX356" fmla="*/ 187742 w 344587"/>
                <a:gd name="connsiteY356" fmla="*/ 64637 h 344988"/>
                <a:gd name="connsiteX357" fmla="*/ 186127 w 344587"/>
                <a:gd name="connsiteY357" fmla="*/ 69227 h 344988"/>
                <a:gd name="connsiteX358" fmla="*/ 190704 w 344587"/>
                <a:gd name="connsiteY358" fmla="*/ 67733 h 344988"/>
                <a:gd name="connsiteX359" fmla="*/ 194527 w 344587"/>
                <a:gd name="connsiteY359" fmla="*/ 70720 h 344988"/>
                <a:gd name="connsiteX360" fmla="*/ 194554 w 344587"/>
                <a:gd name="connsiteY360" fmla="*/ 65832 h 344988"/>
                <a:gd name="connsiteX361" fmla="*/ 198538 w 344587"/>
                <a:gd name="connsiteY361" fmla="*/ 63089 h 344988"/>
                <a:gd name="connsiteX362" fmla="*/ 193961 w 344587"/>
                <a:gd name="connsiteY362" fmla="*/ 61568 h 344988"/>
                <a:gd name="connsiteX363" fmla="*/ 151859 w 344587"/>
                <a:gd name="connsiteY363" fmla="*/ 56897 h 344988"/>
                <a:gd name="connsiteX364" fmla="*/ 150493 w 344587"/>
                <a:gd name="connsiteY364" fmla="*/ 61568 h 344988"/>
                <a:gd name="connsiteX365" fmla="*/ 145849 w 344587"/>
                <a:gd name="connsiteY365" fmla="*/ 63089 h 344988"/>
                <a:gd name="connsiteX366" fmla="*/ 149892 w 344587"/>
                <a:gd name="connsiteY366" fmla="*/ 65832 h 344988"/>
                <a:gd name="connsiteX367" fmla="*/ 149919 w 344587"/>
                <a:gd name="connsiteY367" fmla="*/ 70720 h 344988"/>
                <a:gd name="connsiteX368" fmla="*/ 153798 w 344587"/>
                <a:gd name="connsiteY368" fmla="*/ 67733 h 344988"/>
                <a:gd name="connsiteX369" fmla="*/ 158443 w 344587"/>
                <a:gd name="connsiteY369" fmla="*/ 69227 h 344988"/>
                <a:gd name="connsiteX370" fmla="*/ 156804 w 344587"/>
                <a:gd name="connsiteY370" fmla="*/ 64637 h 344988"/>
                <a:gd name="connsiteX371" fmla="*/ 159672 w 344587"/>
                <a:gd name="connsiteY371" fmla="*/ 60672 h 344988"/>
                <a:gd name="connsiteX372" fmla="*/ 154755 w 344587"/>
                <a:gd name="connsiteY372" fmla="*/ 60835 h 344988"/>
                <a:gd name="connsiteX373" fmla="*/ 172307 w 344587"/>
                <a:gd name="connsiteY373" fmla="*/ 55094 h 344988"/>
                <a:gd name="connsiteX374" fmla="*/ 170121 w 344587"/>
                <a:gd name="connsiteY374" fmla="*/ 59447 h 344988"/>
                <a:gd name="connsiteX375" fmla="*/ 165282 w 344587"/>
                <a:gd name="connsiteY375" fmla="*/ 60150 h 344988"/>
                <a:gd name="connsiteX376" fmla="*/ 168781 w 344587"/>
                <a:gd name="connsiteY376" fmla="*/ 63530 h 344988"/>
                <a:gd name="connsiteX377" fmla="*/ 167961 w 344587"/>
                <a:gd name="connsiteY377" fmla="*/ 68316 h 344988"/>
                <a:gd name="connsiteX378" fmla="*/ 172307 w 344587"/>
                <a:gd name="connsiteY378" fmla="*/ 66045 h 344988"/>
                <a:gd name="connsiteX379" fmla="*/ 176627 w 344587"/>
                <a:gd name="connsiteY379" fmla="*/ 68316 h 344988"/>
                <a:gd name="connsiteX380" fmla="*/ 175806 w 344587"/>
                <a:gd name="connsiteY380" fmla="*/ 63530 h 344988"/>
                <a:gd name="connsiteX381" fmla="*/ 179306 w 344587"/>
                <a:gd name="connsiteY381" fmla="*/ 60150 h 344988"/>
                <a:gd name="connsiteX382" fmla="*/ 174467 w 344587"/>
                <a:gd name="connsiteY382" fmla="*/ 59447 h 344988"/>
                <a:gd name="connsiteX383" fmla="*/ 171615 w 344587"/>
                <a:gd name="connsiteY383" fmla="*/ 48293 h 344988"/>
                <a:gd name="connsiteX384" fmla="*/ 293719 w 344587"/>
                <a:gd name="connsiteY384" fmla="*/ 170398 h 344988"/>
                <a:gd name="connsiteX385" fmla="*/ 171615 w 344587"/>
                <a:gd name="connsiteY385" fmla="*/ 292503 h 344988"/>
                <a:gd name="connsiteX386" fmla="*/ 49510 w 344587"/>
                <a:gd name="connsiteY386" fmla="*/ 170398 h 344988"/>
                <a:gd name="connsiteX387" fmla="*/ 171615 w 344587"/>
                <a:gd name="connsiteY387" fmla="*/ 48293 h 344988"/>
                <a:gd name="connsiteX388" fmla="*/ 171615 w 344587"/>
                <a:gd name="connsiteY388" fmla="*/ 34348 h 344988"/>
                <a:gd name="connsiteX389" fmla="*/ 35565 w 344587"/>
                <a:gd name="connsiteY389" fmla="*/ 170398 h 344988"/>
                <a:gd name="connsiteX390" fmla="*/ 171615 w 344587"/>
                <a:gd name="connsiteY390" fmla="*/ 306448 h 344988"/>
                <a:gd name="connsiteX391" fmla="*/ 307665 w 344587"/>
                <a:gd name="connsiteY391" fmla="*/ 170398 h 344988"/>
                <a:gd name="connsiteX392" fmla="*/ 171615 w 344587"/>
                <a:gd name="connsiteY392" fmla="*/ 34348 h 344988"/>
                <a:gd name="connsiteX393" fmla="*/ 172307 w 344587"/>
                <a:gd name="connsiteY393" fmla="*/ 0 h 344988"/>
                <a:gd name="connsiteX394" fmla="*/ 212700 w 344587"/>
                <a:gd name="connsiteY394" fmla="*/ 21468 h 344988"/>
                <a:gd name="connsiteX395" fmla="*/ 258434 w 344587"/>
                <a:gd name="connsiteY395" fmla="*/ 23124 h 344988"/>
                <a:gd name="connsiteX396" fmla="*/ 282724 w 344587"/>
                <a:gd name="connsiteY396" fmla="*/ 61936 h 344988"/>
                <a:gd name="connsiteX397" fmla="*/ 321490 w 344587"/>
                <a:gd name="connsiteY397" fmla="*/ 86254 h 344988"/>
                <a:gd name="connsiteX398" fmla="*/ 323144 w 344587"/>
                <a:gd name="connsiteY398" fmla="*/ 132040 h 344988"/>
                <a:gd name="connsiteX399" fmla="*/ 344587 w 344587"/>
                <a:gd name="connsiteY399" fmla="*/ 172508 h 344988"/>
                <a:gd name="connsiteX400" fmla="*/ 323144 w 344587"/>
                <a:gd name="connsiteY400" fmla="*/ 212975 h 344988"/>
                <a:gd name="connsiteX401" fmla="*/ 321490 w 344587"/>
                <a:gd name="connsiteY401" fmla="*/ 258734 h 344988"/>
                <a:gd name="connsiteX402" fmla="*/ 282724 w 344587"/>
                <a:gd name="connsiteY402" fmla="*/ 283052 h 344988"/>
                <a:gd name="connsiteX403" fmla="*/ 258434 w 344587"/>
                <a:gd name="connsiteY403" fmla="*/ 321891 h 344988"/>
                <a:gd name="connsiteX404" fmla="*/ 212700 w 344587"/>
                <a:gd name="connsiteY404" fmla="*/ 323520 h 344988"/>
                <a:gd name="connsiteX405" fmla="*/ 172307 w 344587"/>
                <a:gd name="connsiteY405" fmla="*/ 344988 h 344988"/>
                <a:gd name="connsiteX406" fmla="*/ 131887 w 344587"/>
                <a:gd name="connsiteY406" fmla="*/ 323520 h 344988"/>
                <a:gd name="connsiteX407" fmla="*/ 86154 w 344587"/>
                <a:gd name="connsiteY407" fmla="*/ 321891 h 344988"/>
                <a:gd name="connsiteX408" fmla="*/ 61864 w 344587"/>
                <a:gd name="connsiteY408" fmla="*/ 283052 h 344988"/>
                <a:gd name="connsiteX409" fmla="*/ 23097 w 344587"/>
                <a:gd name="connsiteY409" fmla="*/ 258734 h 344988"/>
                <a:gd name="connsiteX410" fmla="*/ 21444 w 344587"/>
                <a:gd name="connsiteY410" fmla="*/ 212975 h 344988"/>
                <a:gd name="connsiteX411" fmla="*/ 0 w 344587"/>
                <a:gd name="connsiteY411" fmla="*/ 172508 h 344988"/>
                <a:gd name="connsiteX412" fmla="*/ 21444 w 344587"/>
                <a:gd name="connsiteY412" fmla="*/ 132040 h 344988"/>
                <a:gd name="connsiteX413" fmla="*/ 23097 w 344587"/>
                <a:gd name="connsiteY413" fmla="*/ 86254 h 344988"/>
                <a:gd name="connsiteX414" fmla="*/ 61864 w 344587"/>
                <a:gd name="connsiteY414" fmla="*/ 61936 h 344988"/>
                <a:gd name="connsiteX415" fmla="*/ 86154 w 344587"/>
                <a:gd name="connsiteY415" fmla="*/ 23124 h 344988"/>
                <a:gd name="connsiteX416" fmla="*/ 131887 w 344587"/>
                <a:gd name="connsiteY416" fmla="*/ 21468 h 344988"/>
                <a:gd name="connsiteX417" fmla="*/ 172307 w 344587"/>
                <a:gd name="connsiteY417" fmla="*/ 0 h 344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Lst>
              <a:rect l="l" t="t" r="r" b="b"/>
              <a:pathLst>
                <a:path w="344587" h="344988">
                  <a:moveTo>
                    <a:pt x="167961" y="276672"/>
                  </a:moveTo>
                  <a:lnTo>
                    <a:pt x="168781" y="281441"/>
                  </a:lnTo>
                  <a:lnTo>
                    <a:pt x="165282" y="284827"/>
                  </a:lnTo>
                  <a:lnTo>
                    <a:pt x="170121" y="285532"/>
                  </a:lnTo>
                  <a:lnTo>
                    <a:pt x="172307" y="289894"/>
                  </a:lnTo>
                  <a:lnTo>
                    <a:pt x="174467" y="285532"/>
                  </a:lnTo>
                  <a:lnTo>
                    <a:pt x="179306" y="284827"/>
                  </a:lnTo>
                  <a:lnTo>
                    <a:pt x="175806" y="281441"/>
                  </a:lnTo>
                  <a:lnTo>
                    <a:pt x="176627" y="276672"/>
                  </a:lnTo>
                  <a:lnTo>
                    <a:pt x="172307" y="278921"/>
                  </a:lnTo>
                  <a:close/>
                  <a:moveTo>
                    <a:pt x="194527" y="274468"/>
                  </a:moveTo>
                  <a:lnTo>
                    <a:pt x="190704" y="277391"/>
                  </a:lnTo>
                  <a:lnTo>
                    <a:pt x="186127" y="275943"/>
                  </a:lnTo>
                  <a:lnTo>
                    <a:pt x="187742" y="280475"/>
                  </a:lnTo>
                  <a:lnTo>
                    <a:pt x="184915" y="284363"/>
                  </a:lnTo>
                  <a:lnTo>
                    <a:pt x="189761" y="284229"/>
                  </a:lnTo>
                  <a:lnTo>
                    <a:pt x="192615" y="288091"/>
                  </a:lnTo>
                  <a:lnTo>
                    <a:pt x="193961" y="283479"/>
                  </a:lnTo>
                  <a:lnTo>
                    <a:pt x="198538" y="281977"/>
                  </a:lnTo>
                  <a:lnTo>
                    <a:pt x="194554" y="279268"/>
                  </a:lnTo>
                  <a:close/>
                  <a:moveTo>
                    <a:pt x="149919" y="274468"/>
                  </a:moveTo>
                  <a:lnTo>
                    <a:pt x="149892" y="279268"/>
                  </a:lnTo>
                  <a:lnTo>
                    <a:pt x="145849" y="281977"/>
                  </a:lnTo>
                  <a:lnTo>
                    <a:pt x="150493" y="283479"/>
                  </a:lnTo>
                  <a:lnTo>
                    <a:pt x="151859" y="288091"/>
                  </a:lnTo>
                  <a:lnTo>
                    <a:pt x="154755" y="284229"/>
                  </a:lnTo>
                  <a:lnTo>
                    <a:pt x="159672" y="284363"/>
                  </a:lnTo>
                  <a:lnTo>
                    <a:pt x="156804" y="280475"/>
                  </a:lnTo>
                  <a:lnTo>
                    <a:pt x="158443" y="275943"/>
                  </a:lnTo>
                  <a:lnTo>
                    <a:pt x="153798" y="277391"/>
                  </a:lnTo>
                  <a:close/>
                  <a:moveTo>
                    <a:pt x="211844" y="268858"/>
                  </a:moveTo>
                  <a:lnTo>
                    <a:pt x="208584" y="272467"/>
                  </a:lnTo>
                  <a:lnTo>
                    <a:pt x="203747" y="271811"/>
                  </a:lnTo>
                  <a:lnTo>
                    <a:pt x="206165" y="276075"/>
                  </a:lnTo>
                  <a:lnTo>
                    <a:pt x="204046" y="280504"/>
                  </a:lnTo>
                  <a:lnTo>
                    <a:pt x="208828" y="279492"/>
                  </a:lnTo>
                  <a:lnTo>
                    <a:pt x="212334" y="282882"/>
                  </a:lnTo>
                  <a:lnTo>
                    <a:pt x="212877" y="278016"/>
                  </a:lnTo>
                  <a:lnTo>
                    <a:pt x="217170" y="275693"/>
                  </a:lnTo>
                  <a:lnTo>
                    <a:pt x="212714" y="273670"/>
                  </a:lnTo>
                  <a:close/>
                  <a:moveTo>
                    <a:pt x="132663" y="268858"/>
                  </a:moveTo>
                  <a:lnTo>
                    <a:pt x="131807" y="273670"/>
                  </a:lnTo>
                  <a:lnTo>
                    <a:pt x="127417" y="275693"/>
                  </a:lnTo>
                  <a:lnTo>
                    <a:pt x="131646" y="278016"/>
                  </a:lnTo>
                  <a:lnTo>
                    <a:pt x="132182" y="282882"/>
                  </a:lnTo>
                  <a:lnTo>
                    <a:pt x="135635" y="279492"/>
                  </a:lnTo>
                  <a:lnTo>
                    <a:pt x="140345" y="280504"/>
                  </a:lnTo>
                  <a:lnTo>
                    <a:pt x="138258" y="276075"/>
                  </a:lnTo>
                  <a:lnTo>
                    <a:pt x="140640" y="271811"/>
                  </a:lnTo>
                  <a:lnTo>
                    <a:pt x="135875" y="272467"/>
                  </a:lnTo>
                  <a:close/>
                  <a:moveTo>
                    <a:pt x="228015" y="260644"/>
                  </a:moveTo>
                  <a:lnTo>
                    <a:pt x="225418" y="264769"/>
                  </a:lnTo>
                  <a:lnTo>
                    <a:pt x="220576" y="264959"/>
                  </a:lnTo>
                  <a:lnTo>
                    <a:pt x="223687" y="268704"/>
                  </a:lnTo>
                  <a:lnTo>
                    <a:pt x="222361" y="273372"/>
                  </a:lnTo>
                  <a:lnTo>
                    <a:pt x="226879" y="271581"/>
                  </a:lnTo>
                  <a:lnTo>
                    <a:pt x="230910" y="274268"/>
                  </a:lnTo>
                  <a:lnTo>
                    <a:pt x="230585" y="269410"/>
                  </a:lnTo>
                  <a:lnTo>
                    <a:pt x="234399" y="266398"/>
                  </a:lnTo>
                  <a:lnTo>
                    <a:pt x="229692" y="265204"/>
                  </a:lnTo>
                  <a:close/>
                  <a:moveTo>
                    <a:pt x="116572" y="260644"/>
                  </a:moveTo>
                  <a:lnTo>
                    <a:pt x="114895" y="265204"/>
                  </a:lnTo>
                  <a:lnTo>
                    <a:pt x="110188" y="266398"/>
                  </a:lnTo>
                  <a:lnTo>
                    <a:pt x="114002" y="269410"/>
                  </a:lnTo>
                  <a:lnTo>
                    <a:pt x="113678" y="274268"/>
                  </a:lnTo>
                  <a:lnTo>
                    <a:pt x="117708" y="271581"/>
                  </a:lnTo>
                  <a:lnTo>
                    <a:pt x="122226" y="273372"/>
                  </a:lnTo>
                  <a:lnTo>
                    <a:pt x="120900" y="268704"/>
                  </a:lnTo>
                  <a:lnTo>
                    <a:pt x="124011" y="264959"/>
                  </a:lnTo>
                  <a:lnTo>
                    <a:pt x="119169" y="264769"/>
                  </a:lnTo>
                  <a:close/>
                  <a:moveTo>
                    <a:pt x="242363" y="249625"/>
                  </a:moveTo>
                  <a:lnTo>
                    <a:pt x="240527" y="254100"/>
                  </a:lnTo>
                  <a:lnTo>
                    <a:pt x="235802" y="255124"/>
                  </a:lnTo>
                  <a:lnTo>
                    <a:pt x="239501" y="258251"/>
                  </a:lnTo>
                  <a:lnTo>
                    <a:pt x="239015" y="263048"/>
                  </a:lnTo>
                  <a:lnTo>
                    <a:pt x="243119" y="260515"/>
                  </a:lnTo>
                  <a:lnTo>
                    <a:pt x="247546" y="262455"/>
                  </a:lnTo>
                  <a:lnTo>
                    <a:pt x="246413" y="257766"/>
                  </a:lnTo>
                  <a:lnTo>
                    <a:pt x="249625" y="254154"/>
                  </a:lnTo>
                  <a:lnTo>
                    <a:pt x="244792" y="253776"/>
                  </a:lnTo>
                  <a:close/>
                  <a:moveTo>
                    <a:pt x="102024" y="249625"/>
                  </a:moveTo>
                  <a:lnTo>
                    <a:pt x="99594" y="253776"/>
                  </a:lnTo>
                  <a:lnTo>
                    <a:pt x="94762" y="254154"/>
                  </a:lnTo>
                  <a:lnTo>
                    <a:pt x="97975" y="257766"/>
                  </a:lnTo>
                  <a:lnTo>
                    <a:pt x="96841" y="262455"/>
                  </a:lnTo>
                  <a:lnTo>
                    <a:pt x="101268" y="260515"/>
                  </a:lnTo>
                  <a:lnTo>
                    <a:pt x="105372" y="263048"/>
                  </a:lnTo>
                  <a:lnTo>
                    <a:pt x="104886" y="258251"/>
                  </a:lnTo>
                  <a:lnTo>
                    <a:pt x="108585" y="255124"/>
                  </a:lnTo>
                  <a:lnTo>
                    <a:pt x="103860" y="254100"/>
                  </a:lnTo>
                  <a:close/>
                  <a:moveTo>
                    <a:pt x="254712" y="236203"/>
                  </a:moveTo>
                  <a:lnTo>
                    <a:pt x="253690" y="240928"/>
                  </a:lnTo>
                  <a:lnTo>
                    <a:pt x="249225" y="242764"/>
                  </a:lnTo>
                  <a:lnTo>
                    <a:pt x="253394" y="245220"/>
                  </a:lnTo>
                  <a:lnTo>
                    <a:pt x="253771" y="250026"/>
                  </a:lnTo>
                  <a:lnTo>
                    <a:pt x="257348" y="246813"/>
                  </a:lnTo>
                  <a:lnTo>
                    <a:pt x="262056" y="247974"/>
                  </a:lnTo>
                  <a:lnTo>
                    <a:pt x="260119" y="243520"/>
                  </a:lnTo>
                  <a:lnTo>
                    <a:pt x="262648" y="239416"/>
                  </a:lnTo>
                  <a:lnTo>
                    <a:pt x="257833" y="239902"/>
                  </a:lnTo>
                  <a:close/>
                  <a:moveTo>
                    <a:pt x="89793" y="236203"/>
                  </a:moveTo>
                  <a:lnTo>
                    <a:pt x="86626" y="239902"/>
                  </a:lnTo>
                  <a:lnTo>
                    <a:pt x="81739" y="239416"/>
                  </a:lnTo>
                  <a:lnTo>
                    <a:pt x="84333" y="243520"/>
                  </a:lnTo>
                  <a:lnTo>
                    <a:pt x="82340" y="247974"/>
                  </a:lnTo>
                  <a:lnTo>
                    <a:pt x="87118" y="246813"/>
                  </a:lnTo>
                  <a:lnTo>
                    <a:pt x="90749" y="250026"/>
                  </a:lnTo>
                  <a:lnTo>
                    <a:pt x="91131" y="245220"/>
                  </a:lnTo>
                  <a:lnTo>
                    <a:pt x="95363" y="242764"/>
                  </a:lnTo>
                  <a:lnTo>
                    <a:pt x="90831" y="240928"/>
                  </a:lnTo>
                  <a:close/>
                  <a:moveTo>
                    <a:pt x="264558" y="220977"/>
                  </a:moveTo>
                  <a:lnTo>
                    <a:pt x="264341" y="225819"/>
                  </a:lnTo>
                  <a:lnTo>
                    <a:pt x="260243" y="228416"/>
                  </a:lnTo>
                  <a:lnTo>
                    <a:pt x="264803" y="230093"/>
                  </a:lnTo>
                  <a:lnTo>
                    <a:pt x="265997" y="234800"/>
                  </a:lnTo>
                  <a:lnTo>
                    <a:pt x="269009" y="230986"/>
                  </a:lnTo>
                  <a:lnTo>
                    <a:pt x="273867" y="231311"/>
                  </a:lnTo>
                  <a:lnTo>
                    <a:pt x="271180" y="227280"/>
                  </a:lnTo>
                  <a:lnTo>
                    <a:pt x="272971" y="222762"/>
                  </a:lnTo>
                  <a:lnTo>
                    <a:pt x="268276" y="224088"/>
                  </a:lnTo>
                  <a:close/>
                  <a:moveTo>
                    <a:pt x="80029" y="220977"/>
                  </a:moveTo>
                  <a:lnTo>
                    <a:pt x="76311" y="224088"/>
                  </a:lnTo>
                  <a:lnTo>
                    <a:pt x="71616" y="222762"/>
                  </a:lnTo>
                  <a:lnTo>
                    <a:pt x="73407" y="227280"/>
                  </a:lnTo>
                  <a:lnTo>
                    <a:pt x="70721" y="231311"/>
                  </a:lnTo>
                  <a:lnTo>
                    <a:pt x="75578" y="230986"/>
                  </a:lnTo>
                  <a:lnTo>
                    <a:pt x="78590" y="234800"/>
                  </a:lnTo>
                  <a:lnTo>
                    <a:pt x="79785" y="230093"/>
                  </a:lnTo>
                  <a:lnTo>
                    <a:pt x="84344" y="228416"/>
                  </a:lnTo>
                  <a:lnTo>
                    <a:pt x="80246" y="225819"/>
                  </a:lnTo>
                  <a:close/>
                  <a:moveTo>
                    <a:pt x="271410" y="204148"/>
                  </a:moveTo>
                  <a:lnTo>
                    <a:pt x="272066" y="208985"/>
                  </a:lnTo>
                  <a:lnTo>
                    <a:pt x="268457" y="212245"/>
                  </a:lnTo>
                  <a:lnTo>
                    <a:pt x="273269" y="213115"/>
                  </a:lnTo>
                  <a:lnTo>
                    <a:pt x="275292" y="217571"/>
                  </a:lnTo>
                  <a:lnTo>
                    <a:pt x="277615" y="213278"/>
                  </a:lnTo>
                  <a:lnTo>
                    <a:pt x="282481" y="212734"/>
                  </a:lnTo>
                  <a:lnTo>
                    <a:pt x="279091" y="209229"/>
                  </a:lnTo>
                  <a:lnTo>
                    <a:pt x="280076" y="204447"/>
                  </a:lnTo>
                  <a:lnTo>
                    <a:pt x="275674" y="206566"/>
                  </a:lnTo>
                  <a:close/>
                  <a:moveTo>
                    <a:pt x="73019" y="204148"/>
                  </a:moveTo>
                  <a:lnTo>
                    <a:pt x="68816" y="206566"/>
                  </a:lnTo>
                  <a:lnTo>
                    <a:pt x="64477" y="204447"/>
                  </a:lnTo>
                  <a:lnTo>
                    <a:pt x="65447" y="209229"/>
                  </a:lnTo>
                  <a:lnTo>
                    <a:pt x="62106" y="212734"/>
                  </a:lnTo>
                  <a:lnTo>
                    <a:pt x="66903" y="213278"/>
                  </a:lnTo>
                  <a:lnTo>
                    <a:pt x="69193" y="217571"/>
                  </a:lnTo>
                  <a:lnTo>
                    <a:pt x="71187" y="213115"/>
                  </a:lnTo>
                  <a:lnTo>
                    <a:pt x="75929" y="212245"/>
                  </a:lnTo>
                  <a:lnTo>
                    <a:pt x="72373" y="208985"/>
                  </a:lnTo>
                  <a:close/>
                  <a:moveTo>
                    <a:pt x="283915" y="185116"/>
                  </a:moveTo>
                  <a:lnTo>
                    <a:pt x="279950" y="187963"/>
                  </a:lnTo>
                  <a:lnTo>
                    <a:pt x="275388" y="186320"/>
                  </a:lnTo>
                  <a:lnTo>
                    <a:pt x="276854" y="191001"/>
                  </a:lnTo>
                  <a:lnTo>
                    <a:pt x="273867" y="194861"/>
                  </a:lnTo>
                  <a:lnTo>
                    <a:pt x="278755" y="194888"/>
                  </a:lnTo>
                  <a:lnTo>
                    <a:pt x="281498" y="198939"/>
                  </a:lnTo>
                  <a:lnTo>
                    <a:pt x="283019" y="194286"/>
                  </a:lnTo>
                  <a:lnTo>
                    <a:pt x="287690" y="192917"/>
                  </a:lnTo>
                  <a:lnTo>
                    <a:pt x="283780" y="190015"/>
                  </a:lnTo>
                  <a:close/>
                  <a:moveTo>
                    <a:pt x="60472" y="185116"/>
                  </a:moveTo>
                  <a:lnTo>
                    <a:pt x="60608" y="190015"/>
                  </a:lnTo>
                  <a:lnTo>
                    <a:pt x="56697" y="192917"/>
                  </a:lnTo>
                  <a:lnTo>
                    <a:pt x="61368" y="194286"/>
                  </a:lnTo>
                  <a:lnTo>
                    <a:pt x="62889" y="198939"/>
                  </a:lnTo>
                  <a:lnTo>
                    <a:pt x="65632" y="194888"/>
                  </a:lnTo>
                  <a:lnTo>
                    <a:pt x="70520" y="194861"/>
                  </a:lnTo>
                  <a:lnTo>
                    <a:pt x="67533" y="191001"/>
                  </a:lnTo>
                  <a:lnTo>
                    <a:pt x="68999" y="186320"/>
                  </a:lnTo>
                  <a:lnTo>
                    <a:pt x="64437" y="187963"/>
                  </a:lnTo>
                  <a:close/>
                  <a:moveTo>
                    <a:pt x="284437" y="165482"/>
                  </a:moveTo>
                  <a:lnTo>
                    <a:pt x="281057" y="168981"/>
                  </a:lnTo>
                  <a:lnTo>
                    <a:pt x="276271" y="168161"/>
                  </a:lnTo>
                  <a:lnTo>
                    <a:pt x="278542" y="172508"/>
                  </a:lnTo>
                  <a:lnTo>
                    <a:pt x="276271" y="176827"/>
                  </a:lnTo>
                  <a:lnTo>
                    <a:pt x="281057" y="176007"/>
                  </a:lnTo>
                  <a:lnTo>
                    <a:pt x="284437" y="179506"/>
                  </a:lnTo>
                  <a:lnTo>
                    <a:pt x="285140" y="174667"/>
                  </a:lnTo>
                  <a:lnTo>
                    <a:pt x="289493" y="172508"/>
                  </a:lnTo>
                  <a:lnTo>
                    <a:pt x="285140" y="170321"/>
                  </a:lnTo>
                  <a:close/>
                  <a:moveTo>
                    <a:pt x="60027" y="165482"/>
                  </a:moveTo>
                  <a:lnTo>
                    <a:pt x="59313" y="170321"/>
                  </a:lnTo>
                  <a:lnTo>
                    <a:pt x="54894" y="172508"/>
                  </a:lnTo>
                  <a:lnTo>
                    <a:pt x="59313" y="174667"/>
                  </a:lnTo>
                  <a:lnTo>
                    <a:pt x="60027" y="179506"/>
                  </a:lnTo>
                  <a:lnTo>
                    <a:pt x="63458" y="176007"/>
                  </a:lnTo>
                  <a:lnTo>
                    <a:pt x="68317" y="176827"/>
                  </a:lnTo>
                  <a:lnTo>
                    <a:pt x="66011" y="172508"/>
                  </a:lnTo>
                  <a:lnTo>
                    <a:pt x="68317" y="168161"/>
                  </a:lnTo>
                  <a:lnTo>
                    <a:pt x="63458" y="168981"/>
                  </a:lnTo>
                  <a:close/>
                  <a:moveTo>
                    <a:pt x="281498" y="146049"/>
                  </a:moveTo>
                  <a:lnTo>
                    <a:pt x="278755" y="150092"/>
                  </a:lnTo>
                  <a:lnTo>
                    <a:pt x="273867" y="150120"/>
                  </a:lnTo>
                  <a:lnTo>
                    <a:pt x="276854" y="153999"/>
                  </a:lnTo>
                  <a:lnTo>
                    <a:pt x="275388" y="158670"/>
                  </a:lnTo>
                  <a:lnTo>
                    <a:pt x="279950" y="157004"/>
                  </a:lnTo>
                  <a:lnTo>
                    <a:pt x="283915" y="159872"/>
                  </a:lnTo>
                  <a:lnTo>
                    <a:pt x="283780" y="154955"/>
                  </a:lnTo>
                  <a:lnTo>
                    <a:pt x="287690" y="152059"/>
                  </a:lnTo>
                  <a:lnTo>
                    <a:pt x="283019" y="150693"/>
                  </a:lnTo>
                  <a:close/>
                  <a:moveTo>
                    <a:pt x="62889" y="146049"/>
                  </a:moveTo>
                  <a:lnTo>
                    <a:pt x="61368" y="150693"/>
                  </a:lnTo>
                  <a:lnTo>
                    <a:pt x="56697" y="152059"/>
                  </a:lnTo>
                  <a:lnTo>
                    <a:pt x="60608" y="154955"/>
                  </a:lnTo>
                  <a:lnTo>
                    <a:pt x="60472" y="159872"/>
                  </a:lnTo>
                  <a:lnTo>
                    <a:pt x="64437" y="157004"/>
                  </a:lnTo>
                  <a:lnTo>
                    <a:pt x="68999" y="158670"/>
                  </a:lnTo>
                  <a:lnTo>
                    <a:pt x="67533" y="153999"/>
                  </a:lnTo>
                  <a:lnTo>
                    <a:pt x="70520" y="150120"/>
                  </a:lnTo>
                  <a:lnTo>
                    <a:pt x="65632" y="150092"/>
                  </a:lnTo>
                  <a:close/>
                  <a:moveTo>
                    <a:pt x="275292" y="127618"/>
                  </a:moveTo>
                  <a:lnTo>
                    <a:pt x="273269" y="132007"/>
                  </a:lnTo>
                  <a:lnTo>
                    <a:pt x="268457" y="132864"/>
                  </a:lnTo>
                  <a:lnTo>
                    <a:pt x="272066" y="136103"/>
                  </a:lnTo>
                  <a:lnTo>
                    <a:pt x="271410" y="140840"/>
                  </a:lnTo>
                  <a:lnTo>
                    <a:pt x="275674" y="138458"/>
                  </a:lnTo>
                  <a:lnTo>
                    <a:pt x="280076" y="140546"/>
                  </a:lnTo>
                  <a:lnTo>
                    <a:pt x="279091" y="135862"/>
                  </a:lnTo>
                  <a:lnTo>
                    <a:pt x="282481" y="132382"/>
                  </a:lnTo>
                  <a:lnTo>
                    <a:pt x="277615" y="131847"/>
                  </a:lnTo>
                  <a:close/>
                  <a:moveTo>
                    <a:pt x="69193" y="127618"/>
                  </a:moveTo>
                  <a:lnTo>
                    <a:pt x="66903" y="131847"/>
                  </a:lnTo>
                  <a:lnTo>
                    <a:pt x="62106" y="132382"/>
                  </a:lnTo>
                  <a:lnTo>
                    <a:pt x="65447" y="135862"/>
                  </a:lnTo>
                  <a:lnTo>
                    <a:pt x="64477" y="140546"/>
                  </a:lnTo>
                  <a:lnTo>
                    <a:pt x="68816" y="138458"/>
                  </a:lnTo>
                  <a:lnTo>
                    <a:pt x="73019" y="140840"/>
                  </a:lnTo>
                  <a:lnTo>
                    <a:pt x="72373" y="136103"/>
                  </a:lnTo>
                  <a:lnTo>
                    <a:pt x="75929" y="132864"/>
                  </a:lnTo>
                  <a:lnTo>
                    <a:pt x="71187" y="132007"/>
                  </a:lnTo>
                  <a:close/>
                  <a:moveTo>
                    <a:pt x="265997" y="110188"/>
                  </a:moveTo>
                  <a:lnTo>
                    <a:pt x="264803" y="114963"/>
                  </a:lnTo>
                  <a:lnTo>
                    <a:pt x="260243" y="116665"/>
                  </a:lnTo>
                  <a:lnTo>
                    <a:pt x="264341" y="119299"/>
                  </a:lnTo>
                  <a:lnTo>
                    <a:pt x="264558" y="124212"/>
                  </a:lnTo>
                  <a:lnTo>
                    <a:pt x="268276" y="121083"/>
                  </a:lnTo>
                  <a:lnTo>
                    <a:pt x="272971" y="122401"/>
                  </a:lnTo>
                  <a:lnTo>
                    <a:pt x="271180" y="117845"/>
                  </a:lnTo>
                  <a:lnTo>
                    <a:pt x="273867" y="113756"/>
                  </a:lnTo>
                  <a:lnTo>
                    <a:pt x="269009" y="114057"/>
                  </a:lnTo>
                  <a:close/>
                  <a:moveTo>
                    <a:pt x="78590" y="110188"/>
                  </a:moveTo>
                  <a:lnTo>
                    <a:pt x="75578" y="114057"/>
                  </a:lnTo>
                  <a:lnTo>
                    <a:pt x="70721" y="113756"/>
                  </a:lnTo>
                  <a:lnTo>
                    <a:pt x="73407" y="117845"/>
                  </a:lnTo>
                  <a:lnTo>
                    <a:pt x="71616" y="122401"/>
                  </a:lnTo>
                  <a:lnTo>
                    <a:pt x="76311" y="121083"/>
                  </a:lnTo>
                  <a:lnTo>
                    <a:pt x="80029" y="124212"/>
                  </a:lnTo>
                  <a:lnTo>
                    <a:pt x="80246" y="119299"/>
                  </a:lnTo>
                  <a:lnTo>
                    <a:pt x="84344" y="116665"/>
                  </a:lnTo>
                  <a:lnTo>
                    <a:pt x="79785" y="114963"/>
                  </a:lnTo>
                  <a:close/>
                  <a:moveTo>
                    <a:pt x="172293" y="107507"/>
                  </a:moveTo>
                  <a:cubicBezTo>
                    <a:pt x="169195" y="107507"/>
                    <a:pt x="166097" y="109253"/>
                    <a:pt x="164742" y="112163"/>
                  </a:cubicBezTo>
                  <a:lnTo>
                    <a:pt x="148477" y="145335"/>
                  </a:lnTo>
                  <a:lnTo>
                    <a:pt x="111881" y="150766"/>
                  </a:lnTo>
                  <a:cubicBezTo>
                    <a:pt x="108589" y="151154"/>
                    <a:pt x="106072" y="153482"/>
                    <a:pt x="104910" y="156392"/>
                  </a:cubicBezTo>
                  <a:cubicBezTo>
                    <a:pt x="103942" y="159496"/>
                    <a:pt x="104910" y="162988"/>
                    <a:pt x="107234" y="165121"/>
                  </a:cubicBezTo>
                  <a:lnTo>
                    <a:pt x="133567" y="190922"/>
                  </a:lnTo>
                  <a:lnTo>
                    <a:pt x="127371" y="227392"/>
                  </a:lnTo>
                  <a:cubicBezTo>
                    <a:pt x="126790" y="230689"/>
                    <a:pt x="128146" y="233987"/>
                    <a:pt x="130663" y="235733"/>
                  </a:cubicBezTo>
                  <a:cubicBezTo>
                    <a:pt x="132212" y="236897"/>
                    <a:pt x="133955" y="237479"/>
                    <a:pt x="135697" y="237479"/>
                  </a:cubicBezTo>
                  <a:cubicBezTo>
                    <a:pt x="137053" y="237479"/>
                    <a:pt x="138408" y="237091"/>
                    <a:pt x="139570" y="236509"/>
                  </a:cubicBezTo>
                  <a:lnTo>
                    <a:pt x="172293" y="219244"/>
                  </a:lnTo>
                  <a:lnTo>
                    <a:pt x="205016" y="236509"/>
                  </a:lnTo>
                  <a:cubicBezTo>
                    <a:pt x="206372" y="237091"/>
                    <a:pt x="207727" y="237479"/>
                    <a:pt x="209083" y="237479"/>
                  </a:cubicBezTo>
                  <a:cubicBezTo>
                    <a:pt x="210825" y="237479"/>
                    <a:pt x="212568" y="236897"/>
                    <a:pt x="213923" y="235733"/>
                  </a:cubicBezTo>
                  <a:cubicBezTo>
                    <a:pt x="216634" y="233987"/>
                    <a:pt x="217990" y="230689"/>
                    <a:pt x="217409" y="227392"/>
                  </a:cubicBezTo>
                  <a:lnTo>
                    <a:pt x="211213" y="190922"/>
                  </a:lnTo>
                  <a:lnTo>
                    <a:pt x="237546" y="165121"/>
                  </a:lnTo>
                  <a:cubicBezTo>
                    <a:pt x="239870" y="162988"/>
                    <a:pt x="240644" y="159496"/>
                    <a:pt x="239676" y="156392"/>
                  </a:cubicBezTo>
                  <a:cubicBezTo>
                    <a:pt x="238708" y="153482"/>
                    <a:pt x="235997" y="151154"/>
                    <a:pt x="232899" y="150766"/>
                  </a:cubicBezTo>
                  <a:lnTo>
                    <a:pt x="196303" y="145335"/>
                  </a:lnTo>
                  <a:lnTo>
                    <a:pt x="180038" y="112163"/>
                  </a:lnTo>
                  <a:cubicBezTo>
                    <a:pt x="178489" y="109253"/>
                    <a:pt x="175585" y="107507"/>
                    <a:pt x="172293" y="107507"/>
                  </a:cubicBezTo>
                  <a:close/>
                  <a:moveTo>
                    <a:pt x="253771" y="94962"/>
                  </a:moveTo>
                  <a:lnTo>
                    <a:pt x="253394" y="99795"/>
                  </a:lnTo>
                  <a:lnTo>
                    <a:pt x="249225" y="102225"/>
                  </a:lnTo>
                  <a:lnTo>
                    <a:pt x="253690" y="104061"/>
                  </a:lnTo>
                  <a:lnTo>
                    <a:pt x="254712" y="108785"/>
                  </a:lnTo>
                  <a:lnTo>
                    <a:pt x="257833" y="105114"/>
                  </a:lnTo>
                  <a:lnTo>
                    <a:pt x="262648" y="105573"/>
                  </a:lnTo>
                  <a:lnTo>
                    <a:pt x="260119" y="101469"/>
                  </a:lnTo>
                  <a:lnTo>
                    <a:pt x="262056" y="97041"/>
                  </a:lnTo>
                  <a:lnTo>
                    <a:pt x="257348" y="98175"/>
                  </a:lnTo>
                  <a:close/>
                  <a:moveTo>
                    <a:pt x="90749" y="94962"/>
                  </a:moveTo>
                  <a:lnTo>
                    <a:pt x="87118" y="98175"/>
                  </a:lnTo>
                  <a:lnTo>
                    <a:pt x="82340" y="97041"/>
                  </a:lnTo>
                  <a:lnTo>
                    <a:pt x="84333" y="101469"/>
                  </a:lnTo>
                  <a:lnTo>
                    <a:pt x="81739" y="105573"/>
                  </a:lnTo>
                  <a:lnTo>
                    <a:pt x="86626" y="105114"/>
                  </a:lnTo>
                  <a:lnTo>
                    <a:pt x="89793" y="108785"/>
                  </a:lnTo>
                  <a:lnTo>
                    <a:pt x="90831" y="104061"/>
                  </a:lnTo>
                  <a:lnTo>
                    <a:pt x="95363" y="102225"/>
                  </a:lnTo>
                  <a:lnTo>
                    <a:pt x="91131" y="99795"/>
                  </a:lnTo>
                  <a:close/>
                  <a:moveTo>
                    <a:pt x="239015" y="81940"/>
                  </a:moveTo>
                  <a:lnTo>
                    <a:pt x="239501" y="86827"/>
                  </a:lnTo>
                  <a:lnTo>
                    <a:pt x="235802" y="89993"/>
                  </a:lnTo>
                  <a:lnTo>
                    <a:pt x="240527" y="91031"/>
                  </a:lnTo>
                  <a:lnTo>
                    <a:pt x="242363" y="95563"/>
                  </a:lnTo>
                  <a:lnTo>
                    <a:pt x="244792" y="91331"/>
                  </a:lnTo>
                  <a:lnTo>
                    <a:pt x="249625" y="90976"/>
                  </a:lnTo>
                  <a:lnTo>
                    <a:pt x="246413" y="87318"/>
                  </a:lnTo>
                  <a:lnTo>
                    <a:pt x="247546" y="82568"/>
                  </a:lnTo>
                  <a:lnTo>
                    <a:pt x="243119" y="84533"/>
                  </a:lnTo>
                  <a:close/>
                  <a:moveTo>
                    <a:pt x="105372" y="81940"/>
                  </a:moveTo>
                  <a:lnTo>
                    <a:pt x="101268" y="84533"/>
                  </a:lnTo>
                  <a:lnTo>
                    <a:pt x="96841" y="82568"/>
                  </a:lnTo>
                  <a:lnTo>
                    <a:pt x="97975" y="87318"/>
                  </a:lnTo>
                  <a:lnTo>
                    <a:pt x="94762" y="90976"/>
                  </a:lnTo>
                  <a:lnTo>
                    <a:pt x="99594" y="91331"/>
                  </a:lnTo>
                  <a:lnTo>
                    <a:pt x="102024" y="95563"/>
                  </a:lnTo>
                  <a:lnTo>
                    <a:pt x="103860" y="91031"/>
                  </a:lnTo>
                  <a:lnTo>
                    <a:pt x="108585" y="89993"/>
                  </a:lnTo>
                  <a:lnTo>
                    <a:pt x="104886" y="86827"/>
                  </a:lnTo>
                  <a:close/>
                  <a:moveTo>
                    <a:pt x="230910" y="70720"/>
                  </a:moveTo>
                  <a:lnTo>
                    <a:pt x="226879" y="73474"/>
                  </a:lnTo>
                  <a:lnTo>
                    <a:pt x="222361" y="71629"/>
                  </a:lnTo>
                  <a:lnTo>
                    <a:pt x="223687" y="76393"/>
                  </a:lnTo>
                  <a:lnTo>
                    <a:pt x="220576" y="80193"/>
                  </a:lnTo>
                  <a:lnTo>
                    <a:pt x="225418" y="80386"/>
                  </a:lnTo>
                  <a:lnTo>
                    <a:pt x="228015" y="84544"/>
                  </a:lnTo>
                  <a:lnTo>
                    <a:pt x="229692" y="79918"/>
                  </a:lnTo>
                  <a:lnTo>
                    <a:pt x="234399" y="78706"/>
                  </a:lnTo>
                  <a:lnTo>
                    <a:pt x="230585" y="75650"/>
                  </a:lnTo>
                  <a:close/>
                  <a:moveTo>
                    <a:pt x="113678" y="70720"/>
                  </a:moveTo>
                  <a:lnTo>
                    <a:pt x="114002" y="75650"/>
                  </a:lnTo>
                  <a:lnTo>
                    <a:pt x="110188" y="78706"/>
                  </a:lnTo>
                  <a:lnTo>
                    <a:pt x="114895" y="79918"/>
                  </a:lnTo>
                  <a:lnTo>
                    <a:pt x="116572" y="84544"/>
                  </a:lnTo>
                  <a:lnTo>
                    <a:pt x="119169" y="80386"/>
                  </a:lnTo>
                  <a:lnTo>
                    <a:pt x="124011" y="80193"/>
                  </a:lnTo>
                  <a:lnTo>
                    <a:pt x="120900" y="76393"/>
                  </a:lnTo>
                  <a:lnTo>
                    <a:pt x="122226" y="71629"/>
                  </a:lnTo>
                  <a:lnTo>
                    <a:pt x="117708" y="73474"/>
                  </a:lnTo>
                  <a:close/>
                  <a:moveTo>
                    <a:pt x="212334" y="62106"/>
                  </a:moveTo>
                  <a:lnTo>
                    <a:pt x="208828" y="65489"/>
                  </a:lnTo>
                  <a:lnTo>
                    <a:pt x="204046" y="64507"/>
                  </a:lnTo>
                  <a:lnTo>
                    <a:pt x="206165" y="68900"/>
                  </a:lnTo>
                  <a:lnTo>
                    <a:pt x="203747" y="73156"/>
                  </a:lnTo>
                  <a:lnTo>
                    <a:pt x="208584" y="72501"/>
                  </a:lnTo>
                  <a:lnTo>
                    <a:pt x="211844" y="76130"/>
                  </a:lnTo>
                  <a:lnTo>
                    <a:pt x="212714" y="71301"/>
                  </a:lnTo>
                  <a:lnTo>
                    <a:pt x="217170" y="69282"/>
                  </a:lnTo>
                  <a:lnTo>
                    <a:pt x="212877" y="66962"/>
                  </a:lnTo>
                  <a:close/>
                  <a:moveTo>
                    <a:pt x="132182" y="62106"/>
                  </a:moveTo>
                  <a:lnTo>
                    <a:pt x="131646" y="66962"/>
                  </a:lnTo>
                  <a:lnTo>
                    <a:pt x="127417" y="69282"/>
                  </a:lnTo>
                  <a:lnTo>
                    <a:pt x="131807" y="71301"/>
                  </a:lnTo>
                  <a:lnTo>
                    <a:pt x="132663" y="76130"/>
                  </a:lnTo>
                  <a:lnTo>
                    <a:pt x="135875" y="72501"/>
                  </a:lnTo>
                  <a:lnTo>
                    <a:pt x="140640" y="73156"/>
                  </a:lnTo>
                  <a:lnTo>
                    <a:pt x="138258" y="68900"/>
                  </a:lnTo>
                  <a:lnTo>
                    <a:pt x="140345" y="64507"/>
                  </a:lnTo>
                  <a:lnTo>
                    <a:pt x="135635" y="65489"/>
                  </a:lnTo>
                  <a:close/>
                  <a:moveTo>
                    <a:pt x="192615" y="56897"/>
                  </a:moveTo>
                  <a:lnTo>
                    <a:pt x="189761" y="60835"/>
                  </a:lnTo>
                  <a:lnTo>
                    <a:pt x="184915" y="60672"/>
                  </a:lnTo>
                  <a:lnTo>
                    <a:pt x="187742" y="64637"/>
                  </a:lnTo>
                  <a:lnTo>
                    <a:pt x="186127" y="69227"/>
                  </a:lnTo>
                  <a:lnTo>
                    <a:pt x="190704" y="67733"/>
                  </a:lnTo>
                  <a:lnTo>
                    <a:pt x="194527" y="70720"/>
                  </a:lnTo>
                  <a:lnTo>
                    <a:pt x="194554" y="65832"/>
                  </a:lnTo>
                  <a:lnTo>
                    <a:pt x="198538" y="63089"/>
                  </a:lnTo>
                  <a:lnTo>
                    <a:pt x="193961" y="61568"/>
                  </a:lnTo>
                  <a:close/>
                  <a:moveTo>
                    <a:pt x="151859" y="56897"/>
                  </a:moveTo>
                  <a:lnTo>
                    <a:pt x="150493" y="61568"/>
                  </a:lnTo>
                  <a:lnTo>
                    <a:pt x="145849" y="63089"/>
                  </a:lnTo>
                  <a:lnTo>
                    <a:pt x="149892" y="65832"/>
                  </a:lnTo>
                  <a:lnTo>
                    <a:pt x="149919" y="70720"/>
                  </a:lnTo>
                  <a:lnTo>
                    <a:pt x="153798" y="67733"/>
                  </a:lnTo>
                  <a:lnTo>
                    <a:pt x="158443" y="69227"/>
                  </a:lnTo>
                  <a:lnTo>
                    <a:pt x="156804" y="64637"/>
                  </a:lnTo>
                  <a:lnTo>
                    <a:pt x="159672" y="60672"/>
                  </a:lnTo>
                  <a:lnTo>
                    <a:pt x="154755" y="60835"/>
                  </a:lnTo>
                  <a:close/>
                  <a:moveTo>
                    <a:pt x="172307" y="55094"/>
                  </a:moveTo>
                  <a:lnTo>
                    <a:pt x="170121" y="59447"/>
                  </a:lnTo>
                  <a:lnTo>
                    <a:pt x="165282" y="60150"/>
                  </a:lnTo>
                  <a:lnTo>
                    <a:pt x="168781" y="63530"/>
                  </a:lnTo>
                  <a:lnTo>
                    <a:pt x="167961" y="68316"/>
                  </a:lnTo>
                  <a:lnTo>
                    <a:pt x="172307" y="66045"/>
                  </a:lnTo>
                  <a:lnTo>
                    <a:pt x="176627" y="68316"/>
                  </a:lnTo>
                  <a:lnTo>
                    <a:pt x="175806" y="63530"/>
                  </a:lnTo>
                  <a:lnTo>
                    <a:pt x="179306" y="60150"/>
                  </a:lnTo>
                  <a:lnTo>
                    <a:pt x="174467" y="59447"/>
                  </a:lnTo>
                  <a:close/>
                  <a:moveTo>
                    <a:pt x="171615" y="48293"/>
                  </a:moveTo>
                  <a:cubicBezTo>
                    <a:pt x="239051" y="48293"/>
                    <a:pt x="293719" y="102961"/>
                    <a:pt x="293719" y="170398"/>
                  </a:cubicBezTo>
                  <a:cubicBezTo>
                    <a:pt x="293719" y="237834"/>
                    <a:pt x="239051" y="292503"/>
                    <a:pt x="171615" y="292503"/>
                  </a:cubicBezTo>
                  <a:cubicBezTo>
                    <a:pt x="104179" y="292503"/>
                    <a:pt x="49510" y="237834"/>
                    <a:pt x="49510" y="170398"/>
                  </a:cubicBezTo>
                  <a:cubicBezTo>
                    <a:pt x="49510" y="102961"/>
                    <a:pt x="104179" y="48293"/>
                    <a:pt x="171615" y="48293"/>
                  </a:cubicBezTo>
                  <a:close/>
                  <a:moveTo>
                    <a:pt x="171615" y="34348"/>
                  </a:moveTo>
                  <a:cubicBezTo>
                    <a:pt x="96477" y="34348"/>
                    <a:pt x="35565" y="95260"/>
                    <a:pt x="35565" y="170398"/>
                  </a:cubicBezTo>
                  <a:cubicBezTo>
                    <a:pt x="35565" y="245536"/>
                    <a:pt x="96477" y="306448"/>
                    <a:pt x="171615" y="306448"/>
                  </a:cubicBezTo>
                  <a:cubicBezTo>
                    <a:pt x="246753" y="306448"/>
                    <a:pt x="307665" y="245536"/>
                    <a:pt x="307665" y="170398"/>
                  </a:cubicBezTo>
                  <a:cubicBezTo>
                    <a:pt x="307665" y="95260"/>
                    <a:pt x="246753" y="34348"/>
                    <a:pt x="171615" y="34348"/>
                  </a:cubicBezTo>
                  <a:close/>
                  <a:moveTo>
                    <a:pt x="172307" y="0"/>
                  </a:moveTo>
                  <a:cubicBezTo>
                    <a:pt x="186784" y="0"/>
                    <a:pt x="198956" y="17777"/>
                    <a:pt x="212700" y="21468"/>
                  </a:cubicBezTo>
                  <a:cubicBezTo>
                    <a:pt x="226580" y="25187"/>
                    <a:pt x="246018" y="15932"/>
                    <a:pt x="258434" y="23124"/>
                  </a:cubicBezTo>
                  <a:cubicBezTo>
                    <a:pt x="270768" y="30235"/>
                    <a:pt x="272476" y="51703"/>
                    <a:pt x="282724" y="61936"/>
                  </a:cubicBezTo>
                  <a:cubicBezTo>
                    <a:pt x="292944" y="72195"/>
                    <a:pt x="314387" y="73905"/>
                    <a:pt x="321490" y="86254"/>
                  </a:cubicBezTo>
                  <a:cubicBezTo>
                    <a:pt x="328674" y="98684"/>
                    <a:pt x="319430" y="118144"/>
                    <a:pt x="323144" y="132040"/>
                  </a:cubicBezTo>
                  <a:cubicBezTo>
                    <a:pt x="326831" y="145801"/>
                    <a:pt x="344587" y="158014"/>
                    <a:pt x="344587" y="172508"/>
                  </a:cubicBezTo>
                  <a:cubicBezTo>
                    <a:pt x="344587" y="187001"/>
                    <a:pt x="326831" y="199214"/>
                    <a:pt x="323144" y="212975"/>
                  </a:cubicBezTo>
                  <a:cubicBezTo>
                    <a:pt x="319430" y="226844"/>
                    <a:pt x="328674" y="246304"/>
                    <a:pt x="321490" y="258734"/>
                  </a:cubicBezTo>
                  <a:cubicBezTo>
                    <a:pt x="314387" y="271083"/>
                    <a:pt x="292944" y="272793"/>
                    <a:pt x="282724" y="283052"/>
                  </a:cubicBezTo>
                  <a:cubicBezTo>
                    <a:pt x="272476" y="293312"/>
                    <a:pt x="270768" y="314753"/>
                    <a:pt x="258434" y="321891"/>
                  </a:cubicBezTo>
                  <a:cubicBezTo>
                    <a:pt x="246018" y="329056"/>
                    <a:pt x="226580" y="319801"/>
                    <a:pt x="212700" y="323520"/>
                  </a:cubicBezTo>
                  <a:cubicBezTo>
                    <a:pt x="198956" y="327211"/>
                    <a:pt x="186784" y="344988"/>
                    <a:pt x="172307" y="344988"/>
                  </a:cubicBezTo>
                  <a:cubicBezTo>
                    <a:pt x="157804" y="344988"/>
                    <a:pt x="145632" y="327211"/>
                    <a:pt x="131887" y="323520"/>
                  </a:cubicBezTo>
                  <a:cubicBezTo>
                    <a:pt x="118007" y="319801"/>
                    <a:pt x="98570" y="329056"/>
                    <a:pt x="86154" y="321891"/>
                  </a:cubicBezTo>
                  <a:cubicBezTo>
                    <a:pt x="73819" y="314753"/>
                    <a:pt x="72111" y="293312"/>
                    <a:pt x="61864" y="283052"/>
                  </a:cubicBezTo>
                  <a:cubicBezTo>
                    <a:pt x="51644" y="272793"/>
                    <a:pt x="30200" y="271083"/>
                    <a:pt x="23097" y="258734"/>
                  </a:cubicBezTo>
                  <a:cubicBezTo>
                    <a:pt x="15913" y="246304"/>
                    <a:pt x="25158" y="226844"/>
                    <a:pt x="21444" y="212975"/>
                  </a:cubicBezTo>
                  <a:cubicBezTo>
                    <a:pt x="17757" y="199214"/>
                    <a:pt x="0" y="187001"/>
                    <a:pt x="0" y="172508"/>
                  </a:cubicBezTo>
                  <a:cubicBezTo>
                    <a:pt x="0" y="158014"/>
                    <a:pt x="17757" y="145801"/>
                    <a:pt x="21444" y="132040"/>
                  </a:cubicBezTo>
                  <a:cubicBezTo>
                    <a:pt x="25158" y="118144"/>
                    <a:pt x="15913" y="98684"/>
                    <a:pt x="23097" y="86254"/>
                  </a:cubicBezTo>
                  <a:cubicBezTo>
                    <a:pt x="30200" y="73905"/>
                    <a:pt x="51644" y="72195"/>
                    <a:pt x="61864" y="61936"/>
                  </a:cubicBezTo>
                  <a:cubicBezTo>
                    <a:pt x="72111" y="51703"/>
                    <a:pt x="73819" y="30235"/>
                    <a:pt x="86154" y="23124"/>
                  </a:cubicBezTo>
                  <a:cubicBezTo>
                    <a:pt x="98570" y="15932"/>
                    <a:pt x="118007" y="25187"/>
                    <a:pt x="131887" y="21468"/>
                  </a:cubicBezTo>
                  <a:cubicBezTo>
                    <a:pt x="145632" y="17777"/>
                    <a:pt x="157804" y="0"/>
                    <a:pt x="17230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Freeform 352">
              <a:extLst>
                <a:ext uri="{FF2B5EF4-FFF2-40B4-BE49-F238E27FC236}">
                  <a16:creationId xmlns:a16="http://schemas.microsoft.com/office/drawing/2014/main" id="{02E74E3F-674C-468C-B05E-B8BF34A8AB86}"/>
                </a:ext>
              </a:extLst>
            </p:cNvPr>
            <p:cNvSpPr>
              <a:spLocks/>
            </p:cNvSpPr>
            <p:nvPr/>
          </p:nvSpPr>
          <p:spPr bwMode="auto">
            <a:xfrm>
              <a:off x="2766243" y="443760"/>
              <a:ext cx="145448" cy="207954"/>
            </a:xfrm>
            <a:custGeom>
              <a:avLst/>
              <a:gdLst>
                <a:gd name="T0" fmla="*/ 3234 w 5365"/>
                <a:gd name="T1" fmla="*/ 384 h 7662"/>
                <a:gd name="T2" fmla="*/ 1547 w 5365"/>
                <a:gd name="T3" fmla="*/ 444 h 7662"/>
                <a:gd name="T4" fmla="*/ 57 w 5365"/>
                <a:gd name="T5" fmla="*/ 1235 h 7662"/>
                <a:gd name="T6" fmla="*/ 0 w 5365"/>
                <a:gd name="T7" fmla="*/ 1233 h 7662"/>
                <a:gd name="T8" fmla="*/ 1722 w 5365"/>
                <a:gd name="T9" fmla="*/ 7662 h 7662"/>
                <a:gd name="T10" fmla="*/ 3185 w 5365"/>
                <a:gd name="T11" fmla="*/ 5834 h 7662"/>
                <a:gd name="T12" fmla="*/ 5365 w 5365"/>
                <a:gd name="T13" fmla="*/ 6686 h 7662"/>
                <a:gd name="T14" fmla="*/ 3574 w 5365"/>
                <a:gd name="T15" fmla="*/ 0 h 7662"/>
                <a:gd name="T16" fmla="*/ 3234 w 5365"/>
                <a:gd name="T17" fmla="*/ 384 h 76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65" h="7662">
                  <a:moveTo>
                    <a:pt x="3234" y="384"/>
                  </a:moveTo>
                  <a:cubicBezTo>
                    <a:pt x="2776" y="649"/>
                    <a:pt x="2059" y="307"/>
                    <a:pt x="1547" y="444"/>
                  </a:cubicBezTo>
                  <a:cubicBezTo>
                    <a:pt x="1040" y="580"/>
                    <a:pt x="591" y="1235"/>
                    <a:pt x="57" y="1235"/>
                  </a:cubicBezTo>
                  <a:cubicBezTo>
                    <a:pt x="37" y="1235"/>
                    <a:pt x="18" y="1235"/>
                    <a:pt x="0" y="1233"/>
                  </a:cubicBezTo>
                  <a:lnTo>
                    <a:pt x="1722" y="7662"/>
                  </a:lnTo>
                  <a:lnTo>
                    <a:pt x="3185" y="5834"/>
                  </a:lnTo>
                  <a:lnTo>
                    <a:pt x="5365" y="6686"/>
                  </a:lnTo>
                  <a:lnTo>
                    <a:pt x="3574" y="0"/>
                  </a:lnTo>
                  <a:cubicBezTo>
                    <a:pt x="3485" y="162"/>
                    <a:pt x="3380" y="300"/>
                    <a:pt x="3234" y="384"/>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 name="Freeform 353">
              <a:extLst>
                <a:ext uri="{FF2B5EF4-FFF2-40B4-BE49-F238E27FC236}">
                  <a16:creationId xmlns:a16="http://schemas.microsoft.com/office/drawing/2014/main" id="{DAD1C763-E31E-4212-98CA-65F48FEFF261}"/>
                </a:ext>
              </a:extLst>
            </p:cNvPr>
            <p:cNvSpPr>
              <a:spLocks/>
            </p:cNvSpPr>
            <p:nvPr/>
          </p:nvSpPr>
          <p:spPr bwMode="auto">
            <a:xfrm>
              <a:off x="2608373" y="443760"/>
              <a:ext cx="145448" cy="207954"/>
            </a:xfrm>
            <a:custGeom>
              <a:avLst/>
              <a:gdLst>
                <a:gd name="T0" fmla="*/ 2131 w 5366"/>
                <a:gd name="T1" fmla="*/ 384 h 7662"/>
                <a:gd name="T2" fmla="*/ 3818 w 5366"/>
                <a:gd name="T3" fmla="*/ 444 h 7662"/>
                <a:gd name="T4" fmla="*/ 5308 w 5366"/>
                <a:gd name="T5" fmla="*/ 1235 h 7662"/>
                <a:gd name="T6" fmla="*/ 5366 w 5366"/>
                <a:gd name="T7" fmla="*/ 1233 h 7662"/>
                <a:gd name="T8" fmla="*/ 3643 w 5366"/>
                <a:gd name="T9" fmla="*/ 7662 h 7662"/>
                <a:gd name="T10" fmla="*/ 2180 w 5366"/>
                <a:gd name="T11" fmla="*/ 5834 h 7662"/>
                <a:gd name="T12" fmla="*/ 0 w 5366"/>
                <a:gd name="T13" fmla="*/ 6686 h 7662"/>
                <a:gd name="T14" fmla="*/ 1791 w 5366"/>
                <a:gd name="T15" fmla="*/ 0 h 7662"/>
                <a:gd name="T16" fmla="*/ 2131 w 5366"/>
                <a:gd name="T17" fmla="*/ 384 h 76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66" h="7662">
                  <a:moveTo>
                    <a:pt x="2131" y="384"/>
                  </a:moveTo>
                  <a:cubicBezTo>
                    <a:pt x="2589" y="649"/>
                    <a:pt x="3306" y="307"/>
                    <a:pt x="3818" y="444"/>
                  </a:cubicBezTo>
                  <a:cubicBezTo>
                    <a:pt x="4325" y="580"/>
                    <a:pt x="4774" y="1235"/>
                    <a:pt x="5308" y="1235"/>
                  </a:cubicBezTo>
                  <a:cubicBezTo>
                    <a:pt x="5328" y="1235"/>
                    <a:pt x="5347" y="1235"/>
                    <a:pt x="5366" y="1233"/>
                  </a:cubicBezTo>
                  <a:lnTo>
                    <a:pt x="3643" y="7662"/>
                  </a:lnTo>
                  <a:lnTo>
                    <a:pt x="2180" y="5834"/>
                  </a:lnTo>
                  <a:lnTo>
                    <a:pt x="0" y="6686"/>
                  </a:lnTo>
                  <a:lnTo>
                    <a:pt x="1791" y="0"/>
                  </a:lnTo>
                  <a:cubicBezTo>
                    <a:pt x="1880" y="162"/>
                    <a:pt x="1985" y="300"/>
                    <a:pt x="2131" y="384"/>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Tree>
    <p:extLst>
      <p:ext uri="{BB962C8B-B14F-4D97-AF65-F5344CB8AC3E}">
        <p14:creationId xmlns:p14="http://schemas.microsoft.com/office/powerpoint/2010/main" val="1485313176"/>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C3FB199-37AF-4AEB-91D2-99997345373F}"/>
              </a:ext>
            </a:extLst>
          </p:cNvPr>
          <p:cNvSpPr>
            <a:spLocks noGrp="1"/>
          </p:cNvSpPr>
          <p:nvPr>
            <p:ph type="title"/>
          </p:nvPr>
        </p:nvSpPr>
        <p:spPr>
          <a:xfrm>
            <a:off x="609600" y="274638"/>
            <a:ext cx="10972800" cy="918895"/>
          </a:xfrm>
        </p:spPr>
        <p:txBody>
          <a:bodyPr vert="horz" lIns="91440" tIns="45720" rIns="91440" bIns="45720" rtlCol="0" anchor="ctr">
            <a:normAutofit/>
          </a:bodyPr>
          <a:lstStyle/>
          <a:p>
            <a:r>
              <a:rPr lang="en-US" dirty="0" err="1">
                <a:latin typeface="Arial" panose="020B0604020202020204" pitchFamily="34" charset="0"/>
                <a:cs typeface="Arial" panose="020B0604020202020204" pitchFamily="34" charset="0"/>
              </a:rPr>
              <a:t>Programme</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prévisionnel</a:t>
            </a:r>
            <a:endParaRPr lang="en-US" dirty="0">
              <a:latin typeface="Arial" panose="020B0604020202020204" pitchFamily="34" charset="0"/>
              <a:cs typeface="Arial" panose="020B0604020202020204" pitchFamily="34" charset="0"/>
            </a:endParaRPr>
          </a:p>
        </p:txBody>
      </p:sp>
      <p:sp>
        <p:nvSpPr>
          <p:cNvPr id="4" name="ZoneTexte 3">
            <a:extLst>
              <a:ext uri="{FF2B5EF4-FFF2-40B4-BE49-F238E27FC236}">
                <a16:creationId xmlns:a16="http://schemas.microsoft.com/office/drawing/2014/main" id="{46D878E7-F5C5-452B-937D-8840816B6ECF}"/>
              </a:ext>
            </a:extLst>
          </p:cNvPr>
          <p:cNvSpPr txBox="1"/>
          <p:nvPr/>
        </p:nvSpPr>
        <p:spPr>
          <a:xfrm>
            <a:off x="2843428" y="6003837"/>
            <a:ext cx="6505071" cy="405405"/>
          </a:xfrm>
          <a:prstGeom prst="rect">
            <a:avLst/>
          </a:prstGeom>
        </p:spPr>
        <p:txBody>
          <a:bodyPr vert="horz" lIns="91440" tIns="45720" rIns="91440" bIns="45720" rtlCol="0">
            <a:normAutofit/>
          </a:bodyPr>
          <a:lstStyle/>
          <a:p>
            <a:pPr algn="ctr">
              <a:lnSpc>
                <a:spcPct val="90000"/>
              </a:lnSpc>
              <a:spcBef>
                <a:spcPts val="1000"/>
              </a:spcBef>
            </a:pPr>
            <a:endParaRPr lang="en-US" sz="1400" dirty="0">
              <a:solidFill>
                <a:prstClr val="white"/>
              </a:solidFill>
              <a:latin typeface="Calibri"/>
            </a:endParaRPr>
          </a:p>
        </p:txBody>
      </p:sp>
      <p:graphicFrame>
        <p:nvGraphicFramePr>
          <p:cNvPr id="3" name="Tableau 2">
            <a:extLst>
              <a:ext uri="{FF2B5EF4-FFF2-40B4-BE49-F238E27FC236}">
                <a16:creationId xmlns:a16="http://schemas.microsoft.com/office/drawing/2014/main" id="{90A39BD7-E179-4570-8079-E6A295B49267}"/>
              </a:ext>
            </a:extLst>
          </p:cNvPr>
          <p:cNvGraphicFramePr>
            <a:graphicFrameLocks noGrp="1"/>
          </p:cNvGraphicFramePr>
          <p:nvPr>
            <p:extLst>
              <p:ext uri="{D42A27DB-BD31-4B8C-83A1-F6EECF244321}">
                <p14:modId xmlns:p14="http://schemas.microsoft.com/office/powerpoint/2010/main" val="2611097697"/>
              </p:ext>
            </p:extLst>
          </p:nvPr>
        </p:nvGraphicFramePr>
        <p:xfrm>
          <a:off x="121920" y="1193533"/>
          <a:ext cx="11460443" cy="4964311"/>
        </p:xfrm>
        <a:graphic>
          <a:graphicData uri="http://schemas.openxmlformats.org/drawingml/2006/table">
            <a:tbl>
              <a:tblPr firstRow="1" firstCol="1" bandRow="1">
                <a:solidFill>
                  <a:srgbClr val="F2F2F2">
                    <a:alpha val="30196"/>
                  </a:srgbClr>
                </a:solidFill>
              </a:tblPr>
              <a:tblGrid>
                <a:gridCol w="990464">
                  <a:extLst>
                    <a:ext uri="{9D8B030D-6E8A-4147-A177-3AD203B41FA5}">
                      <a16:colId xmlns:a16="http://schemas.microsoft.com/office/drawing/2014/main" val="421084245"/>
                    </a:ext>
                  </a:extLst>
                </a:gridCol>
                <a:gridCol w="10469979">
                  <a:extLst>
                    <a:ext uri="{9D8B030D-6E8A-4147-A177-3AD203B41FA5}">
                      <a16:colId xmlns:a16="http://schemas.microsoft.com/office/drawing/2014/main" val="3974086313"/>
                    </a:ext>
                  </a:extLst>
                </a:gridCol>
              </a:tblGrid>
              <a:tr h="451301">
                <a:tc>
                  <a:txBody>
                    <a:bodyPr/>
                    <a:lstStyle/>
                    <a:p>
                      <a:pPr>
                        <a:tabLst>
                          <a:tab pos="3978910" algn="l"/>
                        </a:tabLst>
                      </a:pPr>
                      <a:r>
                        <a:rPr lang="fr-FR" sz="1500" b="0" cap="none" spc="0" dirty="0">
                          <a:solidFill>
                            <a:schemeClr val="bg1"/>
                          </a:solidFill>
                          <a:effectLst/>
                          <a:latin typeface="Arial" panose="020B0604020202020204" pitchFamily="34" charset="0"/>
                          <a:ea typeface="Times New Roman" panose="02020603050405020304" pitchFamily="18" charset="0"/>
                        </a:rPr>
                        <a:t>Séance</a:t>
                      </a:r>
                      <a:endParaRPr lang="fr-FR" sz="1500" b="0" cap="none" spc="0" dirty="0">
                        <a:solidFill>
                          <a:schemeClr val="bg1"/>
                        </a:solidFill>
                        <a:effectLst/>
                        <a:latin typeface="Times New Roman" panose="02020603050405020304" pitchFamily="18" charset="0"/>
                        <a:ea typeface="Times New Roman" panose="02020603050405020304" pitchFamily="18" charset="0"/>
                      </a:endParaRPr>
                    </a:p>
                  </a:txBody>
                  <a:tcPr marL="123949" marR="71509" marT="95345" marB="95345" anchor="ctr">
                    <a:lnL w="19050" cap="flat" cmpd="sng" algn="ctr">
                      <a:noFill/>
                      <a:prstDash val="solid"/>
                    </a:lnL>
                    <a:lnR w="12700" cmpd="sng">
                      <a:noFill/>
                    </a:lnR>
                    <a:lnT w="19050" cap="flat" cmpd="sng" algn="ctr">
                      <a:noFill/>
                      <a:prstDash val="solid"/>
                    </a:lnT>
                    <a:lnB w="38100" cmpd="sng">
                      <a:noFill/>
                    </a:lnB>
                    <a:solidFill>
                      <a:schemeClr val="accent1"/>
                    </a:solidFill>
                  </a:tcPr>
                </a:tc>
                <a:tc>
                  <a:txBody>
                    <a:bodyPr/>
                    <a:lstStyle/>
                    <a:p>
                      <a:pPr>
                        <a:tabLst>
                          <a:tab pos="3978910" algn="l"/>
                        </a:tabLst>
                      </a:pPr>
                      <a:r>
                        <a:rPr lang="fr-FR" sz="1500" b="0" cap="none" spc="0" dirty="0">
                          <a:solidFill>
                            <a:schemeClr val="bg1"/>
                          </a:solidFill>
                          <a:effectLst/>
                          <a:latin typeface="Arial" panose="020B0604020202020204" pitchFamily="34" charset="0"/>
                          <a:ea typeface="Times New Roman" panose="02020603050405020304" pitchFamily="18" charset="0"/>
                        </a:rPr>
                        <a:t>Contenu des séances</a:t>
                      </a:r>
                      <a:endParaRPr lang="fr-FR" sz="1500" b="0" cap="none" spc="0" dirty="0">
                        <a:solidFill>
                          <a:schemeClr val="bg1"/>
                        </a:solidFill>
                        <a:effectLst/>
                        <a:latin typeface="Times New Roman" panose="02020603050405020304" pitchFamily="18" charset="0"/>
                        <a:ea typeface="Times New Roman" panose="02020603050405020304" pitchFamily="18" charset="0"/>
                      </a:endParaRPr>
                    </a:p>
                  </a:txBody>
                  <a:tcPr marL="123949" marR="71509" marT="95345" marB="95345" anchor="ctr">
                    <a:lnL w="12700" cmpd="sng">
                      <a:noFill/>
                    </a:lnL>
                    <a:lnR w="12700" cmpd="sng">
                      <a:noFill/>
                    </a:lnR>
                    <a:lnT w="19050" cap="flat" cmpd="sng" algn="ctr">
                      <a:noFill/>
                      <a:prstDash val="solid"/>
                    </a:lnT>
                    <a:lnB w="38100" cmpd="sng">
                      <a:noFill/>
                    </a:lnB>
                    <a:solidFill>
                      <a:schemeClr val="accent1"/>
                    </a:solidFill>
                  </a:tcPr>
                </a:tc>
                <a:extLst>
                  <a:ext uri="{0D108BD9-81ED-4DB2-BD59-A6C34878D82A}">
                    <a16:rowId xmlns:a16="http://schemas.microsoft.com/office/drawing/2014/main" val="894008224"/>
                  </a:ext>
                </a:extLst>
              </a:tr>
              <a:tr h="451301">
                <a:tc>
                  <a:txBody>
                    <a:bodyPr/>
                    <a:lstStyle/>
                    <a:p>
                      <a:pPr>
                        <a:tabLst>
                          <a:tab pos="3978910" algn="l"/>
                        </a:tabLst>
                      </a:pPr>
                      <a:r>
                        <a:rPr lang="fr-FR" sz="1500" cap="none" spc="0" dirty="0">
                          <a:solidFill>
                            <a:schemeClr val="tx1"/>
                          </a:solidFill>
                          <a:effectLst/>
                          <a:latin typeface="Arial" panose="020B0604020202020204" pitchFamily="34" charset="0"/>
                          <a:ea typeface="Times New Roman" panose="02020603050405020304" pitchFamily="18" charset="0"/>
                        </a:rPr>
                        <a:t>1-2-3-4</a:t>
                      </a:r>
                      <a:endParaRPr lang="fr-FR" sz="1500" cap="none" spc="0" dirty="0">
                        <a:solidFill>
                          <a:schemeClr val="tx1"/>
                        </a:solidFill>
                        <a:effectLst/>
                        <a:latin typeface="Times New Roman" panose="02020603050405020304" pitchFamily="18" charset="0"/>
                        <a:ea typeface="Times New Roman" panose="02020603050405020304" pitchFamily="18" charset="0"/>
                      </a:endParaRPr>
                    </a:p>
                  </a:txBody>
                  <a:tcPr marL="123949" marR="71509" marT="95345" marB="95345" anchor="ctr">
                    <a:lnL w="38100" cap="flat" cmpd="sng" algn="ctr">
                      <a:noFill/>
                      <a:prstDash val="solid"/>
                    </a:lnL>
                    <a:lnR w="6350" cap="flat" cmpd="sng" algn="ctr">
                      <a:solidFill>
                        <a:schemeClr val="tx1">
                          <a:lumMod val="75000"/>
                          <a:lumOff val="25000"/>
                        </a:schemeClr>
                      </a:solidFill>
                      <a:prstDash val="solid"/>
                    </a:lnR>
                    <a:lnT w="38100" cmpd="sng">
                      <a:noFill/>
                    </a:lnT>
                    <a:lnB w="6350" cap="flat" cmpd="sng" algn="ctr">
                      <a:noFill/>
                      <a:prstDash val="solid"/>
                    </a:lnB>
                    <a:solidFill>
                      <a:srgbClr val="F2F2F2">
                        <a:alpha val="30196"/>
                      </a:srgbClr>
                    </a:solidFill>
                  </a:tcPr>
                </a:tc>
                <a:tc>
                  <a:txBody>
                    <a:bodyPr/>
                    <a:lstStyle/>
                    <a:p>
                      <a:pPr algn="just">
                        <a:tabLst>
                          <a:tab pos="3978910" algn="l"/>
                        </a:tabLst>
                      </a:pPr>
                      <a:r>
                        <a:rPr lang="fr-FR" sz="1500" cap="none" spc="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Concepts et principes de base de la comptabilité – Le PCG – Les différentes classes – LAB -</a:t>
                      </a:r>
                    </a:p>
                  </a:txBody>
                  <a:tcPr marL="123949" marR="71509" marT="95345" marB="95345">
                    <a:lnL w="6350" cap="flat" cmpd="sng" algn="ctr">
                      <a:solidFill>
                        <a:schemeClr val="tx1">
                          <a:lumMod val="75000"/>
                          <a:lumOff val="25000"/>
                        </a:schemeClr>
                      </a:solidFill>
                      <a:prstDash val="solid"/>
                    </a:lnL>
                    <a:lnR w="38100" cap="flat" cmpd="sng" algn="ctr">
                      <a:noFill/>
                      <a:prstDash val="solid"/>
                    </a:lnR>
                    <a:lnT w="38100" cmpd="sng">
                      <a:noFill/>
                    </a:lnT>
                    <a:lnB w="6350" cap="flat" cmpd="sng" algn="ctr">
                      <a:noFill/>
                      <a:prstDash val="solid"/>
                    </a:lnB>
                    <a:solidFill>
                      <a:srgbClr val="F2F2F2">
                        <a:alpha val="30196"/>
                      </a:srgbClr>
                    </a:solidFill>
                  </a:tcPr>
                </a:tc>
                <a:extLst>
                  <a:ext uri="{0D108BD9-81ED-4DB2-BD59-A6C34878D82A}">
                    <a16:rowId xmlns:a16="http://schemas.microsoft.com/office/drawing/2014/main" val="2142013335"/>
                  </a:ext>
                </a:extLst>
              </a:tr>
              <a:tr h="451301">
                <a:tc>
                  <a:txBody>
                    <a:bodyPr/>
                    <a:lstStyle/>
                    <a:p>
                      <a:pPr>
                        <a:tabLst>
                          <a:tab pos="3978910" algn="l"/>
                        </a:tabLst>
                      </a:pPr>
                      <a:r>
                        <a:rPr lang="fr-FR" sz="1500" cap="none" spc="0" dirty="0">
                          <a:solidFill>
                            <a:schemeClr val="tx1"/>
                          </a:solidFill>
                          <a:effectLst/>
                          <a:latin typeface="Arial" panose="020B0604020202020204" pitchFamily="34" charset="0"/>
                          <a:ea typeface="Times New Roman" panose="02020603050405020304" pitchFamily="18" charset="0"/>
                        </a:rPr>
                        <a:t>5-6</a:t>
                      </a:r>
                      <a:endParaRPr lang="fr-FR" sz="1500" cap="none" spc="0" dirty="0">
                        <a:solidFill>
                          <a:schemeClr val="tx1"/>
                        </a:solidFill>
                        <a:effectLst/>
                        <a:latin typeface="Times New Roman" panose="02020603050405020304" pitchFamily="18" charset="0"/>
                        <a:ea typeface="Times New Roman" panose="02020603050405020304" pitchFamily="18" charset="0"/>
                      </a:endParaRPr>
                    </a:p>
                  </a:txBody>
                  <a:tcPr marL="123949" marR="71509" marT="95345" marB="95345" anchor="ctr">
                    <a:lnL w="6350" cap="flat" cmpd="sng" algn="ctr">
                      <a:noFill/>
                      <a:prstDash val="solid"/>
                    </a:lnL>
                    <a:lnR w="6350" cap="flat" cmpd="sng" algn="ctr">
                      <a:noFill/>
                      <a:prstDash val="solid"/>
                    </a:lnR>
                    <a:lnT w="6350" cap="flat" cmpd="sng" algn="ctr">
                      <a:noFill/>
                      <a:prstDash val="solid"/>
                    </a:lnT>
                    <a:lnB w="12700" cmpd="sng">
                      <a:noFill/>
                      <a:prstDash val="solid"/>
                    </a:lnB>
                    <a:solidFill>
                      <a:schemeClr val="bg1">
                        <a:lumMod val="95000"/>
                      </a:schemeClr>
                    </a:solidFill>
                  </a:tcPr>
                </a:tc>
                <a:tc>
                  <a:txBody>
                    <a:bodyPr/>
                    <a:lstStyle/>
                    <a:p>
                      <a:pPr algn="just">
                        <a:tabLst>
                          <a:tab pos="3978910" algn="l"/>
                        </a:tabLst>
                      </a:pPr>
                      <a:r>
                        <a:rPr lang="fr-FR" sz="1500" cap="none" spc="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La comptabilisation – Les documents comptables – Les normes internationales =&gt; après le bilan</a:t>
                      </a:r>
                    </a:p>
                  </a:txBody>
                  <a:tcPr marL="123949" marR="71509" marT="95345" marB="95345">
                    <a:lnL w="6350" cap="flat" cmpd="sng" algn="ctr">
                      <a:noFill/>
                      <a:prstDash val="solid"/>
                    </a:lnL>
                    <a:lnR w="12700" cmpd="sng">
                      <a:noFill/>
                      <a:prstDash val="solid"/>
                    </a:lnR>
                    <a:lnT w="635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3771204828"/>
                  </a:ext>
                </a:extLst>
              </a:tr>
              <a:tr h="451301">
                <a:tc>
                  <a:txBody>
                    <a:bodyPr/>
                    <a:lstStyle/>
                    <a:p>
                      <a:pPr>
                        <a:tabLst>
                          <a:tab pos="3978910" algn="l"/>
                        </a:tabLst>
                      </a:pPr>
                      <a:r>
                        <a:rPr lang="fr-FR" sz="1500" cap="none" spc="0" dirty="0">
                          <a:solidFill>
                            <a:schemeClr val="tx1"/>
                          </a:solidFill>
                          <a:effectLst/>
                          <a:latin typeface="Arial" panose="020B0604020202020204" pitchFamily="34" charset="0"/>
                          <a:ea typeface="Times New Roman" panose="02020603050405020304" pitchFamily="18" charset="0"/>
                        </a:rPr>
                        <a:t>7-8</a:t>
                      </a:r>
                      <a:endParaRPr lang="fr-FR" sz="1500" cap="none" spc="0" dirty="0">
                        <a:solidFill>
                          <a:schemeClr val="tx1"/>
                        </a:solidFill>
                        <a:effectLst/>
                        <a:latin typeface="Times New Roman" panose="02020603050405020304" pitchFamily="18" charset="0"/>
                        <a:ea typeface="Times New Roman" panose="02020603050405020304" pitchFamily="18" charset="0"/>
                      </a:endParaRPr>
                    </a:p>
                  </a:txBody>
                  <a:tcPr marL="123949" marR="71509" marT="95345" marB="95345" anchor="ctr">
                    <a:lnL w="38100" cap="flat" cmpd="sng" algn="ctr">
                      <a:noFill/>
                      <a:prstDash val="solid"/>
                    </a:lnL>
                    <a:lnR w="6350" cap="flat" cmpd="sng" algn="ctr">
                      <a:solidFill>
                        <a:schemeClr val="tx1">
                          <a:lumMod val="75000"/>
                          <a:lumOff val="25000"/>
                        </a:schemeClr>
                      </a:solidFill>
                      <a:prstDash val="solid"/>
                    </a:lnR>
                    <a:lnT w="12700" cmpd="sng">
                      <a:noFill/>
                      <a:prstDash val="solid"/>
                    </a:lnT>
                    <a:lnB w="6350" cap="flat" cmpd="sng" algn="ctr">
                      <a:noFill/>
                      <a:prstDash val="solid"/>
                    </a:lnB>
                    <a:solidFill>
                      <a:srgbClr val="F2F2F2">
                        <a:alpha val="30196"/>
                      </a:srgbClr>
                    </a:solidFill>
                  </a:tcPr>
                </a:tc>
                <a:tc>
                  <a:txBody>
                    <a:bodyPr/>
                    <a:lstStyle/>
                    <a:p>
                      <a:pPr algn="just">
                        <a:tabLst>
                          <a:tab pos="3978910" algn="l"/>
                        </a:tabLst>
                      </a:pPr>
                      <a:r>
                        <a:rPr lang="fr-FR" sz="1500" cap="none" spc="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Le compte de résultat - Analyse</a:t>
                      </a:r>
                    </a:p>
                  </a:txBody>
                  <a:tcPr marL="123949" marR="71509" marT="95345" marB="95345">
                    <a:lnL w="6350" cap="flat" cmpd="sng" algn="ctr">
                      <a:solidFill>
                        <a:schemeClr val="tx1">
                          <a:lumMod val="75000"/>
                          <a:lumOff val="25000"/>
                        </a:schemeClr>
                      </a:solidFill>
                      <a:prstDash val="solid"/>
                    </a:lnL>
                    <a:lnR w="38100" cap="flat" cmpd="sng" algn="ctr">
                      <a:noFill/>
                      <a:prstDash val="solid"/>
                    </a:lnR>
                    <a:lnT w="12700" cmpd="sng">
                      <a:noFill/>
                      <a:prstDash val="solid"/>
                    </a:lnT>
                    <a:lnB w="6350" cap="flat" cmpd="sng" algn="ctr">
                      <a:noFill/>
                      <a:prstDash val="solid"/>
                    </a:lnB>
                    <a:solidFill>
                      <a:srgbClr val="F2F2F2">
                        <a:alpha val="30196"/>
                      </a:srgbClr>
                    </a:solidFill>
                  </a:tcPr>
                </a:tc>
                <a:extLst>
                  <a:ext uri="{0D108BD9-81ED-4DB2-BD59-A6C34878D82A}">
                    <a16:rowId xmlns:a16="http://schemas.microsoft.com/office/drawing/2014/main" val="2307725469"/>
                  </a:ext>
                </a:extLst>
              </a:tr>
              <a:tr h="451301">
                <a:tc>
                  <a:txBody>
                    <a:bodyPr/>
                    <a:lstStyle/>
                    <a:p>
                      <a:pPr>
                        <a:tabLst>
                          <a:tab pos="3978910" algn="l"/>
                        </a:tabLst>
                      </a:pPr>
                      <a:r>
                        <a:rPr lang="fr-FR" sz="1500" cap="none" spc="0" dirty="0">
                          <a:solidFill>
                            <a:schemeClr val="tx1"/>
                          </a:solidFill>
                          <a:effectLst/>
                          <a:latin typeface="Arial" panose="020B0604020202020204" pitchFamily="34" charset="0"/>
                          <a:ea typeface="Times New Roman" panose="02020603050405020304" pitchFamily="18" charset="0"/>
                        </a:rPr>
                        <a:t>9-10</a:t>
                      </a:r>
                      <a:endParaRPr lang="fr-FR" sz="1500" cap="none" spc="0" dirty="0">
                        <a:solidFill>
                          <a:schemeClr val="tx1"/>
                        </a:solidFill>
                        <a:effectLst/>
                        <a:latin typeface="Times New Roman" panose="02020603050405020304" pitchFamily="18" charset="0"/>
                        <a:ea typeface="Times New Roman" panose="02020603050405020304" pitchFamily="18" charset="0"/>
                      </a:endParaRPr>
                    </a:p>
                  </a:txBody>
                  <a:tcPr marL="123949" marR="71509" marT="95345" marB="95345" anchor="ctr">
                    <a:lnL w="6350" cap="flat" cmpd="sng" algn="ctr">
                      <a:noFill/>
                      <a:prstDash val="solid"/>
                    </a:lnL>
                    <a:lnR w="6350" cap="flat" cmpd="sng" algn="ctr">
                      <a:noFill/>
                      <a:prstDash val="solid"/>
                    </a:lnR>
                    <a:lnT w="6350" cap="flat" cmpd="sng" algn="ctr">
                      <a:noFill/>
                      <a:prstDash val="solid"/>
                    </a:lnT>
                    <a:lnB w="12700" cmpd="sng">
                      <a:noFill/>
                      <a:prstDash val="solid"/>
                    </a:lnB>
                    <a:solidFill>
                      <a:schemeClr val="bg1">
                        <a:lumMod val="95000"/>
                      </a:schemeClr>
                    </a:solidFill>
                  </a:tcPr>
                </a:tc>
                <a:tc>
                  <a:txBody>
                    <a:bodyPr/>
                    <a:lstStyle/>
                    <a:p>
                      <a:pPr algn="just">
                        <a:tabLst>
                          <a:tab pos="3978910" algn="l"/>
                        </a:tabLst>
                      </a:pPr>
                      <a:r>
                        <a:rPr lang="fr-FR" sz="1500" cap="none" spc="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Le bilan – Analyse </a:t>
                      </a:r>
                    </a:p>
                  </a:txBody>
                  <a:tcPr marL="123949" marR="71509" marT="95345" marB="95345">
                    <a:lnL w="6350" cap="flat" cmpd="sng" algn="ctr">
                      <a:noFill/>
                      <a:prstDash val="solid"/>
                    </a:lnL>
                    <a:lnR w="12700" cmpd="sng">
                      <a:noFill/>
                      <a:prstDash val="solid"/>
                    </a:lnR>
                    <a:lnT w="635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1016166339"/>
                  </a:ext>
                </a:extLst>
              </a:tr>
              <a:tr h="451301">
                <a:tc>
                  <a:txBody>
                    <a:bodyPr/>
                    <a:lstStyle/>
                    <a:p>
                      <a:pPr>
                        <a:tabLst>
                          <a:tab pos="3978910" algn="l"/>
                        </a:tabLst>
                      </a:pPr>
                      <a:r>
                        <a:rPr lang="fr-FR" sz="1500" cap="none" spc="0" dirty="0">
                          <a:solidFill>
                            <a:schemeClr val="tx1"/>
                          </a:solidFill>
                          <a:effectLst/>
                          <a:latin typeface="Arial" panose="020B0604020202020204" pitchFamily="34" charset="0"/>
                          <a:ea typeface="Times New Roman" panose="02020603050405020304" pitchFamily="18" charset="0"/>
                        </a:rPr>
                        <a:t>11-12</a:t>
                      </a:r>
                      <a:endParaRPr lang="fr-FR" sz="1500" cap="none" spc="0" dirty="0">
                        <a:solidFill>
                          <a:schemeClr val="tx1"/>
                        </a:solidFill>
                        <a:effectLst/>
                        <a:latin typeface="Times New Roman" panose="02020603050405020304" pitchFamily="18" charset="0"/>
                        <a:ea typeface="Times New Roman" panose="02020603050405020304" pitchFamily="18" charset="0"/>
                      </a:endParaRPr>
                    </a:p>
                  </a:txBody>
                  <a:tcPr marL="123949" marR="71509" marT="95345" marB="95345" anchor="ctr">
                    <a:lnL w="38100" cap="flat" cmpd="sng" algn="ctr">
                      <a:noFill/>
                      <a:prstDash val="solid"/>
                    </a:lnL>
                    <a:lnR w="6350" cap="flat" cmpd="sng" algn="ctr">
                      <a:solidFill>
                        <a:schemeClr val="tx1">
                          <a:lumMod val="75000"/>
                          <a:lumOff val="25000"/>
                        </a:schemeClr>
                      </a:solidFill>
                      <a:prstDash val="solid"/>
                    </a:lnR>
                    <a:lnT w="12700" cmpd="sng">
                      <a:noFill/>
                      <a:prstDash val="solid"/>
                    </a:lnT>
                    <a:lnB w="6350" cap="flat" cmpd="sng" algn="ctr">
                      <a:noFill/>
                      <a:prstDash val="solid"/>
                    </a:lnB>
                    <a:solidFill>
                      <a:srgbClr val="F2F2F2">
                        <a:alpha val="30196"/>
                      </a:srgbClr>
                    </a:solidFill>
                  </a:tcPr>
                </a:tc>
                <a:tc>
                  <a:txBody>
                    <a:bodyPr/>
                    <a:lstStyle/>
                    <a:p>
                      <a:pPr algn="just">
                        <a:tabLst>
                          <a:tab pos="3978910" algn="l"/>
                        </a:tabLst>
                      </a:pPr>
                      <a:r>
                        <a:rPr lang="fr-FR" sz="1500" cap="none" spc="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La comptabilisation </a:t>
                      </a:r>
                    </a:p>
                  </a:txBody>
                  <a:tcPr marL="123949" marR="71509" marT="95345" marB="95345">
                    <a:lnL w="6350" cap="flat" cmpd="sng" algn="ctr">
                      <a:solidFill>
                        <a:schemeClr val="tx1">
                          <a:lumMod val="75000"/>
                          <a:lumOff val="25000"/>
                        </a:schemeClr>
                      </a:solidFill>
                      <a:prstDash val="solid"/>
                    </a:lnL>
                    <a:lnR w="38100" cap="flat" cmpd="sng" algn="ctr">
                      <a:noFill/>
                      <a:prstDash val="solid"/>
                    </a:lnR>
                    <a:lnT w="12700" cmpd="sng">
                      <a:noFill/>
                      <a:prstDash val="solid"/>
                    </a:lnT>
                    <a:lnB w="6350" cap="flat" cmpd="sng" algn="ctr">
                      <a:noFill/>
                      <a:prstDash val="solid"/>
                    </a:lnB>
                    <a:solidFill>
                      <a:srgbClr val="F2F2F2">
                        <a:alpha val="30196"/>
                      </a:srgbClr>
                    </a:solidFill>
                  </a:tcPr>
                </a:tc>
                <a:extLst>
                  <a:ext uri="{0D108BD9-81ED-4DB2-BD59-A6C34878D82A}">
                    <a16:rowId xmlns:a16="http://schemas.microsoft.com/office/drawing/2014/main" val="2015265399"/>
                  </a:ext>
                </a:extLst>
              </a:tr>
              <a:tr h="451301">
                <a:tc>
                  <a:txBody>
                    <a:bodyPr/>
                    <a:lstStyle/>
                    <a:p>
                      <a:pPr>
                        <a:tabLst>
                          <a:tab pos="3978910" algn="l"/>
                        </a:tabLst>
                      </a:pPr>
                      <a:r>
                        <a:rPr lang="fr-FR" sz="1500" cap="none" spc="0" dirty="0">
                          <a:solidFill>
                            <a:schemeClr val="tx1"/>
                          </a:solidFill>
                          <a:effectLst/>
                          <a:latin typeface="Arial" panose="020B0604020202020204" pitchFamily="34" charset="0"/>
                          <a:ea typeface="Times New Roman" panose="02020603050405020304" pitchFamily="18" charset="0"/>
                        </a:rPr>
                        <a:t>13-14</a:t>
                      </a:r>
                      <a:endParaRPr lang="fr-FR" sz="1500" cap="none" spc="0" dirty="0">
                        <a:solidFill>
                          <a:schemeClr val="tx1"/>
                        </a:solidFill>
                        <a:effectLst/>
                        <a:latin typeface="Times New Roman" panose="02020603050405020304" pitchFamily="18" charset="0"/>
                        <a:ea typeface="Times New Roman" panose="02020603050405020304" pitchFamily="18" charset="0"/>
                      </a:endParaRPr>
                    </a:p>
                  </a:txBody>
                  <a:tcPr marL="123949" marR="71509" marT="95345" marB="95345" anchor="ctr">
                    <a:lnL w="6350" cap="flat" cmpd="sng" algn="ctr">
                      <a:noFill/>
                      <a:prstDash val="solid"/>
                    </a:lnL>
                    <a:lnR w="6350" cap="flat" cmpd="sng" algn="ctr">
                      <a:noFill/>
                      <a:prstDash val="solid"/>
                    </a:lnR>
                    <a:lnT w="6350" cap="flat" cmpd="sng" algn="ctr">
                      <a:noFill/>
                      <a:prstDash val="solid"/>
                    </a:lnT>
                    <a:lnB w="12700" cmpd="sng">
                      <a:noFill/>
                      <a:prstDash val="solid"/>
                    </a:lnB>
                    <a:solidFill>
                      <a:schemeClr val="bg1">
                        <a:lumMod val="95000"/>
                      </a:schemeClr>
                    </a:solidFill>
                  </a:tcPr>
                </a:tc>
                <a:tc>
                  <a:txBody>
                    <a:bodyPr/>
                    <a:lstStyle/>
                    <a:p>
                      <a:pPr algn="just">
                        <a:tabLst>
                          <a:tab pos="3978910" algn="l"/>
                        </a:tabLst>
                      </a:pPr>
                      <a:r>
                        <a:rPr lang="fr-FR" sz="1500" cap="none" spc="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Les écritures – La TVA </a:t>
                      </a:r>
                    </a:p>
                  </a:txBody>
                  <a:tcPr marL="123949" marR="71509" marT="95345" marB="95345">
                    <a:lnL w="6350" cap="flat" cmpd="sng" algn="ctr">
                      <a:noFill/>
                      <a:prstDash val="solid"/>
                    </a:lnL>
                    <a:lnR w="12700" cmpd="sng">
                      <a:noFill/>
                      <a:prstDash val="solid"/>
                    </a:lnR>
                    <a:lnT w="635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4279858747"/>
                  </a:ext>
                </a:extLst>
              </a:tr>
              <a:tr h="451301">
                <a:tc>
                  <a:txBody>
                    <a:bodyPr/>
                    <a:lstStyle/>
                    <a:p>
                      <a:pPr>
                        <a:tabLst>
                          <a:tab pos="3978910" algn="l"/>
                        </a:tabLst>
                      </a:pPr>
                      <a:r>
                        <a:rPr lang="fr-FR" sz="1500" cap="none" spc="0" dirty="0">
                          <a:solidFill>
                            <a:schemeClr val="tx1"/>
                          </a:solidFill>
                          <a:effectLst/>
                          <a:latin typeface="Arial" panose="020B0604020202020204" pitchFamily="34" charset="0"/>
                          <a:ea typeface="Times New Roman" panose="02020603050405020304" pitchFamily="18" charset="0"/>
                        </a:rPr>
                        <a:t>15-16</a:t>
                      </a:r>
                      <a:endParaRPr lang="fr-FR" sz="1500" cap="none" spc="0" dirty="0">
                        <a:solidFill>
                          <a:schemeClr val="tx1"/>
                        </a:solidFill>
                        <a:effectLst/>
                        <a:latin typeface="Times New Roman" panose="02020603050405020304" pitchFamily="18" charset="0"/>
                        <a:ea typeface="Times New Roman" panose="02020603050405020304" pitchFamily="18" charset="0"/>
                      </a:endParaRPr>
                    </a:p>
                  </a:txBody>
                  <a:tcPr marL="123949" marR="71509" marT="95345" marB="95345" anchor="ctr">
                    <a:lnL w="38100" cap="flat" cmpd="sng" algn="ctr">
                      <a:noFill/>
                      <a:prstDash val="solid"/>
                    </a:lnL>
                    <a:lnR w="6350" cap="flat" cmpd="sng" algn="ctr">
                      <a:solidFill>
                        <a:schemeClr val="tx1">
                          <a:lumMod val="75000"/>
                          <a:lumOff val="25000"/>
                        </a:schemeClr>
                      </a:solidFill>
                      <a:prstDash val="solid"/>
                    </a:lnR>
                    <a:lnT w="12700" cmpd="sng">
                      <a:noFill/>
                      <a:prstDash val="solid"/>
                    </a:lnT>
                    <a:lnB w="6350" cap="flat" cmpd="sng" algn="ctr">
                      <a:noFill/>
                      <a:prstDash val="solid"/>
                    </a:lnB>
                    <a:solidFill>
                      <a:srgbClr val="F2F2F2">
                        <a:alpha val="30196"/>
                      </a:srgbClr>
                    </a:solidFill>
                  </a:tcPr>
                </a:tc>
                <a:tc>
                  <a:txBody>
                    <a:bodyPr/>
                    <a:lstStyle/>
                    <a:p>
                      <a:pPr algn="just">
                        <a:tabLst>
                          <a:tab pos="3978910" algn="l"/>
                        </a:tabLst>
                      </a:pPr>
                      <a:r>
                        <a:rPr lang="fr-FR" sz="1500" cap="none" spc="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Dettes à LT et autres dettes - les capitaux propres – Les provisions - Les immobilisations – IFRS 16</a:t>
                      </a:r>
                    </a:p>
                  </a:txBody>
                  <a:tcPr marL="123949" marR="71509" marT="95345" marB="95345">
                    <a:lnL w="6350" cap="flat" cmpd="sng" algn="ctr">
                      <a:solidFill>
                        <a:schemeClr val="tx1">
                          <a:lumMod val="75000"/>
                          <a:lumOff val="25000"/>
                        </a:schemeClr>
                      </a:solidFill>
                      <a:prstDash val="solid"/>
                    </a:lnL>
                    <a:lnR w="38100" cap="flat" cmpd="sng" algn="ctr">
                      <a:noFill/>
                      <a:prstDash val="solid"/>
                    </a:lnR>
                    <a:lnT w="12700" cmpd="sng">
                      <a:noFill/>
                      <a:prstDash val="solid"/>
                    </a:lnT>
                    <a:lnB w="6350" cap="flat" cmpd="sng" algn="ctr">
                      <a:noFill/>
                      <a:prstDash val="solid"/>
                    </a:lnB>
                    <a:solidFill>
                      <a:srgbClr val="F2F2F2">
                        <a:alpha val="30196"/>
                      </a:srgbClr>
                    </a:solidFill>
                  </a:tcPr>
                </a:tc>
                <a:extLst>
                  <a:ext uri="{0D108BD9-81ED-4DB2-BD59-A6C34878D82A}">
                    <a16:rowId xmlns:a16="http://schemas.microsoft.com/office/drawing/2014/main" val="3544203615"/>
                  </a:ext>
                </a:extLst>
              </a:tr>
              <a:tr h="451301">
                <a:tc>
                  <a:txBody>
                    <a:bodyPr/>
                    <a:lstStyle/>
                    <a:p>
                      <a:pPr>
                        <a:tabLst>
                          <a:tab pos="3978910" algn="l"/>
                        </a:tabLst>
                      </a:pPr>
                      <a:r>
                        <a:rPr lang="fr-FR" sz="1500" cap="none" spc="0" dirty="0">
                          <a:solidFill>
                            <a:schemeClr val="tx1"/>
                          </a:solidFill>
                          <a:effectLst/>
                          <a:latin typeface="Arial" panose="020B0604020202020204" pitchFamily="34" charset="0"/>
                          <a:ea typeface="Times New Roman" panose="02020603050405020304" pitchFamily="18" charset="0"/>
                        </a:rPr>
                        <a:t>17-18</a:t>
                      </a:r>
                      <a:endParaRPr lang="fr-FR" sz="1500" cap="none" spc="0" dirty="0">
                        <a:solidFill>
                          <a:schemeClr val="tx1"/>
                        </a:solidFill>
                        <a:effectLst/>
                        <a:latin typeface="Times New Roman" panose="02020603050405020304" pitchFamily="18" charset="0"/>
                        <a:ea typeface="Times New Roman" panose="02020603050405020304" pitchFamily="18" charset="0"/>
                      </a:endParaRPr>
                    </a:p>
                  </a:txBody>
                  <a:tcPr marL="123949" marR="71509" marT="95345" marB="95345" anchor="ctr">
                    <a:lnL w="6350" cap="flat" cmpd="sng" algn="ctr">
                      <a:noFill/>
                      <a:prstDash val="solid"/>
                    </a:lnL>
                    <a:lnR w="6350" cap="flat" cmpd="sng" algn="ctr">
                      <a:noFill/>
                      <a:prstDash val="solid"/>
                    </a:lnR>
                    <a:lnT w="6350" cap="flat" cmpd="sng" algn="ctr">
                      <a:noFill/>
                      <a:prstDash val="solid"/>
                    </a:lnT>
                    <a:lnB w="12700" cmpd="sng">
                      <a:noFill/>
                      <a:prstDash val="solid"/>
                    </a:lnB>
                    <a:solidFill>
                      <a:schemeClr val="bg1">
                        <a:lumMod val="95000"/>
                      </a:schemeClr>
                    </a:solidFill>
                  </a:tcPr>
                </a:tc>
                <a:tc>
                  <a:txBody>
                    <a:bodyPr/>
                    <a:lstStyle/>
                    <a:p>
                      <a:pPr algn="just">
                        <a:tabLst>
                          <a:tab pos="3978910" algn="l"/>
                        </a:tabLst>
                      </a:pPr>
                      <a:r>
                        <a:rPr lang="fr-FR" sz="1500" cap="none" spc="0" dirty="0">
                          <a:solidFill>
                            <a:srgbClr val="FF0000"/>
                          </a:solidFill>
                          <a:effectLst/>
                          <a:latin typeface="Arial" panose="020B0604020202020204" pitchFamily="34" charset="0"/>
                          <a:ea typeface="Times New Roman" panose="02020603050405020304" pitchFamily="18" charset="0"/>
                          <a:cs typeface="Arial" panose="020B0604020202020204" pitchFamily="34" charset="0"/>
                        </a:rPr>
                        <a:t>Les écritures d’inventaire</a:t>
                      </a:r>
                    </a:p>
                  </a:txBody>
                  <a:tcPr marL="123949" marR="71509" marT="95345" marB="95345">
                    <a:lnL w="6350" cap="flat" cmpd="sng" algn="ctr">
                      <a:noFill/>
                      <a:prstDash val="solid"/>
                    </a:lnL>
                    <a:lnR w="12700" cmpd="sng">
                      <a:noFill/>
                      <a:prstDash val="solid"/>
                    </a:lnR>
                    <a:lnT w="635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2913093419"/>
                  </a:ext>
                </a:extLst>
              </a:tr>
              <a:tr h="451301">
                <a:tc>
                  <a:txBody>
                    <a:bodyPr/>
                    <a:lstStyle/>
                    <a:p>
                      <a:pPr>
                        <a:tabLst>
                          <a:tab pos="3978910" algn="l"/>
                        </a:tabLst>
                      </a:pPr>
                      <a:r>
                        <a:rPr lang="fr-FR" sz="1500" cap="none" spc="0" dirty="0">
                          <a:solidFill>
                            <a:schemeClr val="tx1"/>
                          </a:solidFill>
                          <a:effectLst/>
                          <a:latin typeface="Times New Roman" panose="02020603050405020304" pitchFamily="18" charset="0"/>
                          <a:ea typeface="Times New Roman" panose="02020603050405020304" pitchFamily="18" charset="0"/>
                        </a:rPr>
                        <a:t>19-20</a:t>
                      </a:r>
                    </a:p>
                  </a:txBody>
                  <a:tcPr marL="123949" marR="71509" marT="95345" marB="95345" anchor="ctr">
                    <a:lnL w="6350" cap="flat" cmpd="sng" algn="ctr">
                      <a:noFill/>
                      <a:prstDash val="solid"/>
                    </a:lnL>
                    <a:lnR w="6350" cap="flat" cmpd="sng" algn="ctr">
                      <a:noFill/>
                      <a:prstDash val="solid"/>
                    </a:lnR>
                    <a:lnT w="6350" cap="flat" cmpd="sng" algn="ctr">
                      <a:noFill/>
                      <a:prstDash val="solid"/>
                    </a:lnT>
                    <a:lnB w="12700" cmpd="sng">
                      <a:noFill/>
                      <a:prstDash val="solid"/>
                    </a:lnB>
                    <a:solidFill>
                      <a:schemeClr val="bg1">
                        <a:lumMod val="95000"/>
                      </a:schemeClr>
                    </a:solidFill>
                  </a:tcPr>
                </a:tc>
                <a:tc>
                  <a:txBody>
                    <a:bodyPr/>
                    <a:lstStyle/>
                    <a:p>
                      <a:pPr algn="just">
                        <a:tabLst>
                          <a:tab pos="3978910" algn="l"/>
                        </a:tabLst>
                      </a:pPr>
                      <a:r>
                        <a:rPr lang="fr-FR" sz="1500" cap="none" spc="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L’annexe</a:t>
                      </a:r>
                    </a:p>
                  </a:txBody>
                  <a:tcPr marL="123949" marR="71509" marT="95345" marB="95345">
                    <a:lnL w="6350" cap="flat" cmpd="sng" algn="ctr">
                      <a:noFill/>
                      <a:prstDash val="solid"/>
                    </a:lnL>
                    <a:lnR w="12700" cmpd="sng">
                      <a:noFill/>
                      <a:prstDash val="solid"/>
                    </a:lnR>
                    <a:lnT w="635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3480796521"/>
                  </a:ext>
                </a:extLst>
              </a:tr>
              <a:tr h="451301">
                <a:tc>
                  <a:txBody>
                    <a:bodyPr/>
                    <a:lstStyle/>
                    <a:p>
                      <a:pPr>
                        <a:tabLst>
                          <a:tab pos="3978910" algn="l"/>
                        </a:tabLst>
                      </a:pPr>
                      <a:r>
                        <a:rPr lang="fr-FR" sz="1500" cap="none" spc="0" dirty="0">
                          <a:solidFill>
                            <a:schemeClr val="tx1"/>
                          </a:solidFill>
                          <a:effectLst/>
                          <a:latin typeface="Times New Roman" panose="02020603050405020304" pitchFamily="18" charset="0"/>
                          <a:ea typeface="Times New Roman" panose="02020603050405020304" pitchFamily="18" charset="0"/>
                        </a:rPr>
                        <a:t>21-22</a:t>
                      </a:r>
                    </a:p>
                  </a:txBody>
                  <a:tcPr marL="123949" marR="71509" marT="95345" marB="95345" anchor="ctr">
                    <a:lnL w="6350" cap="flat" cmpd="sng" algn="ctr">
                      <a:noFill/>
                      <a:prstDash val="solid"/>
                    </a:lnL>
                    <a:lnR w="6350" cap="flat" cmpd="sng" algn="ctr">
                      <a:noFill/>
                      <a:prstDash val="solid"/>
                    </a:lnR>
                    <a:lnT w="6350" cap="flat" cmpd="sng" algn="ctr">
                      <a:noFill/>
                      <a:prstDash val="solid"/>
                    </a:lnT>
                    <a:lnB w="12700" cmpd="sng">
                      <a:noFill/>
                      <a:prstDash val="solid"/>
                    </a:lnB>
                    <a:solidFill>
                      <a:schemeClr val="bg1">
                        <a:lumMod val="95000"/>
                      </a:schemeClr>
                    </a:solidFill>
                  </a:tcPr>
                </a:tc>
                <a:tc>
                  <a:txBody>
                    <a:bodyPr/>
                    <a:lstStyle/>
                    <a:p>
                      <a:pPr algn="just">
                        <a:tabLst>
                          <a:tab pos="3978910" algn="l"/>
                        </a:tabLst>
                      </a:pPr>
                      <a:r>
                        <a:rPr lang="fr-FR" sz="1500" cap="none" spc="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Les points particuliers </a:t>
                      </a:r>
                    </a:p>
                  </a:txBody>
                  <a:tcPr marL="123949" marR="71509" marT="95345" marB="95345">
                    <a:lnL w="6350" cap="flat" cmpd="sng" algn="ctr">
                      <a:noFill/>
                      <a:prstDash val="solid"/>
                    </a:lnL>
                    <a:lnR w="12700" cmpd="sng">
                      <a:noFill/>
                      <a:prstDash val="solid"/>
                    </a:lnR>
                    <a:lnT w="635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3654891150"/>
                  </a:ext>
                </a:extLst>
              </a:tr>
            </a:tbl>
          </a:graphicData>
        </a:graphic>
      </p:graphicFrame>
    </p:spTree>
    <p:extLst>
      <p:ext uri="{BB962C8B-B14F-4D97-AF65-F5344CB8AC3E}">
        <p14:creationId xmlns:p14="http://schemas.microsoft.com/office/powerpoint/2010/main" val="2516914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4" name="Rectangle 83">
            <a:extLst>
              <a:ext uri="{FF2B5EF4-FFF2-40B4-BE49-F238E27FC236}">
                <a16:creationId xmlns:a16="http://schemas.microsoft.com/office/drawing/2014/main" id="{23E547B5-89CF-4EC0-96DE-25771AED07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a:extLst>
              <a:ext uri="{FF2B5EF4-FFF2-40B4-BE49-F238E27FC236}">
                <a16:creationId xmlns:a16="http://schemas.microsoft.com/office/drawing/2014/main" id="{3F0B8CEB-8279-4E5E-A0CE-1FC9F71736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782" y="0"/>
            <a:ext cx="7421217" cy="6857999"/>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02517F6E-26E9-44E8-815E-774552D95FD0}"/>
              </a:ext>
            </a:extLst>
          </p:cNvPr>
          <p:cNvSpPr>
            <a:spLocks noGrp="1"/>
          </p:cNvSpPr>
          <p:nvPr>
            <p:ph type="title"/>
          </p:nvPr>
        </p:nvSpPr>
        <p:spPr>
          <a:xfrm>
            <a:off x="7320466" y="609600"/>
            <a:ext cx="4140014" cy="1330839"/>
          </a:xfrm>
          <a:prstGeom prst="ellipse">
            <a:avLst/>
          </a:prstGeom>
        </p:spPr>
        <p:txBody>
          <a:bodyPr vert="horz" lIns="91440" tIns="45720" rIns="91440" bIns="45720" rtlCol="0" anchor="ctr">
            <a:normAutofit/>
          </a:bodyPr>
          <a:lstStyle/>
          <a:p>
            <a:br>
              <a:rPr lang="en-US" sz="2800" dirty="0"/>
            </a:br>
            <a:endParaRPr lang="en-US" sz="2800" dirty="0"/>
          </a:p>
        </p:txBody>
      </p:sp>
      <p:pic>
        <p:nvPicPr>
          <p:cNvPr id="36" name="Picture 35">
            <a:extLst>
              <a:ext uri="{FF2B5EF4-FFF2-40B4-BE49-F238E27FC236}">
                <a16:creationId xmlns:a16="http://schemas.microsoft.com/office/drawing/2014/main" id="{FC9EF324-339C-4E46-9508-BF0C86AAC793}"/>
              </a:ext>
            </a:extLst>
          </p:cNvPr>
          <p:cNvPicPr>
            <a:picLocks noChangeAspect="1"/>
          </p:cNvPicPr>
          <p:nvPr/>
        </p:nvPicPr>
        <p:blipFill rotWithShape="1">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rcRect l="16675" r="16676" b="1"/>
          <a:stretch/>
        </p:blipFill>
        <p:spPr>
          <a:xfrm>
            <a:off x="20" y="10"/>
            <a:ext cx="6901711" cy="6857990"/>
          </a:xfrm>
          <a:custGeom>
            <a:avLst/>
            <a:gdLst/>
            <a:ahLst/>
            <a:cxnLst/>
            <a:rect l="l" t="t" r="r" b="b"/>
            <a:pathLst>
              <a:path w="6901731" h="6858000">
                <a:moveTo>
                  <a:pt x="0" y="0"/>
                </a:moveTo>
                <a:lnTo>
                  <a:pt x="6897896" y="5958"/>
                </a:lnTo>
                <a:lnTo>
                  <a:pt x="6866823" y="62592"/>
                </a:lnTo>
                <a:lnTo>
                  <a:pt x="6901731" y="89476"/>
                </a:lnTo>
                <a:lnTo>
                  <a:pt x="6901731" y="103833"/>
                </a:lnTo>
                <a:lnTo>
                  <a:pt x="6900034" y="110092"/>
                </a:lnTo>
                <a:lnTo>
                  <a:pt x="6901731" y="113679"/>
                </a:lnTo>
                <a:lnTo>
                  <a:pt x="6901731" y="405560"/>
                </a:lnTo>
                <a:lnTo>
                  <a:pt x="6900456" y="429509"/>
                </a:lnTo>
                <a:cubicBezTo>
                  <a:pt x="6892773" y="535647"/>
                  <a:pt x="6878314" y="537918"/>
                  <a:pt x="6886342" y="636808"/>
                </a:cubicBezTo>
                <a:cubicBezTo>
                  <a:pt x="6892506" y="756883"/>
                  <a:pt x="6864504" y="771443"/>
                  <a:pt x="6851784" y="839073"/>
                </a:cubicBezTo>
                <a:cubicBezTo>
                  <a:pt x="6838675" y="892655"/>
                  <a:pt x="6864124" y="961738"/>
                  <a:pt x="6845760" y="994930"/>
                </a:cubicBezTo>
                <a:cubicBezTo>
                  <a:pt x="6833572" y="1024166"/>
                  <a:pt x="6859282" y="1058905"/>
                  <a:pt x="6845601" y="1112932"/>
                </a:cubicBezTo>
                <a:cubicBezTo>
                  <a:pt x="6838700" y="1149910"/>
                  <a:pt x="6829138" y="1151035"/>
                  <a:pt x="6820235" y="1187433"/>
                </a:cubicBezTo>
                <a:cubicBezTo>
                  <a:pt x="6815504" y="1196464"/>
                  <a:pt x="6777707" y="1338549"/>
                  <a:pt x="6759643" y="1337010"/>
                </a:cubicBezTo>
                <a:cubicBezTo>
                  <a:pt x="6737660" y="1337296"/>
                  <a:pt x="6760650" y="1396341"/>
                  <a:pt x="6736375" y="1382272"/>
                </a:cubicBezTo>
                <a:cubicBezTo>
                  <a:pt x="6755741" y="1415836"/>
                  <a:pt x="6714675" y="1414567"/>
                  <a:pt x="6701292" y="1432111"/>
                </a:cubicBezTo>
                <a:cubicBezTo>
                  <a:pt x="6721110" y="1460185"/>
                  <a:pt x="6692106" y="1490815"/>
                  <a:pt x="6686578" y="1518624"/>
                </a:cubicBezTo>
                <a:cubicBezTo>
                  <a:pt x="6682512" y="1567002"/>
                  <a:pt x="6679579" y="1571443"/>
                  <a:pt x="6670824" y="1607743"/>
                </a:cubicBezTo>
                <a:cubicBezTo>
                  <a:pt x="6671133" y="1629590"/>
                  <a:pt x="6663161" y="1656870"/>
                  <a:pt x="6664392" y="1696405"/>
                </a:cubicBezTo>
                <a:cubicBezTo>
                  <a:pt x="6655686" y="1770486"/>
                  <a:pt x="6641938" y="1757082"/>
                  <a:pt x="6642880" y="1812372"/>
                </a:cubicBezTo>
                <a:cubicBezTo>
                  <a:pt x="6638579" y="1872475"/>
                  <a:pt x="6619231" y="1825476"/>
                  <a:pt x="6612547" y="1876437"/>
                </a:cubicBezTo>
                <a:cubicBezTo>
                  <a:pt x="6600695" y="1913834"/>
                  <a:pt x="6591061" y="1923231"/>
                  <a:pt x="6571760" y="1953331"/>
                </a:cubicBezTo>
                <a:cubicBezTo>
                  <a:pt x="6561039" y="1989021"/>
                  <a:pt x="6544090" y="2087896"/>
                  <a:pt x="6520213" y="2096455"/>
                </a:cubicBezTo>
                <a:lnTo>
                  <a:pt x="6492461" y="2188148"/>
                </a:lnTo>
                <a:cubicBezTo>
                  <a:pt x="6504372" y="2211333"/>
                  <a:pt x="6489131" y="2253220"/>
                  <a:pt x="6471854" y="2259117"/>
                </a:cubicBezTo>
                <a:cubicBezTo>
                  <a:pt x="6466151" y="2287829"/>
                  <a:pt x="6440452" y="2301346"/>
                  <a:pt x="6439832" y="2328334"/>
                </a:cubicBezTo>
                <a:cubicBezTo>
                  <a:pt x="6431013" y="2351201"/>
                  <a:pt x="6444250" y="2396409"/>
                  <a:pt x="6425162" y="2408211"/>
                </a:cubicBezTo>
                <a:lnTo>
                  <a:pt x="6417221" y="2427382"/>
                </a:lnTo>
                <a:lnTo>
                  <a:pt x="6425030" y="2464387"/>
                </a:lnTo>
                <a:lnTo>
                  <a:pt x="6406293" y="2472223"/>
                </a:lnTo>
                <a:cubicBezTo>
                  <a:pt x="6406862" y="2477277"/>
                  <a:pt x="6406486" y="2491723"/>
                  <a:pt x="6405400" y="2493547"/>
                </a:cubicBezTo>
                <a:lnTo>
                  <a:pt x="6374829" y="2532070"/>
                </a:lnTo>
                <a:cubicBezTo>
                  <a:pt x="6374597" y="2545374"/>
                  <a:pt x="6360976" y="2563797"/>
                  <a:pt x="6350864" y="2577422"/>
                </a:cubicBezTo>
                <a:cubicBezTo>
                  <a:pt x="6327056" y="2632768"/>
                  <a:pt x="6341262" y="2616275"/>
                  <a:pt x="6329174" y="2663854"/>
                </a:cubicBezTo>
                <a:cubicBezTo>
                  <a:pt x="6326303" y="2703642"/>
                  <a:pt x="6332854" y="2709643"/>
                  <a:pt x="6315095" y="2741507"/>
                </a:cubicBezTo>
                <a:cubicBezTo>
                  <a:pt x="6319921" y="2740191"/>
                  <a:pt x="6321925" y="2742004"/>
                  <a:pt x="6322463" y="2745641"/>
                </a:cubicBezTo>
                <a:cubicBezTo>
                  <a:pt x="6322245" y="2747982"/>
                  <a:pt x="6322027" y="2750323"/>
                  <a:pt x="6321808" y="2752663"/>
                </a:cubicBezTo>
                <a:lnTo>
                  <a:pt x="6314569" y="2756718"/>
                </a:lnTo>
                <a:cubicBezTo>
                  <a:pt x="6289324" y="2773686"/>
                  <a:pt x="6317551" y="2780051"/>
                  <a:pt x="6315211" y="2811618"/>
                </a:cubicBezTo>
                <a:cubicBezTo>
                  <a:pt x="6315620" y="2826627"/>
                  <a:pt x="6296047" y="2885298"/>
                  <a:pt x="6302211" y="2882314"/>
                </a:cubicBezTo>
                <a:lnTo>
                  <a:pt x="6286167" y="2949597"/>
                </a:lnTo>
                <a:cubicBezTo>
                  <a:pt x="6286401" y="2994618"/>
                  <a:pt x="6286615" y="2971464"/>
                  <a:pt x="6287037" y="3008578"/>
                </a:cubicBezTo>
                <a:cubicBezTo>
                  <a:pt x="6293795" y="3029535"/>
                  <a:pt x="6274405" y="3114154"/>
                  <a:pt x="6259150" y="3123139"/>
                </a:cubicBezTo>
                <a:cubicBezTo>
                  <a:pt x="6250085" y="3189063"/>
                  <a:pt x="6269067" y="3151280"/>
                  <a:pt x="6272249" y="3227854"/>
                </a:cubicBezTo>
                <a:cubicBezTo>
                  <a:pt x="6278775" y="3295842"/>
                  <a:pt x="6289216" y="3303765"/>
                  <a:pt x="6292288" y="3378383"/>
                </a:cubicBezTo>
                <a:cubicBezTo>
                  <a:pt x="6303894" y="3395995"/>
                  <a:pt x="6287498" y="3432581"/>
                  <a:pt x="6288328" y="3459618"/>
                </a:cubicBezTo>
                <a:cubicBezTo>
                  <a:pt x="6289158" y="3486653"/>
                  <a:pt x="6299937" y="3538735"/>
                  <a:pt x="6297272" y="3540603"/>
                </a:cubicBezTo>
                <a:cubicBezTo>
                  <a:pt x="6296849" y="3577379"/>
                  <a:pt x="6294184" y="3587943"/>
                  <a:pt x="6291001" y="3638374"/>
                </a:cubicBezTo>
                <a:cubicBezTo>
                  <a:pt x="6283026" y="3666794"/>
                  <a:pt x="6265833" y="3731744"/>
                  <a:pt x="6283592" y="3763609"/>
                </a:cubicBezTo>
                <a:cubicBezTo>
                  <a:pt x="6264286" y="3758340"/>
                  <a:pt x="6290177" y="3803150"/>
                  <a:pt x="6274068" y="3814506"/>
                </a:cubicBezTo>
                <a:cubicBezTo>
                  <a:pt x="6260645" y="3821643"/>
                  <a:pt x="6265372" y="3836902"/>
                  <a:pt x="6262850" y="3850454"/>
                </a:cubicBezTo>
                <a:cubicBezTo>
                  <a:pt x="6250418" y="3863479"/>
                  <a:pt x="6250660" y="3955243"/>
                  <a:pt x="6257357" y="3975474"/>
                </a:cubicBezTo>
                <a:cubicBezTo>
                  <a:pt x="6245091" y="4036737"/>
                  <a:pt x="6237535" y="4029237"/>
                  <a:pt x="6257889" y="4073155"/>
                </a:cubicBezTo>
                <a:cubicBezTo>
                  <a:pt x="6259272" y="4085906"/>
                  <a:pt x="6239882" y="4116397"/>
                  <a:pt x="6237441" y="4126638"/>
                </a:cubicBezTo>
                <a:lnTo>
                  <a:pt x="6245587" y="4172738"/>
                </a:lnTo>
                <a:lnTo>
                  <a:pt x="6235772" y="4176721"/>
                </a:lnTo>
                <a:lnTo>
                  <a:pt x="6233287" y="4195136"/>
                </a:lnTo>
                <a:lnTo>
                  <a:pt x="6234619" y="4280850"/>
                </a:lnTo>
                <a:cubicBezTo>
                  <a:pt x="6239453" y="4320763"/>
                  <a:pt x="6223309" y="4337596"/>
                  <a:pt x="6219318" y="4402526"/>
                </a:cubicBezTo>
                <a:cubicBezTo>
                  <a:pt x="6205466" y="4516209"/>
                  <a:pt x="6216183" y="4588729"/>
                  <a:pt x="6216810" y="4651172"/>
                </a:cubicBezTo>
                <a:cubicBezTo>
                  <a:pt x="6217673" y="4756959"/>
                  <a:pt x="6228654" y="4824005"/>
                  <a:pt x="6225945" y="4916779"/>
                </a:cubicBezTo>
                <a:cubicBezTo>
                  <a:pt x="6217032" y="4993010"/>
                  <a:pt x="6264271" y="4984591"/>
                  <a:pt x="6230174" y="5051379"/>
                </a:cubicBezTo>
                <a:cubicBezTo>
                  <a:pt x="6235713" y="5056951"/>
                  <a:pt x="6239420" y="5163714"/>
                  <a:pt x="6242600" y="5170879"/>
                </a:cubicBezTo>
                <a:lnTo>
                  <a:pt x="6235996" y="5216428"/>
                </a:lnTo>
                <a:lnTo>
                  <a:pt x="6214638" y="5285298"/>
                </a:lnTo>
                <a:cubicBezTo>
                  <a:pt x="6211392" y="5297492"/>
                  <a:pt x="6225576" y="5312063"/>
                  <a:pt x="6228432" y="5317696"/>
                </a:cubicBezTo>
                <a:lnTo>
                  <a:pt x="6246496" y="5398787"/>
                </a:lnTo>
                <a:lnTo>
                  <a:pt x="6244793" y="5399530"/>
                </a:lnTo>
                <a:lnTo>
                  <a:pt x="6241695" y="5406948"/>
                </a:lnTo>
                <a:lnTo>
                  <a:pt x="6267461" y="5499413"/>
                </a:lnTo>
                <a:cubicBezTo>
                  <a:pt x="6285387" y="5533848"/>
                  <a:pt x="6284888" y="5550029"/>
                  <a:pt x="6295987" y="5582659"/>
                </a:cubicBezTo>
                <a:cubicBezTo>
                  <a:pt x="6311253" y="5681724"/>
                  <a:pt x="6295439" y="5695558"/>
                  <a:pt x="6364803" y="5784263"/>
                </a:cubicBezTo>
                <a:cubicBezTo>
                  <a:pt x="6379348" y="5818651"/>
                  <a:pt x="6412475" y="5906802"/>
                  <a:pt x="6423050" y="5922637"/>
                </a:cubicBezTo>
                <a:cubicBezTo>
                  <a:pt x="6445210" y="5973612"/>
                  <a:pt x="6468179" y="6023873"/>
                  <a:pt x="6497767" y="6090108"/>
                </a:cubicBezTo>
                <a:cubicBezTo>
                  <a:pt x="6571895" y="6150548"/>
                  <a:pt x="6572491" y="6236583"/>
                  <a:pt x="6606710" y="6281543"/>
                </a:cubicBezTo>
                <a:cubicBezTo>
                  <a:pt x="6633675" y="6335892"/>
                  <a:pt x="6654357" y="6388782"/>
                  <a:pt x="6667540" y="6443715"/>
                </a:cubicBezTo>
                <a:cubicBezTo>
                  <a:pt x="6685192" y="6466826"/>
                  <a:pt x="6650500" y="6508701"/>
                  <a:pt x="6659722" y="6550105"/>
                </a:cubicBezTo>
                <a:cubicBezTo>
                  <a:pt x="6665926" y="6645044"/>
                  <a:pt x="6669126" y="6627536"/>
                  <a:pt x="6671805" y="6687397"/>
                </a:cubicBezTo>
                <a:cubicBezTo>
                  <a:pt x="6682671" y="6733683"/>
                  <a:pt x="6665210" y="6772117"/>
                  <a:pt x="6669658" y="6806602"/>
                </a:cubicBezTo>
                <a:cubicBezTo>
                  <a:pt x="6661174" y="6812658"/>
                  <a:pt x="6667097" y="6831470"/>
                  <a:pt x="6675783" y="6850325"/>
                </a:cubicBezTo>
                <a:lnTo>
                  <a:pt x="6679704" y="6858000"/>
                </a:lnTo>
                <a:lnTo>
                  <a:pt x="4532241" y="6858000"/>
                </a:lnTo>
                <a:lnTo>
                  <a:pt x="1208596" y="6858000"/>
                </a:lnTo>
                <a:lnTo>
                  <a:pt x="0" y="6858000"/>
                </a:lnTo>
                <a:close/>
              </a:path>
            </a:pathLst>
          </a:custGeom>
        </p:spPr>
      </p:pic>
      <p:sp>
        <p:nvSpPr>
          <p:cNvPr id="5" name="ZoneTexte 4">
            <a:extLst>
              <a:ext uri="{FF2B5EF4-FFF2-40B4-BE49-F238E27FC236}">
                <a16:creationId xmlns:a16="http://schemas.microsoft.com/office/drawing/2014/main" id="{DFEA2082-E7DE-4453-8158-54F380B94285}"/>
              </a:ext>
            </a:extLst>
          </p:cNvPr>
          <p:cNvSpPr txBox="1"/>
          <p:nvPr/>
        </p:nvSpPr>
        <p:spPr>
          <a:xfrm>
            <a:off x="7320465" y="2194102"/>
            <a:ext cx="4140013" cy="3908586"/>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4000" dirty="0"/>
              <a:t>Les </a:t>
            </a:r>
            <a:r>
              <a:rPr lang="en-US" sz="4000" dirty="0" err="1"/>
              <a:t>écritures</a:t>
            </a:r>
            <a:r>
              <a:rPr lang="en-US" sz="4000" dirty="0"/>
              <a:t> </a:t>
            </a:r>
            <a:r>
              <a:rPr lang="en-US" sz="4000" dirty="0" err="1"/>
              <a:t>d’inventaire</a:t>
            </a:r>
            <a:endParaRPr lang="en-US" sz="4000" dirty="0"/>
          </a:p>
          <a:p>
            <a:pPr indent="-228600">
              <a:lnSpc>
                <a:spcPct val="90000"/>
              </a:lnSpc>
              <a:spcAft>
                <a:spcPts val="600"/>
              </a:spcAft>
              <a:buFont typeface="Arial" panose="020B0604020202020204" pitchFamily="34" charset="0"/>
              <a:buChar char="•"/>
            </a:pPr>
            <a:endParaRPr lang="en-US" sz="4000" dirty="0"/>
          </a:p>
        </p:txBody>
      </p:sp>
      <p:sp>
        <p:nvSpPr>
          <p:cNvPr id="4" name="ZoneTexte 3">
            <a:extLst>
              <a:ext uri="{FF2B5EF4-FFF2-40B4-BE49-F238E27FC236}">
                <a16:creationId xmlns:a16="http://schemas.microsoft.com/office/drawing/2014/main" id="{AE196125-F657-4A8D-BF6F-9D35E2A19BAA}"/>
              </a:ext>
            </a:extLst>
          </p:cNvPr>
          <p:cNvSpPr txBox="1"/>
          <p:nvPr/>
        </p:nvSpPr>
        <p:spPr>
          <a:xfrm>
            <a:off x="838200" y="1825625"/>
            <a:ext cx="10515600" cy="4351338"/>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endParaRPr lang="fr-FR" dirty="0"/>
          </a:p>
        </p:txBody>
      </p:sp>
      <p:sp>
        <p:nvSpPr>
          <p:cNvPr id="23" name="ZoneTexte 2">
            <a:extLst>
              <a:ext uri="{FF2B5EF4-FFF2-40B4-BE49-F238E27FC236}">
                <a16:creationId xmlns:a16="http://schemas.microsoft.com/office/drawing/2014/main" id="{61BA051E-0D20-4CC3-9958-C0CFDE297C40}"/>
              </a:ext>
            </a:extLst>
          </p:cNvPr>
          <p:cNvSpPr txBox="1"/>
          <p:nvPr/>
        </p:nvSpPr>
        <p:spPr>
          <a:xfrm>
            <a:off x="1179226" y="3092970"/>
            <a:ext cx="9833548" cy="2693976"/>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endParaRPr lang="fr-FR" sz="2000" dirty="0">
              <a:solidFill>
                <a:srgbClr val="000000"/>
              </a:solidFill>
            </a:endParaRPr>
          </a:p>
          <a:p>
            <a:pPr indent="-228600">
              <a:lnSpc>
                <a:spcPct val="90000"/>
              </a:lnSpc>
              <a:spcAft>
                <a:spcPts val="600"/>
              </a:spcAft>
              <a:buFont typeface="Arial" panose="020B0604020202020204" pitchFamily="34" charset="0"/>
              <a:buChar char="•"/>
            </a:pPr>
            <a:endParaRPr lang="fr-FR" sz="2000" dirty="0">
              <a:solidFill>
                <a:srgbClr val="000000"/>
              </a:solidFill>
            </a:endParaRPr>
          </a:p>
          <a:p>
            <a:pPr indent="-228600">
              <a:lnSpc>
                <a:spcPct val="90000"/>
              </a:lnSpc>
              <a:spcAft>
                <a:spcPts val="600"/>
              </a:spcAft>
              <a:buFont typeface="Arial" panose="020B0604020202020204" pitchFamily="34" charset="0"/>
              <a:buChar char="•"/>
            </a:pPr>
            <a:endParaRPr lang="fr-FR" sz="2000" dirty="0">
              <a:solidFill>
                <a:srgbClr val="000000"/>
              </a:solidFill>
            </a:endParaRPr>
          </a:p>
        </p:txBody>
      </p:sp>
      <p:grpSp>
        <p:nvGrpSpPr>
          <p:cNvPr id="7" name="Award2" descr="{&quot;Key&quot;:&quot;POWER_USER_SHAPE_ICON&quot;,&quot;Value&quot;:&quot;POWER_USER_SHAPE_ICON_STYLE_1&quot;}">
            <a:extLst>
              <a:ext uri="{FF2B5EF4-FFF2-40B4-BE49-F238E27FC236}">
                <a16:creationId xmlns:a16="http://schemas.microsoft.com/office/drawing/2014/main" id="{471C68EA-2299-4048-9768-29BE3CCCA72D}"/>
              </a:ext>
            </a:extLst>
          </p:cNvPr>
          <p:cNvGrpSpPr>
            <a:grpSpLocks noChangeAspect="1"/>
          </p:cNvGrpSpPr>
          <p:nvPr>
            <p:custDataLst>
              <p:tags r:id="rId1"/>
            </p:custDataLst>
          </p:nvPr>
        </p:nvGrpSpPr>
        <p:grpSpPr>
          <a:xfrm>
            <a:off x="0" y="0"/>
            <a:ext cx="344587" cy="542925"/>
            <a:chOff x="2585735" y="108789"/>
            <a:chExt cx="344587" cy="542925"/>
          </a:xfrm>
        </p:grpSpPr>
        <p:sp>
          <p:nvSpPr>
            <p:cNvPr id="8" name="Freeform: Shape 206">
              <a:extLst>
                <a:ext uri="{FF2B5EF4-FFF2-40B4-BE49-F238E27FC236}">
                  <a16:creationId xmlns:a16="http://schemas.microsoft.com/office/drawing/2014/main" id="{F1582718-4360-43D7-8A82-7C736EEF1575}"/>
                </a:ext>
              </a:extLst>
            </p:cNvPr>
            <p:cNvSpPr>
              <a:spLocks/>
            </p:cNvSpPr>
            <p:nvPr/>
          </p:nvSpPr>
          <p:spPr bwMode="auto">
            <a:xfrm>
              <a:off x="2585735" y="108789"/>
              <a:ext cx="344587" cy="344988"/>
            </a:xfrm>
            <a:custGeom>
              <a:avLst/>
              <a:gdLst>
                <a:gd name="connsiteX0" fmla="*/ 167961 w 344587"/>
                <a:gd name="connsiteY0" fmla="*/ 276672 h 344988"/>
                <a:gd name="connsiteX1" fmla="*/ 168781 w 344587"/>
                <a:gd name="connsiteY1" fmla="*/ 281441 h 344988"/>
                <a:gd name="connsiteX2" fmla="*/ 165282 w 344587"/>
                <a:gd name="connsiteY2" fmla="*/ 284827 h 344988"/>
                <a:gd name="connsiteX3" fmla="*/ 170121 w 344587"/>
                <a:gd name="connsiteY3" fmla="*/ 285532 h 344988"/>
                <a:gd name="connsiteX4" fmla="*/ 172307 w 344587"/>
                <a:gd name="connsiteY4" fmla="*/ 289894 h 344988"/>
                <a:gd name="connsiteX5" fmla="*/ 174467 w 344587"/>
                <a:gd name="connsiteY5" fmla="*/ 285532 h 344988"/>
                <a:gd name="connsiteX6" fmla="*/ 179306 w 344587"/>
                <a:gd name="connsiteY6" fmla="*/ 284827 h 344988"/>
                <a:gd name="connsiteX7" fmla="*/ 175806 w 344587"/>
                <a:gd name="connsiteY7" fmla="*/ 281441 h 344988"/>
                <a:gd name="connsiteX8" fmla="*/ 176627 w 344587"/>
                <a:gd name="connsiteY8" fmla="*/ 276672 h 344988"/>
                <a:gd name="connsiteX9" fmla="*/ 172307 w 344587"/>
                <a:gd name="connsiteY9" fmla="*/ 278921 h 344988"/>
                <a:gd name="connsiteX10" fmla="*/ 194527 w 344587"/>
                <a:gd name="connsiteY10" fmla="*/ 274468 h 344988"/>
                <a:gd name="connsiteX11" fmla="*/ 190704 w 344587"/>
                <a:gd name="connsiteY11" fmla="*/ 277391 h 344988"/>
                <a:gd name="connsiteX12" fmla="*/ 186127 w 344587"/>
                <a:gd name="connsiteY12" fmla="*/ 275943 h 344988"/>
                <a:gd name="connsiteX13" fmla="*/ 187742 w 344587"/>
                <a:gd name="connsiteY13" fmla="*/ 280475 h 344988"/>
                <a:gd name="connsiteX14" fmla="*/ 184915 w 344587"/>
                <a:gd name="connsiteY14" fmla="*/ 284363 h 344988"/>
                <a:gd name="connsiteX15" fmla="*/ 189761 w 344587"/>
                <a:gd name="connsiteY15" fmla="*/ 284229 h 344988"/>
                <a:gd name="connsiteX16" fmla="*/ 192615 w 344587"/>
                <a:gd name="connsiteY16" fmla="*/ 288091 h 344988"/>
                <a:gd name="connsiteX17" fmla="*/ 193961 w 344587"/>
                <a:gd name="connsiteY17" fmla="*/ 283479 h 344988"/>
                <a:gd name="connsiteX18" fmla="*/ 198538 w 344587"/>
                <a:gd name="connsiteY18" fmla="*/ 281977 h 344988"/>
                <a:gd name="connsiteX19" fmla="*/ 194554 w 344587"/>
                <a:gd name="connsiteY19" fmla="*/ 279268 h 344988"/>
                <a:gd name="connsiteX20" fmla="*/ 149919 w 344587"/>
                <a:gd name="connsiteY20" fmla="*/ 274468 h 344988"/>
                <a:gd name="connsiteX21" fmla="*/ 149892 w 344587"/>
                <a:gd name="connsiteY21" fmla="*/ 279268 h 344988"/>
                <a:gd name="connsiteX22" fmla="*/ 145849 w 344587"/>
                <a:gd name="connsiteY22" fmla="*/ 281977 h 344988"/>
                <a:gd name="connsiteX23" fmla="*/ 150493 w 344587"/>
                <a:gd name="connsiteY23" fmla="*/ 283479 h 344988"/>
                <a:gd name="connsiteX24" fmla="*/ 151859 w 344587"/>
                <a:gd name="connsiteY24" fmla="*/ 288091 h 344988"/>
                <a:gd name="connsiteX25" fmla="*/ 154755 w 344587"/>
                <a:gd name="connsiteY25" fmla="*/ 284229 h 344988"/>
                <a:gd name="connsiteX26" fmla="*/ 159672 w 344587"/>
                <a:gd name="connsiteY26" fmla="*/ 284363 h 344988"/>
                <a:gd name="connsiteX27" fmla="*/ 156804 w 344587"/>
                <a:gd name="connsiteY27" fmla="*/ 280475 h 344988"/>
                <a:gd name="connsiteX28" fmla="*/ 158443 w 344587"/>
                <a:gd name="connsiteY28" fmla="*/ 275943 h 344988"/>
                <a:gd name="connsiteX29" fmla="*/ 153798 w 344587"/>
                <a:gd name="connsiteY29" fmla="*/ 277391 h 344988"/>
                <a:gd name="connsiteX30" fmla="*/ 211844 w 344587"/>
                <a:gd name="connsiteY30" fmla="*/ 268858 h 344988"/>
                <a:gd name="connsiteX31" fmla="*/ 208584 w 344587"/>
                <a:gd name="connsiteY31" fmla="*/ 272467 h 344988"/>
                <a:gd name="connsiteX32" fmla="*/ 203747 w 344587"/>
                <a:gd name="connsiteY32" fmla="*/ 271811 h 344988"/>
                <a:gd name="connsiteX33" fmla="*/ 206165 w 344587"/>
                <a:gd name="connsiteY33" fmla="*/ 276075 h 344988"/>
                <a:gd name="connsiteX34" fmla="*/ 204046 w 344587"/>
                <a:gd name="connsiteY34" fmla="*/ 280504 h 344988"/>
                <a:gd name="connsiteX35" fmla="*/ 208828 w 344587"/>
                <a:gd name="connsiteY35" fmla="*/ 279492 h 344988"/>
                <a:gd name="connsiteX36" fmla="*/ 212334 w 344587"/>
                <a:gd name="connsiteY36" fmla="*/ 282882 h 344988"/>
                <a:gd name="connsiteX37" fmla="*/ 212877 w 344587"/>
                <a:gd name="connsiteY37" fmla="*/ 278016 h 344988"/>
                <a:gd name="connsiteX38" fmla="*/ 217170 w 344587"/>
                <a:gd name="connsiteY38" fmla="*/ 275693 h 344988"/>
                <a:gd name="connsiteX39" fmla="*/ 212714 w 344587"/>
                <a:gd name="connsiteY39" fmla="*/ 273670 h 344988"/>
                <a:gd name="connsiteX40" fmla="*/ 132663 w 344587"/>
                <a:gd name="connsiteY40" fmla="*/ 268858 h 344988"/>
                <a:gd name="connsiteX41" fmla="*/ 131807 w 344587"/>
                <a:gd name="connsiteY41" fmla="*/ 273670 h 344988"/>
                <a:gd name="connsiteX42" fmla="*/ 127417 w 344587"/>
                <a:gd name="connsiteY42" fmla="*/ 275693 h 344988"/>
                <a:gd name="connsiteX43" fmla="*/ 131646 w 344587"/>
                <a:gd name="connsiteY43" fmla="*/ 278016 h 344988"/>
                <a:gd name="connsiteX44" fmla="*/ 132182 w 344587"/>
                <a:gd name="connsiteY44" fmla="*/ 282882 h 344988"/>
                <a:gd name="connsiteX45" fmla="*/ 135635 w 344587"/>
                <a:gd name="connsiteY45" fmla="*/ 279492 h 344988"/>
                <a:gd name="connsiteX46" fmla="*/ 140345 w 344587"/>
                <a:gd name="connsiteY46" fmla="*/ 280504 h 344988"/>
                <a:gd name="connsiteX47" fmla="*/ 138258 w 344587"/>
                <a:gd name="connsiteY47" fmla="*/ 276075 h 344988"/>
                <a:gd name="connsiteX48" fmla="*/ 140640 w 344587"/>
                <a:gd name="connsiteY48" fmla="*/ 271811 h 344988"/>
                <a:gd name="connsiteX49" fmla="*/ 135875 w 344587"/>
                <a:gd name="connsiteY49" fmla="*/ 272467 h 344988"/>
                <a:gd name="connsiteX50" fmla="*/ 228015 w 344587"/>
                <a:gd name="connsiteY50" fmla="*/ 260644 h 344988"/>
                <a:gd name="connsiteX51" fmla="*/ 225418 w 344587"/>
                <a:gd name="connsiteY51" fmla="*/ 264769 h 344988"/>
                <a:gd name="connsiteX52" fmla="*/ 220576 w 344587"/>
                <a:gd name="connsiteY52" fmla="*/ 264959 h 344988"/>
                <a:gd name="connsiteX53" fmla="*/ 223687 w 344587"/>
                <a:gd name="connsiteY53" fmla="*/ 268704 h 344988"/>
                <a:gd name="connsiteX54" fmla="*/ 222361 w 344587"/>
                <a:gd name="connsiteY54" fmla="*/ 273372 h 344988"/>
                <a:gd name="connsiteX55" fmla="*/ 226879 w 344587"/>
                <a:gd name="connsiteY55" fmla="*/ 271581 h 344988"/>
                <a:gd name="connsiteX56" fmla="*/ 230910 w 344587"/>
                <a:gd name="connsiteY56" fmla="*/ 274268 h 344988"/>
                <a:gd name="connsiteX57" fmla="*/ 230585 w 344587"/>
                <a:gd name="connsiteY57" fmla="*/ 269410 h 344988"/>
                <a:gd name="connsiteX58" fmla="*/ 234399 w 344587"/>
                <a:gd name="connsiteY58" fmla="*/ 266398 h 344988"/>
                <a:gd name="connsiteX59" fmla="*/ 229692 w 344587"/>
                <a:gd name="connsiteY59" fmla="*/ 265204 h 344988"/>
                <a:gd name="connsiteX60" fmla="*/ 116572 w 344587"/>
                <a:gd name="connsiteY60" fmla="*/ 260644 h 344988"/>
                <a:gd name="connsiteX61" fmla="*/ 114895 w 344587"/>
                <a:gd name="connsiteY61" fmla="*/ 265204 h 344988"/>
                <a:gd name="connsiteX62" fmla="*/ 110188 w 344587"/>
                <a:gd name="connsiteY62" fmla="*/ 266398 h 344988"/>
                <a:gd name="connsiteX63" fmla="*/ 114002 w 344587"/>
                <a:gd name="connsiteY63" fmla="*/ 269410 h 344988"/>
                <a:gd name="connsiteX64" fmla="*/ 113678 w 344587"/>
                <a:gd name="connsiteY64" fmla="*/ 274268 h 344988"/>
                <a:gd name="connsiteX65" fmla="*/ 117708 w 344587"/>
                <a:gd name="connsiteY65" fmla="*/ 271581 h 344988"/>
                <a:gd name="connsiteX66" fmla="*/ 122226 w 344587"/>
                <a:gd name="connsiteY66" fmla="*/ 273372 h 344988"/>
                <a:gd name="connsiteX67" fmla="*/ 120900 w 344587"/>
                <a:gd name="connsiteY67" fmla="*/ 268704 h 344988"/>
                <a:gd name="connsiteX68" fmla="*/ 124011 w 344587"/>
                <a:gd name="connsiteY68" fmla="*/ 264959 h 344988"/>
                <a:gd name="connsiteX69" fmla="*/ 119169 w 344587"/>
                <a:gd name="connsiteY69" fmla="*/ 264769 h 344988"/>
                <a:gd name="connsiteX70" fmla="*/ 242363 w 344587"/>
                <a:gd name="connsiteY70" fmla="*/ 249625 h 344988"/>
                <a:gd name="connsiteX71" fmla="*/ 240527 w 344587"/>
                <a:gd name="connsiteY71" fmla="*/ 254100 h 344988"/>
                <a:gd name="connsiteX72" fmla="*/ 235802 w 344587"/>
                <a:gd name="connsiteY72" fmla="*/ 255124 h 344988"/>
                <a:gd name="connsiteX73" fmla="*/ 239501 w 344587"/>
                <a:gd name="connsiteY73" fmla="*/ 258251 h 344988"/>
                <a:gd name="connsiteX74" fmla="*/ 239015 w 344587"/>
                <a:gd name="connsiteY74" fmla="*/ 263048 h 344988"/>
                <a:gd name="connsiteX75" fmla="*/ 243119 w 344587"/>
                <a:gd name="connsiteY75" fmla="*/ 260515 h 344988"/>
                <a:gd name="connsiteX76" fmla="*/ 247546 w 344587"/>
                <a:gd name="connsiteY76" fmla="*/ 262455 h 344988"/>
                <a:gd name="connsiteX77" fmla="*/ 246413 w 344587"/>
                <a:gd name="connsiteY77" fmla="*/ 257766 h 344988"/>
                <a:gd name="connsiteX78" fmla="*/ 249625 w 344587"/>
                <a:gd name="connsiteY78" fmla="*/ 254154 h 344988"/>
                <a:gd name="connsiteX79" fmla="*/ 244792 w 344587"/>
                <a:gd name="connsiteY79" fmla="*/ 253776 h 344988"/>
                <a:gd name="connsiteX80" fmla="*/ 102024 w 344587"/>
                <a:gd name="connsiteY80" fmla="*/ 249625 h 344988"/>
                <a:gd name="connsiteX81" fmla="*/ 99594 w 344587"/>
                <a:gd name="connsiteY81" fmla="*/ 253776 h 344988"/>
                <a:gd name="connsiteX82" fmla="*/ 94762 w 344587"/>
                <a:gd name="connsiteY82" fmla="*/ 254154 h 344988"/>
                <a:gd name="connsiteX83" fmla="*/ 97975 w 344587"/>
                <a:gd name="connsiteY83" fmla="*/ 257766 h 344988"/>
                <a:gd name="connsiteX84" fmla="*/ 96841 w 344587"/>
                <a:gd name="connsiteY84" fmla="*/ 262455 h 344988"/>
                <a:gd name="connsiteX85" fmla="*/ 101268 w 344587"/>
                <a:gd name="connsiteY85" fmla="*/ 260515 h 344988"/>
                <a:gd name="connsiteX86" fmla="*/ 105372 w 344587"/>
                <a:gd name="connsiteY86" fmla="*/ 263048 h 344988"/>
                <a:gd name="connsiteX87" fmla="*/ 104886 w 344587"/>
                <a:gd name="connsiteY87" fmla="*/ 258251 h 344988"/>
                <a:gd name="connsiteX88" fmla="*/ 108585 w 344587"/>
                <a:gd name="connsiteY88" fmla="*/ 255124 h 344988"/>
                <a:gd name="connsiteX89" fmla="*/ 103860 w 344587"/>
                <a:gd name="connsiteY89" fmla="*/ 254100 h 344988"/>
                <a:gd name="connsiteX90" fmla="*/ 254712 w 344587"/>
                <a:gd name="connsiteY90" fmla="*/ 236203 h 344988"/>
                <a:gd name="connsiteX91" fmla="*/ 253690 w 344587"/>
                <a:gd name="connsiteY91" fmla="*/ 240928 h 344988"/>
                <a:gd name="connsiteX92" fmla="*/ 249225 w 344587"/>
                <a:gd name="connsiteY92" fmla="*/ 242764 h 344988"/>
                <a:gd name="connsiteX93" fmla="*/ 253394 w 344587"/>
                <a:gd name="connsiteY93" fmla="*/ 245220 h 344988"/>
                <a:gd name="connsiteX94" fmla="*/ 253771 w 344587"/>
                <a:gd name="connsiteY94" fmla="*/ 250026 h 344988"/>
                <a:gd name="connsiteX95" fmla="*/ 257348 w 344587"/>
                <a:gd name="connsiteY95" fmla="*/ 246813 h 344988"/>
                <a:gd name="connsiteX96" fmla="*/ 262056 w 344587"/>
                <a:gd name="connsiteY96" fmla="*/ 247974 h 344988"/>
                <a:gd name="connsiteX97" fmla="*/ 260119 w 344587"/>
                <a:gd name="connsiteY97" fmla="*/ 243520 h 344988"/>
                <a:gd name="connsiteX98" fmla="*/ 262648 w 344587"/>
                <a:gd name="connsiteY98" fmla="*/ 239416 h 344988"/>
                <a:gd name="connsiteX99" fmla="*/ 257833 w 344587"/>
                <a:gd name="connsiteY99" fmla="*/ 239902 h 344988"/>
                <a:gd name="connsiteX100" fmla="*/ 89793 w 344587"/>
                <a:gd name="connsiteY100" fmla="*/ 236203 h 344988"/>
                <a:gd name="connsiteX101" fmla="*/ 86626 w 344587"/>
                <a:gd name="connsiteY101" fmla="*/ 239902 h 344988"/>
                <a:gd name="connsiteX102" fmla="*/ 81739 w 344587"/>
                <a:gd name="connsiteY102" fmla="*/ 239416 h 344988"/>
                <a:gd name="connsiteX103" fmla="*/ 84333 w 344587"/>
                <a:gd name="connsiteY103" fmla="*/ 243520 h 344988"/>
                <a:gd name="connsiteX104" fmla="*/ 82340 w 344587"/>
                <a:gd name="connsiteY104" fmla="*/ 247974 h 344988"/>
                <a:gd name="connsiteX105" fmla="*/ 87118 w 344587"/>
                <a:gd name="connsiteY105" fmla="*/ 246813 h 344988"/>
                <a:gd name="connsiteX106" fmla="*/ 90749 w 344587"/>
                <a:gd name="connsiteY106" fmla="*/ 250026 h 344988"/>
                <a:gd name="connsiteX107" fmla="*/ 91131 w 344587"/>
                <a:gd name="connsiteY107" fmla="*/ 245220 h 344988"/>
                <a:gd name="connsiteX108" fmla="*/ 95363 w 344587"/>
                <a:gd name="connsiteY108" fmla="*/ 242764 h 344988"/>
                <a:gd name="connsiteX109" fmla="*/ 90831 w 344587"/>
                <a:gd name="connsiteY109" fmla="*/ 240928 h 344988"/>
                <a:gd name="connsiteX110" fmla="*/ 264558 w 344587"/>
                <a:gd name="connsiteY110" fmla="*/ 220977 h 344988"/>
                <a:gd name="connsiteX111" fmla="*/ 264341 w 344587"/>
                <a:gd name="connsiteY111" fmla="*/ 225819 h 344988"/>
                <a:gd name="connsiteX112" fmla="*/ 260243 w 344587"/>
                <a:gd name="connsiteY112" fmla="*/ 228416 h 344988"/>
                <a:gd name="connsiteX113" fmla="*/ 264803 w 344587"/>
                <a:gd name="connsiteY113" fmla="*/ 230093 h 344988"/>
                <a:gd name="connsiteX114" fmla="*/ 265997 w 344587"/>
                <a:gd name="connsiteY114" fmla="*/ 234800 h 344988"/>
                <a:gd name="connsiteX115" fmla="*/ 269009 w 344587"/>
                <a:gd name="connsiteY115" fmla="*/ 230986 h 344988"/>
                <a:gd name="connsiteX116" fmla="*/ 273867 w 344587"/>
                <a:gd name="connsiteY116" fmla="*/ 231311 h 344988"/>
                <a:gd name="connsiteX117" fmla="*/ 271180 w 344587"/>
                <a:gd name="connsiteY117" fmla="*/ 227280 h 344988"/>
                <a:gd name="connsiteX118" fmla="*/ 272971 w 344587"/>
                <a:gd name="connsiteY118" fmla="*/ 222762 h 344988"/>
                <a:gd name="connsiteX119" fmla="*/ 268276 w 344587"/>
                <a:gd name="connsiteY119" fmla="*/ 224088 h 344988"/>
                <a:gd name="connsiteX120" fmla="*/ 80029 w 344587"/>
                <a:gd name="connsiteY120" fmla="*/ 220977 h 344988"/>
                <a:gd name="connsiteX121" fmla="*/ 76311 w 344587"/>
                <a:gd name="connsiteY121" fmla="*/ 224088 h 344988"/>
                <a:gd name="connsiteX122" fmla="*/ 71616 w 344587"/>
                <a:gd name="connsiteY122" fmla="*/ 222762 h 344988"/>
                <a:gd name="connsiteX123" fmla="*/ 73407 w 344587"/>
                <a:gd name="connsiteY123" fmla="*/ 227280 h 344988"/>
                <a:gd name="connsiteX124" fmla="*/ 70721 w 344587"/>
                <a:gd name="connsiteY124" fmla="*/ 231311 h 344988"/>
                <a:gd name="connsiteX125" fmla="*/ 75578 w 344587"/>
                <a:gd name="connsiteY125" fmla="*/ 230986 h 344988"/>
                <a:gd name="connsiteX126" fmla="*/ 78590 w 344587"/>
                <a:gd name="connsiteY126" fmla="*/ 234800 h 344988"/>
                <a:gd name="connsiteX127" fmla="*/ 79785 w 344587"/>
                <a:gd name="connsiteY127" fmla="*/ 230093 h 344988"/>
                <a:gd name="connsiteX128" fmla="*/ 84344 w 344587"/>
                <a:gd name="connsiteY128" fmla="*/ 228416 h 344988"/>
                <a:gd name="connsiteX129" fmla="*/ 80246 w 344587"/>
                <a:gd name="connsiteY129" fmla="*/ 225819 h 344988"/>
                <a:gd name="connsiteX130" fmla="*/ 271410 w 344587"/>
                <a:gd name="connsiteY130" fmla="*/ 204148 h 344988"/>
                <a:gd name="connsiteX131" fmla="*/ 272066 w 344587"/>
                <a:gd name="connsiteY131" fmla="*/ 208985 h 344988"/>
                <a:gd name="connsiteX132" fmla="*/ 268457 w 344587"/>
                <a:gd name="connsiteY132" fmla="*/ 212245 h 344988"/>
                <a:gd name="connsiteX133" fmla="*/ 273269 w 344587"/>
                <a:gd name="connsiteY133" fmla="*/ 213115 h 344988"/>
                <a:gd name="connsiteX134" fmla="*/ 275292 w 344587"/>
                <a:gd name="connsiteY134" fmla="*/ 217571 h 344988"/>
                <a:gd name="connsiteX135" fmla="*/ 277615 w 344587"/>
                <a:gd name="connsiteY135" fmla="*/ 213278 h 344988"/>
                <a:gd name="connsiteX136" fmla="*/ 282481 w 344587"/>
                <a:gd name="connsiteY136" fmla="*/ 212734 h 344988"/>
                <a:gd name="connsiteX137" fmla="*/ 279091 w 344587"/>
                <a:gd name="connsiteY137" fmla="*/ 209229 h 344988"/>
                <a:gd name="connsiteX138" fmla="*/ 280076 w 344587"/>
                <a:gd name="connsiteY138" fmla="*/ 204447 h 344988"/>
                <a:gd name="connsiteX139" fmla="*/ 275674 w 344587"/>
                <a:gd name="connsiteY139" fmla="*/ 206566 h 344988"/>
                <a:gd name="connsiteX140" fmla="*/ 73019 w 344587"/>
                <a:gd name="connsiteY140" fmla="*/ 204148 h 344988"/>
                <a:gd name="connsiteX141" fmla="*/ 68816 w 344587"/>
                <a:gd name="connsiteY141" fmla="*/ 206566 h 344988"/>
                <a:gd name="connsiteX142" fmla="*/ 64477 w 344587"/>
                <a:gd name="connsiteY142" fmla="*/ 204447 h 344988"/>
                <a:gd name="connsiteX143" fmla="*/ 65447 w 344587"/>
                <a:gd name="connsiteY143" fmla="*/ 209229 h 344988"/>
                <a:gd name="connsiteX144" fmla="*/ 62106 w 344587"/>
                <a:gd name="connsiteY144" fmla="*/ 212734 h 344988"/>
                <a:gd name="connsiteX145" fmla="*/ 66903 w 344587"/>
                <a:gd name="connsiteY145" fmla="*/ 213278 h 344988"/>
                <a:gd name="connsiteX146" fmla="*/ 69193 w 344587"/>
                <a:gd name="connsiteY146" fmla="*/ 217571 h 344988"/>
                <a:gd name="connsiteX147" fmla="*/ 71187 w 344587"/>
                <a:gd name="connsiteY147" fmla="*/ 213115 h 344988"/>
                <a:gd name="connsiteX148" fmla="*/ 75929 w 344587"/>
                <a:gd name="connsiteY148" fmla="*/ 212245 h 344988"/>
                <a:gd name="connsiteX149" fmla="*/ 72373 w 344587"/>
                <a:gd name="connsiteY149" fmla="*/ 208985 h 344988"/>
                <a:gd name="connsiteX150" fmla="*/ 283915 w 344587"/>
                <a:gd name="connsiteY150" fmla="*/ 185116 h 344988"/>
                <a:gd name="connsiteX151" fmla="*/ 279950 w 344587"/>
                <a:gd name="connsiteY151" fmla="*/ 187963 h 344988"/>
                <a:gd name="connsiteX152" fmla="*/ 275388 w 344587"/>
                <a:gd name="connsiteY152" fmla="*/ 186320 h 344988"/>
                <a:gd name="connsiteX153" fmla="*/ 276854 w 344587"/>
                <a:gd name="connsiteY153" fmla="*/ 191001 h 344988"/>
                <a:gd name="connsiteX154" fmla="*/ 273867 w 344587"/>
                <a:gd name="connsiteY154" fmla="*/ 194861 h 344988"/>
                <a:gd name="connsiteX155" fmla="*/ 278755 w 344587"/>
                <a:gd name="connsiteY155" fmla="*/ 194888 h 344988"/>
                <a:gd name="connsiteX156" fmla="*/ 281498 w 344587"/>
                <a:gd name="connsiteY156" fmla="*/ 198939 h 344988"/>
                <a:gd name="connsiteX157" fmla="*/ 283019 w 344587"/>
                <a:gd name="connsiteY157" fmla="*/ 194286 h 344988"/>
                <a:gd name="connsiteX158" fmla="*/ 287690 w 344587"/>
                <a:gd name="connsiteY158" fmla="*/ 192917 h 344988"/>
                <a:gd name="connsiteX159" fmla="*/ 283780 w 344587"/>
                <a:gd name="connsiteY159" fmla="*/ 190015 h 344988"/>
                <a:gd name="connsiteX160" fmla="*/ 60472 w 344587"/>
                <a:gd name="connsiteY160" fmla="*/ 185116 h 344988"/>
                <a:gd name="connsiteX161" fmla="*/ 60608 w 344587"/>
                <a:gd name="connsiteY161" fmla="*/ 190015 h 344988"/>
                <a:gd name="connsiteX162" fmla="*/ 56697 w 344587"/>
                <a:gd name="connsiteY162" fmla="*/ 192917 h 344988"/>
                <a:gd name="connsiteX163" fmla="*/ 61368 w 344587"/>
                <a:gd name="connsiteY163" fmla="*/ 194286 h 344988"/>
                <a:gd name="connsiteX164" fmla="*/ 62889 w 344587"/>
                <a:gd name="connsiteY164" fmla="*/ 198939 h 344988"/>
                <a:gd name="connsiteX165" fmla="*/ 65632 w 344587"/>
                <a:gd name="connsiteY165" fmla="*/ 194888 h 344988"/>
                <a:gd name="connsiteX166" fmla="*/ 70520 w 344587"/>
                <a:gd name="connsiteY166" fmla="*/ 194861 h 344988"/>
                <a:gd name="connsiteX167" fmla="*/ 67533 w 344587"/>
                <a:gd name="connsiteY167" fmla="*/ 191001 h 344988"/>
                <a:gd name="connsiteX168" fmla="*/ 68999 w 344587"/>
                <a:gd name="connsiteY168" fmla="*/ 186320 h 344988"/>
                <a:gd name="connsiteX169" fmla="*/ 64437 w 344587"/>
                <a:gd name="connsiteY169" fmla="*/ 187963 h 344988"/>
                <a:gd name="connsiteX170" fmla="*/ 284437 w 344587"/>
                <a:gd name="connsiteY170" fmla="*/ 165482 h 344988"/>
                <a:gd name="connsiteX171" fmla="*/ 281057 w 344587"/>
                <a:gd name="connsiteY171" fmla="*/ 168981 h 344988"/>
                <a:gd name="connsiteX172" fmla="*/ 276271 w 344587"/>
                <a:gd name="connsiteY172" fmla="*/ 168161 h 344988"/>
                <a:gd name="connsiteX173" fmla="*/ 278542 w 344587"/>
                <a:gd name="connsiteY173" fmla="*/ 172508 h 344988"/>
                <a:gd name="connsiteX174" fmla="*/ 276271 w 344587"/>
                <a:gd name="connsiteY174" fmla="*/ 176827 h 344988"/>
                <a:gd name="connsiteX175" fmla="*/ 281057 w 344587"/>
                <a:gd name="connsiteY175" fmla="*/ 176007 h 344988"/>
                <a:gd name="connsiteX176" fmla="*/ 284437 w 344587"/>
                <a:gd name="connsiteY176" fmla="*/ 179506 h 344988"/>
                <a:gd name="connsiteX177" fmla="*/ 285140 w 344587"/>
                <a:gd name="connsiteY177" fmla="*/ 174667 h 344988"/>
                <a:gd name="connsiteX178" fmla="*/ 289493 w 344587"/>
                <a:gd name="connsiteY178" fmla="*/ 172508 h 344988"/>
                <a:gd name="connsiteX179" fmla="*/ 285140 w 344587"/>
                <a:gd name="connsiteY179" fmla="*/ 170321 h 344988"/>
                <a:gd name="connsiteX180" fmla="*/ 60027 w 344587"/>
                <a:gd name="connsiteY180" fmla="*/ 165482 h 344988"/>
                <a:gd name="connsiteX181" fmla="*/ 59313 w 344587"/>
                <a:gd name="connsiteY181" fmla="*/ 170321 h 344988"/>
                <a:gd name="connsiteX182" fmla="*/ 54894 w 344587"/>
                <a:gd name="connsiteY182" fmla="*/ 172508 h 344988"/>
                <a:gd name="connsiteX183" fmla="*/ 59313 w 344587"/>
                <a:gd name="connsiteY183" fmla="*/ 174667 h 344988"/>
                <a:gd name="connsiteX184" fmla="*/ 60027 w 344587"/>
                <a:gd name="connsiteY184" fmla="*/ 179506 h 344988"/>
                <a:gd name="connsiteX185" fmla="*/ 63458 w 344587"/>
                <a:gd name="connsiteY185" fmla="*/ 176007 h 344988"/>
                <a:gd name="connsiteX186" fmla="*/ 68317 w 344587"/>
                <a:gd name="connsiteY186" fmla="*/ 176827 h 344988"/>
                <a:gd name="connsiteX187" fmla="*/ 66011 w 344587"/>
                <a:gd name="connsiteY187" fmla="*/ 172508 h 344988"/>
                <a:gd name="connsiteX188" fmla="*/ 68317 w 344587"/>
                <a:gd name="connsiteY188" fmla="*/ 168161 h 344988"/>
                <a:gd name="connsiteX189" fmla="*/ 63458 w 344587"/>
                <a:gd name="connsiteY189" fmla="*/ 168981 h 344988"/>
                <a:gd name="connsiteX190" fmla="*/ 281498 w 344587"/>
                <a:gd name="connsiteY190" fmla="*/ 146049 h 344988"/>
                <a:gd name="connsiteX191" fmla="*/ 278755 w 344587"/>
                <a:gd name="connsiteY191" fmla="*/ 150092 h 344988"/>
                <a:gd name="connsiteX192" fmla="*/ 273867 w 344587"/>
                <a:gd name="connsiteY192" fmla="*/ 150120 h 344988"/>
                <a:gd name="connsiteX193" fmla="*/ 276854 w 344587"/>
                <a:gd name="connsiteY193" fmla="*/ 153999 h 344988"/>
                <a:gd name="connsiteX194" fmla="*/ 275388 w 344587"/>
                <a:gd name="connsiteY194" fmla="*/ 158670 h 344988"/>
                <a:gd name="connsiteX195" fmla="*/ 279950 w 344587"/>
                <a:gd name="connsiteY195" fmla="*/ 157004 h 344988"/>
                <a:gd name="connsiteX196" fmla="*/ 283915 w 344587"/>
                <a:gd name="connsiteY196" fmla="*/ 159872 h 344988"/>
                <a:gd name="connsiteX197" fmla="*/ 283780 w 344587"/>
                <a:gd name="connsiteY197" fmla="*/ 154955 h 344988"/>
                <a:gd name="connsiteX198" fmla="*/ 287690 w 344587"/>
                <a:gd name="connsiteY198" fmla="*/ 152059 h 344988"/>
                <a:gd name="connsiteX199" fmla="*/ 283019 w 344587"/>
                <a:gd name="connsiteY199" fmla="*/ 150693 h 344988"/>
                <a:gd name="connsiteX200" fmla="*/ 62889 w 344587"/>
                <a:gd name="connsiteY200" fmla="*/ 146049 h 344988"/>
                <a:gd name="connsiteX201" fmla="*/ 61368 w 344587"/>
                <a:gd name="connsiteY201" fmla="*/ 150693 h 344988"/>
                <a:gd name="connsiteX202" fmla="*/ 56697 w 344587"/>
                <a:gd name="connsiteY202" fmla="*/ 152059 h 344988"/>
                <a:gd name="connsiteX203" fmla="*/ 60608 w 344587"/>
                <a:gd name="connsiteY203" fmla="*/ 154955 h 344988"/>
                <a:gd name="connsiteX204" fmla="*/ 60472 w 344587"/>
                <a:gd name="connsiteY204" fmla="*/ 159872 h 344988"/>
                <a:gd name="connsiteX205" fmla="*/ 64437 w 344587"/>
                <a:gd name="connsiteY205" fmla="*/ 157004 h 344988"/>
                <a:gd name="connsiteX206" fmla="*/ 68999 w 344587"/>
                <a:gd name="connsiteY206" fmla="*/ 158670 h 344988"/>
                <a:gd name="connsiteX207" fmla="*/ 67533 w 344587"/>
                <a:gd name="connsiteY207" fmla="*/ 153999 h 344988"/>
                <a:gd name="connsiteX208" fmla="*/ 70520 w 344587"/>
                <a:gd name="connsiteY208" fmla="*/ 150120 h 344988"/>
                <a:gd name="connsiteX209" fmla="*/ 65632 w 344587"/>
                <a:gd name="connsiteY209" fmla="*/ 150092 h 344988"/>
                <a:gd name="connsiteX210" fmla="*/ 275292 w 344587"/>
                <a:gd name="connsiteY210" fmla="*/ 127618 h 344988"/>
                <a:gd name="connsiteX211" fmla="*/ 273269 w 344587"/>
                <a:gd name="connsiteY211" fmla="*/ 132007 h 344988"/>
                <a:gd name="connsiteX212" fmla="*/ 268457 w 344587"/>
                <a:gd name="connsiteY212" fmla="*/ 132864 h 344988"/>
                <a:gd name="connsiteX213" fmla="*/ 272066 w 344587"/>
                <a:gd name="connsiteY213" fmla="*/ 136103 h 344988"/>
                <a:gd name="connsiteX214" fmla="*/ 271410 w 344587"/>
                <a:gd name="connsiteY214" fmla="*/ 140840 h 344988"/>
                <a:gd name="connsiteX215" fmla="*/ 275674 w 344587"/>
                <a:gd name="connsiteY215" fmla="*/ 138458 h 344988"/>
                <a:gd name="connsiteX216" fmla="*/ 280076 w 344587"/>
                <a:gd name="connsiteY216" fmla="*/ 140546 h 344988"/>
                <a:gd name="connsiteX217" fmla="*/ 279091 w 344587"/>
                <a:gd name="connsiteY217" fmla="*/ 135862 h 344988"/>
                <a:gd name="connsiteX218" fmla="*/ 282481 w 344587"/>
                <a:gd name="connsiteY218" fmla="*/ 132382 h 344988"/>
                <a:gd name="connsiteX219" fmla="*/ 277615 w 344587"/>
                <a:gd name="connsiteY219" fmla="*/ 131847 h 344988"/>
                <a:gd name="connsiteX220" fmla="*/ 69193 w 344587"/>
                <a:gd name="connsiteY220" fmla="*/ 127618 h 344988"/>
                <a:gd name="connsiteX221" fmla="*/ 66903 w 344587"/>
                <a:gd name="connsiteY221" fmla="*/ 131847 h 344988"/>
                <a:gd name="connsiteX222" fmla="*/ 62106 w 344587"/>
                <a:gd name="connsiteY222" fmla="*/ 132382 h 344988"/>
                <a:gd name="connsiteX223" fmla="*/ 65447 w 344587"/>
                <a:gd name="connsiteY223" fmla="*/ 135862 h 344988"/>
                <a:gd name="connsiteX224" fmla="*/ 64477 w 344587"/>
                <a:gd name="connsiteY224" fmla="*/ 140546 h 344988"/>
                <a:gd name="connsiteX225" fmla="*/ 68816 w 344587"/>
                <a:gd name="connsiteY225" fmla="*/ 138458 h 344988"/>
                <a:gd name="connsiteX226" fmla="*/ 73019 w 344587"/>
                <a:gd name="connsiteY226" fmla="*/ 140840 h 344988"/>
                <a:gd name="connsiteX227" fmla="*/ 72373 w 344587"/>
                <a:gd name="connsiteY227" fmla="*/ 136103 h 344988"/>
                <a:gd name="connsiteX228" fmla="*/ 75929 w 344587"/>
                <a:gd name="connsiteY228" fmla="*/ 132864 h 344988"/>
                <a:gd name="connsiteX229" fmla="*/ 71187 w 344587"/>
                <a:gd name="connsiteY229" fmla="*/ 132007 h 344988"/>
                <a:gd name="connsiteX230" fmla="*/ 265997 w 344587"/>
                <a:gd name="connsiteY230" fmla="*/ 110188 h 344988"/>
                <a:gd name="connsiteX231" fmla="*/ 264803 w 344587"/>
                <a:gd name="connsiteY231" fmla="*/ 114963 h 344988"/>
                <a:gd name="connsiteX232" fmla="*/ 260243 w 344587"/>
                <a:gd name="connsiteY232" fmla="*/ 116665 h 344988"/>
                <a:gd name="connsiteX233" fmla="*/ 264341 w 344587"/>
                <a:gd name="connsiteY233" fmla="*/ 119299 h 344988"/>
                <a:gd name="connsiteX234" fmla="*/ 264558 w 344587"/>
                <a:gd name="connsiteY234" fmla="*/ 124212 h 344988"/>
                <a:gd name="connsiteX235" fmla="*/ 268276 w 344587"/>
                <a:gd name="connsiteY235" fmla="*/ 121083 h 344988"/>
                <a:gd name="connsiteX236" fmla="*/ 272971 w 344587"/>
                <a:gd name="connsiteY236" fmla="*/ 122401 h 344988"/>
                <a:gd name="connsiteX237" fmla="*/ 271180 w 344587"/>
                <a:gd name="connsiteY237" fmla="*/ 117845 h 344988"/>
                <a:gd name="connsiteX238" fmla="*/ 273867 w 344587"/>
                <a:gd name="connsiteY238" fmla="*/ 113756 h 344988"/>
                <a:gd name="connsiteX239" fmla="*/ 269009 w 344587"/>
                <a:gd name="connsiteY239" fmla="*/ 114057 h 344988"/>
                <a:gd name="connsiteX240" fmla="*/ 78590 w 344587"/>
                <a:gd name="connsiteY240" fmla="*/ 110188 h 344988"/>
                <a:gd name="connsiteX241" fmla="*/ 75578 w 344587"/>
                <a:gd name="connsiteY241" fmla="*/ 114057 h 344988"/>
                <a:gd name="connsiteX242" fmla="*/ 70721 w 344587"/>
                <a:gd name="connsiteY242" fmla="*/ 113756 h 344988"/>
                <a:gd name="connsiteX243" fmla="*/ 73407 w 344587"/>
                <a:gd name="connsiteY243" fmla="*/ 117845 h 344988"/>
                <a:gd name="connsiteX244" fmla="*/ 71616 w 344587"/>
                <a:gd name="connsiteY244" fmla="*/ 122401 h 344988"/>
                <a:gd name="connsiteX245" fmla="*/ 76311 w 344587"/>
                <a:gd name="connsiteY245" fmla="*/ 121083 h 344988"/>
                <a:gd name="connsiteX246" fmla="*/ 80029 w 344587"/>
                <a:gd name="connsiteY246" fmla="*/ 124212 h 344988"/>
                <a:gd name="connsiteX247" fmla="*/ 80246 w 344587"/>
                <a:gd name="connsiteY247" fmla="*/ 119299 h 344988"/>
                <a:gd name="connsiteX248" fmla="*/ 84344 w 344587"/>
                <a:gd name="connsiteY248" fmla="*/ 116665 h 344988"/>
                <a:gd name="connsiteX249" fmla="*/ 79785 w 344587"/>
                <a:gd name="connsiteY249" fmla="*/ 114963 h 344988"/>
                <a:gd name="connsiteX250" fmla="*/ 172293 w 344587"/>
                <a:gd name="connsiteY250" fmla="*/ 107507 h 344988"/>
                <a:gd name="connsiteX251" fmla="*/ 164742 w 344587"/>
                <a:gd name="connsiteY251" fmla="*/ 112163 h 344988"/>
                <a:gd name="connsiteX252" fmla="*/ 148477 w 344587"/>
                <a:gd name="connsiteY252" fmla="*/ 145335 h 344988"/>
                <a:gd name="connsiteX253" fmla="*/ 111881 w 344587"/>
                <a:gd name="connsiteY253" fmla="*/ 150766 h 344988"/>
                <a:gd name="connsiteX254" fmla="*/ 104910 w 344587"/>
                <a:gd name="connsiteY254" fmla="*/ 156392 h 344988"/>
                <a:gd name="connsiteX255" fmla="*/ 107234 w 344587"/>
                <a:gd name="connsiteY255" fmla="*/ 165121 h 344988"/>
                <a:gd name="connsiteX256" fmla="*/ 133567 w 344587"/>
                <a:gd name="connsiteY256" fmla="*/ 190922 h 344988"/>
                <a:gd name="connsiteX257" fmla="*/ 127371 w 344587"/>
                <a:gd name="connsiteY257" fmla="*/ 227392 h 344988"/>
                <a:gd name="connsiteX258" fmla="*/ 130663 w 344587"/>
                <a:gd name="connsiteY258" fmla="*/ 235733 h 344988"/>
                <a:gd name="connsiteX259" fmla="*/ 135697 w 344587"/>
                <a:gd name="connsiteY259" fmla="*/ 237479 h 344988"/>
                <a:gd name="connsiteX260" fmla="*/ 139570 w 344587"/>
                <a:gd name="connsiteY260" fmla="*/ 236509 h 344988"/>
                <a:gd name="connsiteX261" fmla="*/ 172293 w 344587"/>
                <a:gd name="connsiteY261" fmla="*/ 219244 h 344988"/>
                <a:gd name="connsiteX262" fmla="*/ 205016 w 344587"/>
                <a:gd name="connsiteY262" fmla="*/ 236509 h 344988"/>
                <a:gd name="connsiteX263" fmla="*/ 209083 w 344587"/>
                <a:gd name="connsiteY263" fmla="*/ 237479 h 344988"/>
                <a:gd name="connsiteX264" fmla="*/ 213923 w 344587"/>
                <a:gd name="connsiteY264" fmla="*/ 235733 h 344988"/>
                <a:gd name="connsiteX265" fmla="*/ 217409 w 344587"/>
                <a:gd name="connsiteY265" fmla="*/ 227392 h 344988"/>
                <a:gd name="connsiteX266" fmla="*/ 211213 w 344587"/>
                <a:gd name="connsiteY266" fmla="*/ 190922 h 344988"/>
                <a:gd name="connsiteX267" fmla="*/ 237546 w 344587"/>
                <a:gd name="connsiteY267" fmla="*/ 165121 h 344988"/>
                <a:gd name="connsiteX268" fmla="*/ 239676 w 344587"/>
                <a:gd name="connsiteY268" fmla="*/ 156392 h 344988"/>
                <a:gd name="connsiteX269" fmla="*/ 232899 w 344587"/>
                <a:gd name="connsiteY269" fmla="*/ 150766 h 344988"/>
                <a:gd name="connsiteX270" fmla="*/ 196303 w 344587"/>
                <a:gd name="connsiteY270" fmla="*/ 145335 h 344988"/>
                <a:gd name="connsiteX271" fmla="*/ 180038 w 344587"/>
                <a:gd name="connsiteY271" fmla="*/ 112163 h 344988"/>
                <a:gd name="connsiteX272" fmla="*/ 172293 w 344587"/>
                <a:gd name="connsiteY272" fmla="*/ 107507 h 344988"/>
                <a:gd name="connsiteX273" fmla="*/ 253771 w 344587"/>
                <a:gd name="connsiteY273" fmla="*/ 94962 h 344988"/>
                <a:gd name="connsiteX274" fmla="*/ 253394 w 344587"/>
                <a:gd name="connsiteY274" fmla="*/ 99795 h 344988"/>
                <a:gd name="connsiteX275" fmla="*/ 249225 w 344587"/>
                <a:gd name="connsiteY275" fmla="*/ 102225 h 344988"/>
                <a:gd name="connsiteX276" fmla="*/ 253690 w 344587"/>
                <a:gd name="connsiteY276" fmla="*/ 104061 h 344988"/>
                <a:gd name="connsiteX277" fmla="*/ 254712 w 344587"/>
                <a:gd name="connsiteY277" fmla="*/ 108785 h 344988"/>
                <a:gd name="connsiteX278" fmla="*/ 257833 w 344587"/>
                <a:gd name="connsiteY278" fmla="*/ 105114 h 344988"/>
                <a:gd name="connsiteX279" fmla="*/ 262648 w 344587"/>
                <a:gd name="connsiteY279" fmla="*/ 105573 h 344988"/>
                <a:gd name="connsiteX280" fmla="*/ 260119 w 344587"/>
                <a:gd name="connsiteY280" fmla="*/ 101469 h 344988"/>
                <a:gd name="connsiteX281" fmla="*/ 262056 w 344587"/>
                <a:gd name="connsiteY281" fmla="*/ 97041 h 344988"/>
                <a:gd name="connsiteX282" fmla="*/ 257348 w 344587"/>
                <a:gd name="connsiteY282" fmla="*/ 98175 h 344988"/>
                <a:gd name="connsiteX283" fmla="*/ 90749 w 344587"/>
                <a:gd name="connsiteY283" fmla="*/ 94962 h 344988"/>
                <a:gd name="connsiteX284" fmla="*/ 87118 w 344587"/>
                <a:gd name="connsiteY284" fmla="*/ 98175 h 344988"/>
                <a:gd name="connsiteX285" fmla="*/ 82340 w 344587"/>
                <a:gd name="connsiteY285" fmla="*/ 97041 h 344988"/>
                <a:gd name="connsiteX286" fmla="*/ 84333 w 344587"/>
                <a:gd name="connsiteY286" fmla="*/ 101469 h 344988"/>
                <a:gd name="connsiteX287" fmla="*/ 81739 w 344587"/>
                <a:gd name="connsiteY287" fmla="*/ 105573 h 344988"/>
                <a:gd name="connsiteX288" fmla="*/ 86626 w 344587"/>
                <a:gd name="connsiteY288" fmla="*/ 105114 h 344988"/>
                <a:gd name="connsiteX289" fmla="*/ 89793 w 344587"/>
                <a:gd name="connsiteY289" fmla="*/ 108785 h 344988"/>
                <a:gd name="connsiteX290" fmla="*/ 90831 w 344587"/>
                <a:gd name="connsiteY290" fmla="*/ 104061 h 344988"/>
                <a:gd name="connsiteX291" fmla="*/ 95363 w 344587"/>
                <a:gd name="connsiteY291" fmla="*/ 102225 h 344988"/>
                <a:gd name="connsiteX292" fmla="*/ 91131 w 344587"/>
                <a:gd name="connsiteY292" fmla="*/ 99795 h 344988"/>
                <a:gd name="connsiteX293" fmla="*/ 239015 w 344587"/>
                <a:gd name="connsiteY293" fmla="*/ 81940 h 344988"/>
                <a:gd name="connsiteX294" fmla="*/ 239501 w 344587"/>
                <a:gd name="connsiteY294" fmla="*/ 86827 h 344988"/>
                <a:gd name="connsiteX295" fmla="*/ 235802 w 344587"/>
                <a:gd name="connsiteY295" fmla="*/ 89993 h 344988"/>
                <a:gd name="connsiteX296" fmla="*/ 240527 w 344587"/>
                <a:gd name="connsiteY296" fmla="*/ 91031 h 344988"/>
                <a:gd name="connsiteX297" fmla="*/ 242363 w 344587"/>
                <a:gd name="connsiteY297" fmla="*/ 95563 h 344988"/>
                <a:gd name="connsiteX298" fmla="*/ 244792 w 344587"/>
                <a:gd name="connsiteY298" fmla="*/ 91331 h 344988"/>
                <a:gd name="connsiteX299" fmla="*/ 249625 w 344587"/>
                <a:gd name="connsiteY299" fmla="*/ 90976 h 344988"/>
                <a:gd name="connsiteX300" fmla="*/ 246413 w 344587"/>
                <a:gd name="connsiteY300" fmla="*/ 87318 h 344988"/>
                <a:gd name="connsiteX301" fmla="*/ 247546 w 344587"/>
                <a:gd name="connsiteY301" fmla="*/ 82568 h 344988"/>
                <a:gd name="connsiteX302" fmla="*/ 243119 w 344587"/>
                <a:gd name="connsiteY302" fmla="*/ 84533 h 344988"/>
                <a:gd name="connsiteX303" fmla="*/ 105372 w 344587"/>
                <a:gd name="connsiteY303" fmla="*/ 81940 h 344988"/>
                <a:gd name="connsiteX304" fmla="*/ 101268 w 344587"/>
                <a:gd name="connsiteY304" fmla="*/ 84533 h 344988"/>
                <a:gd name="connsiteX305" fmla="*/ 96841 w 344587"/>
                <a:gd name="connsiteY305" fmla="*/ 82568 h 344988"/>
                <a:gd name="connsiteX306" fmla="*/ 97975 w 344587"/>
                <a:gd name="connsiteY306" fmla="*/ 87318 h 344988"/>
                <a:gd name="connsiteX307" fmla="*/ 94762 w 344587"/>
                <a:gd name="connsiteY307" fmla="*/ 90976 h 344988"/>
                <a:gd name="connsiteX308" fmla="*/ 99594 w 344587"/>
                <a:gd name="connsiteY308" fmla="*/ 91331 h 344988"/>
                <a:gd name="connsiteX309" fmla="*/ 102024 w 344587"/>
                <a:gd name="connsiteY309" fmla="*/ 95563 h 344988"/>
                <a:gd name="connsiteX310" fmla="*/ 103860 w 344587"/>
                <a:gd name="connsiteY310" fmla="*/ 91031 h 344988"/>
                <a:gd name="connsiteX311" fmla="*/ 108585 w 344587"/>
                <a:gd name="connsiteY311" fmla="*/ 89993 h 344988"/>
                <a:gd name="connsiteX312" fmla="*/ 104886 w 344587"/>
                <a:gd name="connsiteY312" fmla="*/ 86827 h 344988"/>
                <a:gd name="connsiteX313" fmla="*/ 230910 w 344587"/>
                <a:gd name="connsiteY313" fmla="*/ 70720 h 344988"/>
                <a:gd name="connsiteX314" fmla="*/ 226879 w 344587"/>
                <a:gd name="connsiteY314" fmla="*/ 73474 h 344988"/>
                <a:gd name="connsiteX315" fmla="*/ 222361 w 344587"/>
                <a:gd name="connsiteY315" fmla="*/ 71629 h 344988"/>
                <a:gd name="connsiteX316" fmla="*/ 223687 w 344587"/>
                <a:gd name="connsiteY316" fmla="*/ 76393 h 344988"/>
                <a:gd name="connsiteX317" fmla="*/ 220576 w 344587"/>
                <a:gd name="connsiteY317" fmla="*/ 80193 h 344988"/>
                <a:gd name="connsiteX318" fmla="*/ 225418 w 344587"/>
                <a:gd name="connsiteY318" fmla="*/ 80386 h 344988"/>
                <a:gd name="connsiteX319" fmla="*/ 228015 w 344587"/>
                <a:gd name="connsiteY319" fmla="*/ 84544 h 344988"/>
                <a:gd name="connsiteX320" fmla="*/ 229692 w 344587"/>
                <a:gd name="connsiteY320" fmla="*/ 79918 h 344988"/>
                <a:gd name="connsiteX321" fmla="*/ 234399 w 344587"/>
                <a:gd name="connsiteY321" fmla="*/ 78706 h 344988"/>
                <a:gd name="connsiteX322" fmla="*/ 230585 w 344587"/>
                <a:gd name="connsiteY322" fmla="*/ 75650 h 344988"/>
                <a:gd name="connsiteX323" fmla="*/ 113678 w 344587"/>
                <a:gd name="connsiteY323" fmla="*/ 70720 h 344988"/>
                <a:gd name="connsiteX324" fmla="*/ 114002 w 344587"/>
                <a:gd name="connsiteY324" fmla="*/ 75650 h 344988"/>
                <a:gd name="connsiteX325" fmla="*/ 110188 w 344587"/>
                <a:gd name="connsiteY325" fmla="*/ 78706 h 344988"/>
                <a:gd name="connsiteX326" fmla="*/ 114895 w 344587"/>
                <a:gd name="connsiteY326" fmla="*/ 79918 h 344988"/>
                <a:gd name="connsiteX327" fmla="*/ 116572 w 344587"/>
                <a:gd name="connsiteY327" fmla="*/ 84544 h 344988"/>
                <a:gd name="connsiteX328" fmla="*/ 119169 w 344587"/>
                <a:gd name="connsiteY328" fmla="*/ 80386 h 344988"/>
                <a:gd name="connsiteX329" fmla="*/ 124011 w 344587"/>
                <a:gd name="connsiteY329" fmla="*/ 80193 h 344988"/>
                <a:gd name="connsiteX330" fmla="*/ 120900 w 344587"/>
                <a:gd name="connsiteY330" fmla="*/ 76393 h 344988"/>
                <a:gd name="connsiteX331" fmla="*/ 122226 w 344587"/>
                <a:gd name="connsiteY331" fmla="*/ 71629 h 344988"/>
                <a:gd name="connsiteX332" fmla="*/ 117708 w 344587"/>
                <a:gd name="connsiteY332" fmla="*/ 73474 h 344988"/>
                <a:gd name="connsiteX333" fmla="*/ 212334 w 344587"/>
                <a:gd name="connsiteY333" fmla="*/ 62106 h 344988"/>
                <a:gd name="connsiteX334" fmla="*/ 208828 w 344587"/>
                <a:gd name="connsiteY334" fmla="*/ 65489 h 344988"/>
                <a:gd name="connsiteX335" fmla="*/ 204046 w 344587"/>
                <a:gd name="connsiteY335" fmla="*/ 64507 h 344988"/>
                <a:gd name="connsiteX336" fmla="*/ 206165 w 344587"/>
                <a:gd name="connsiteY336" fmla="*/ 68900 h 344988"/>
                <a:gd name="connsiteX337" fmla="*/ 203747 w 344587"/>
                <a:gd name="connsiteY337" fmla="*/ 73156 h 344988"/>
                <a:gd name="connsiteX338" fmla="*/ 208584 w 344587"/>
                <a:gd name="connsiteY338" fmla="*/ 72501 h 344988"/>
                <a:gd name="connsiteX339" fmla="*/ 211844 w 344587"/>
                <a:gd name="connsiteY339" fmla="*/ 76130 h 344988"/>
                <a:gd name="connsiteX340" fmla="*/ 212714 w 344587"/>
                <a:gd name="connsiteY340" fmla="*/ 71301 h 344988"/>
                <a:gd name="connsiteX341" fmla="*/ 217170 w 344587"/>
                <a:gd name="connsiteY341" fmla="*/ 69282 h 344988"/>
                <a:gd name="connsiteX342" fmla="*/ 212877 w 344587"/>
                <a:gd name="connsiteY342" fmla="*/ 66962 h 344988"/>
                <a:gd name="connsiteX343" fmla="*/ 132182 w 344587"/>
                <a:gd name="connsiteY343" fmla="*/ 62106 h 344988"/>
                <a:gd name="connsiteX344" fmla="*/ 131646 w 344587"/>
                <a:gd name="connsiteY344" fmla="*/ 66962 h 344988"/>
                <a:gd name="connsiteX345" fmla="*/ 127417 w 344587"/>
                <a:gd name="connsiteY345" fmla="*/ 69282 h 344988"/>
                <a:gd name="connsiteX346" fmla="*/ 131807 w 344587"/>
                <a:gd name="connsiteY346" fmla="*/ 71301 h 344988"/>
                <a:gd name="connsiteX347" fmla="*/ 132663 w 344587"/>
                <a:gd name="connsiteY347" fmla="*/ 76130 h 344988"/>
                <a:gd name="connsiteX348" fmla="*/ 135875 w 344587"/>
                <a:gd name="connsiteY348" fmla="*/ 72501 h 344988"/>
                <a:gd name="connsiteX349" fmla="*/ 140640 w 344587"/>
                <a:gd name="connsiteY349" fmla="*/ 73156 h 344988"/>
                <a:gd name="connsiteX350" fmla="*/ 138258 w 344587"/>
                <a:gd name="connsiteY350" fmla="*/ 68900 h 344988"/>
                <a:gd name="connsiteX351" fmla="*/ 140345 w 344587"/>
                <a:gd name="connsiteY351" fmla="*/ 64507 h 344988"/>
                <a:gd name="connsiteX352" fmla="*/ 135635 w 344587"/>
                <a:gd name="connsiteY352" fmla="*/ 65489 h 344988"/>
                <a:gd name="connsiteX353" fmla="*/ 192615 w 344587"/>
                <a:gd name="connsiteY353" fmla="*/ 56897 h 344988"/>
                <a:gd name="connsiteX354" fmla="*/ 189761 w 344587"/>
                <a:gd name="connsiteY354" fmla="*/ 60835 h 344988"/>
                <a:gd name="connsiteX355" fmla="*/ 184915 w 344587"/>
                <a:gd name="connsiteY355" fmla="*/ 60672 h 344988"/>
                <a:gd name="connsiteX356" fmla="*/ 187742 w 344587"/>
                <a:gd name="connsiteY356" fmla="*/ 64637 h 344988"/>
                <a:gd name="connsiteX357" fmla="*/ 186127 w 344587"/>
                <a:gd name="connsiteY357" fmla="*/ 69227 h 344988"/>
                <a:gd name="connsiteX358" fmla="*/ 190704 w 344587"/>
                <a:gd name="connsiteY358" fmla="*/ 67733 h 344988"/>
                <a:gd name="connsiteX359" fmla="*/ 194527 w 344587"/>
                <a:gd name="connsiteY359" fmla="*/ 70720 h 344988"/>
                <a:gd name="connsiteX360" fmla="*/ 194554 w 344587"/>
                <a:gd name="connsiteY360" fmla="*/ 65832 h 344988"/>
                <a:gd name="connsiteX361" fmla="*/ 198538 w 344587"/>
                <a:gd name="connsiteY361" fmla="*/ 63089 h 344988"/>
                <a:gd name="connsiteX362" fmla="*/ 193961 w 344587"/>
                <a:gd name="connsiteY362" fmla="*/ 61568 h 344988"/>
                <a:gd name="connsiteX363" fmla="*/ 151859 w 344587"/>
                <a:gd name="connsiteY363" fmla="*/ 56897 h 344988"/>
                <a:gd name="connsiteX364" fmla="*/ 150493 w 344587"/>
                <a:gd name="connsiteY364" fmla="*/ 61568 h 344988"/>
                <a:gd name="connsiteX365" fmla="*/ 145849 w 344587"/>
                <a:gd name="connsiteY365" fmla="*/ 63089 h 344988"/>
                <a:gd name="connsiteX366" fmla="*/ 149892 w 344587"/>
                <a:gd name="connsiteY366" fmla="*/ 65832 h 344988"/>
                <a:gd name="connsiteX367" fmla="*/ 149919 w 344587"/>
                <a:gd name="connsiteY367" fmla="*/ 70720 h 344988"/>
                <a:gd name="connsiteX368" fmla="*/ 153798 w 344587"/>
                <a:gd name="connsiteY368" fmla="*/ 67733 h 344988"/>
                <a:gd name="connsiteX369" fmla="*/ 158443 w 344587"/>
                <a:gd name="connsiteY369" fmla="*/ 69227 h 344988"/>
                <a:gd name="connsiteX370" fmla="*/ 156804 w 344587"/>
                <a:gd name="connsiteY370" fmla="*/ 64637 h 344988"/>
                <a:gd name="connsiteX371" fmla="*/ 159672 w 344587"/>
                <a:gd name="connsiteY371" fmla="*/ 60672 h 344988"/>
                <a:gd name="connsiteX372" fmla="*/ 154755 w 344587"/>
                <a:gd name="connsiteY372" fmla="*/ 60835 h 344988"/>
                <a:gd name="connsiteX373" fmla="*/ 172307 w 344587"/>
                <a:gd name="connsiteY373" fmla="*/ 55094 h 344988"/>
                <a:gd name="connsiteX374" fmla="*/ 170121 w 344587"/>
                <a:gd name="connsiteY374" fmla="*/ 59447 h 344988"/>
                <a:gd name="connsiteX375" fmla="*/ 165282 w 344587"/>
                <a:gd name="connsiteY375" fmla="*/ 60150 h 344988"/>
                <a:gd name="connsiteX376" fmla="*/ 168781 w 344587"/>
                <a:gd name="connsiteY376" fmla="*/ 63530 h 344988"/>
                <a:gd name="connsiteX377" fmla="*/ 167961 w 344587"/>
                <a:gd name="connsiteY377" fmla="*/ 68316 h 344988"/>
                <a:gd name="connsiteX378" fmla="*/ 172307 w 344587"/>
                <a:gd name="connsiteY378" fmla="*/ 66045 h 344988"/>
                <a:gd name="connsiteX379" fmla="*/ 176627 w 344587"/>
                <a:gd name="connsiteY379" fmla="*/ 68316 h 344988"/>
                <a:gd name="connsiteX380" fmla="*/ 175806 w 344587"/>
                <a:gd name="connsiteY380" fmla="*/ 63530 h 344988"/>
                <a:gd name="connsiteX381" fmla="*/ 179306 w 344587"/>
                <a:gd name="connsiteY381" fmla="*/ 60150 h 344988"/>
                <a:gd name="connsiteX382" fmla="*/ 174467 w 344587"/>
                <a:gd name="connsiteY382" fmla="*/ 59447 h 344988"/>
                <a:gd name="connsiteX383" fmla="*/ 171615 w 344587"/>
                <a:gd name="connsiteY383" fmla="*/ 48293 h 344988"/>
                <a:gd name="connsiteX384" fmla="*/ 293719 w 344587"/>
                <a:gd name="connsiteY384" fmla="*/ 170398 h 344988"/>
                <a:gd name="connsiteX385" fmla="*/ 171615 w 344587"/>
                <a:gd name="connsiteY385" fmla="*/ 292503 h 344988"/>
                <a:gd name="connsiteX386" fmla="*/ 49510 w 344587"/>
                <a:gd name="connsiteY386" fmla="*/ 170398 h 344988"/>
                <a:gd name="connsiteX387" fmla="*/ 171615 w 344587"/>
                <a:gd name="connsiteY387" fmla="*/ 48293 h 344988"/>
                <a:gd name="connsiteX388" fmla="*/ 171615 w 344587"/>
                <a:gd name="connsiteY388" fmla="*/ 34348 h 344988"/>
                <a:gd name="connsiteX389" fmla="*/ 35565 w 344587"/>
                <a:gd name="connsiteY389" fmla="*/ 170398 h 344988"/>
                <a:gd name="connsiteX390" fmla="*/ 171615 w 344587"/>
                <a:gd name="connsiteY390" fmla="*/ 306448 h 344988"/>
                <a:gd name="connsiteX391" fmla="*/ 307665 w 344587"/>
                <a:gd name="connsiteY391" fmla="*/ 170398 h 344988"/>
                <a:gd name="connsiteX392" fmla="*/ 171615 w 344587"/>
                <a:gd name="connsiteY392" fmla="*/ 34348 h 344988"/>
                <a:gd name="connsiteX393" fmla="*/ 172307 w 344587"/>
                <a:gd name="connsiteY393" fmla="*/ 0 h 344988"/>
                <a:gd name="connsiteX394" fmla="*/ 212700 w 344587"/>
                <a:gd name="connsiteY394" fmla="*/ 21468 h 344988"/>
                <a:gd name="connsiteX395" fmla="*/ 258434 w 344587"/>
                <a:gd name="connsiteY395" fmla="*/ 23124 h 344988"/>
                <a:gd name="connsiteX396" fmla="*/ 282724 w 344587"/>
                <a:gd name="connsiteY396" fmla="*/ 61936 h 344988"/>
                <a:gd name="connsiteX397" fmla="*/ 321490 w 344587"/>
                <a:gd name="connsiteY397" fmla="*/ 86254 h 344988"/>
                <a:gd name="connsiteX398" fmla="*/ 323144 w 344587"/>
                <a:gd name="connsiteY398" fmla="*/ 132040 h 344988"/>
                <a:gd name="connsiteX399" fmla="*/ 344587 w 344587"/>
                <a:gd name="connsiteY399" fmla="*/ 172508 h 344988"/>
                <a:gd name="connsiteX400" fmla="*/ 323144 w 344587"/>
                <a:gd name="connsiteY400" fmla="*/ 212975 h 344988"/>
                <a:gd name="connsiteX401" fmla="*/ 321490 w 344587"/>
                <a:gd name="connsiteY401" fmla="*/ 258734 h 344988"/>
                <a:gd name="connsiteX402" fmla="*/ 282724 w 344587"/>
                <a:gd name="connsiteY402" fmla="*/ 283052 h 344988"/>
                <a:gd name="connsiteX403" fmla="*/ 258434 w 344587"/>
                <a:gd name="connsiteY403" fmla="*/ 321891 h 344988"/>
                <a:gd name="connsiteX404" fmla="*/ 212700 w 344587"/>
                <a:gd name="connsiteY404" fmla="*/ 323520 h 344988"/>
                <a:gd name="connsiteX405" fmla="*/ 172307 w 344587"/>
                <a:gd name="connsiteY405" fmla="*/ 344988 h 344988"/>
                <a:gd name="connsiteX406" fmla="*/ 131887 w 344587"/>
                <a:gd name="connsiteY406" fmla="*/ 323520 h 344988"/>
                <a:gd name="connsiteX407" fmla="*/ 86154 w 344587"/>
                <a:gd name="connsiteY407" fmla="*/ 321891 h 344988"/>
                <a:gd name="connsiteX408" fmla="*/ 61864 w 344587"/>
                <a:gd name="connsiteY408" fmla="*/ 283052 h 344988"/>
                <a:gd name="connsiteX409" fmla="*/ 23097 w 344587"/>
                <a:gd name="connsiteY409" fmla="*/ 258734 h 344988"/>
                <a:gd name="connsiteX410" fmla="*/ 21444 w 344587"/>
                <a:gd name="connsiteY410" fmla="*/ 212975 h 344988"/>
                <a:gd name="connsiteX411" fmla="*/ 0 w 344587"/>
                <a:gd name="connsiteY411" fmla="*/ 172508 h 344988"/>
                <a:gd name="connsiteX412" fmla="*/ 21444 w 344587"/>
                <a:gd name="connsiteY412" fmla="*/ 132040 h 344988"/>
                <a:gd name="connsiteX413" fmla="*/ 23097 w 344587"/>
                <a:gd name="connsiteY413" fmla="*/ 86254 h 344988"/>
                <a:gd name="connsiteX414" fmla="*/ 61864 w 344587"/>
                <a:gd name="connsiteY414" fmla="*/ 61936 h 344988"/>
                <a:gd name="connsiteX415" fmla="*/ 86154 w 344587"/>
                <a:gd name="connsiteY415" fmla="*/ 23124 h 344988"/>
                <a:gd name="connsiteX416" fmla="*/ 131887 w 344587"/>
                <a:gd name="connsiteY416" fmla="*/ 21468 h 344988"/>
                <a:gd name="connsiteX417" fmla="*/ 172307 w 344587"/>
                <a:gd name="connsiteY417" fmla="*/ 0 h 344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Lst>
              <a:rect l="l" t="t" r="r" b="b"/>
              <a:pathLst>
                <a:path w="344587" h="344988">
                  <a:moveTo>
                    <a:pt x="167961" y="276672"/>
                  </a:moveTo>
                  <a:lnTo>
                    <a:pt x="168781" y="281441"/>
                  </a:lnTo>
                  <a:lnTo>
                    <a:pt x="165282" y="284827"/>
                  </a:lnTo>
                  <a:lnTo>
                    <a:pt x="170121" y="285532"/>
                  </a:lnTo>
                  <a:lnTo>
                    <a:pt x="172307" y="289894"/>
                  </a:lnTo>
                  <a:lnTo>
                    <a:pt x="174467" y="285532"/>
                  </a:lnTo>
                  <a:lnTo>
                    <a:pt x="179306" y="284827"/>
                  </a:lnTo>
                  <a:lnTo>
                    <a:pt x="175806" y="281441"/>
                  </a:lnTo>
                  <a:lnTo>
                    <a:pt x="176627" y="276672"/>
                  </a:lnTo>
                  <a:lnTo>
                    <a:pt x="172307" y="278921"/>
                  </a:lnTo>
                  <a:close/>
                  <a:moveTo>
                    <a:pt x="194527" y="274468"/>
                  </a:moveTo>
                  <a:lnTo>
                    <a:pt x="190704" y="277391"/>
                  </a:lnTo>
                  <a:lnTo>
                    <a:pt x="186127" y="275943"/>
                  </a:lnTo>
                  <a:lnTo>
                    <a:pt x="187742" y="280475"/>
                  </a:lnTo>
                  <a:lnTo>
                    <a:pt x="184915" y="284363"/>
                  </a:lnTo>
                  <a:lnTo>
                    <a:pt x="189761" y="284229"/>
                  </a:lnTo>
                  <a:lnTo>
                    <a:pt x="192615" y="288091"/>
                  </a:lnTo>
                  <a:lnTo>
                    <a:pt x="193961" y="283479"/>
                  </a:lnTo>
                  <a:lnTo>
                    <a:pt x="198538" y="281977"/>
                  </a:lnTo>
                  <a:lnTo>
                    <a:pt x="194554" y="279268"/>
                  </a:lnTo>
                  <a:close/>
                  <a:moveTo>
                    <a:pt x="149919" y="274468"/>
                  </a:moveTo>
                  <a:lnTo>
                    <a:pt x="149892" y="279268"/>
                  </a:lnTo>
                  <a:lnTo>
                    <a:pt x="145849" y="281977"/>
                  </a:lnTo>
                  <a:lnTo>
                    <a:pt x="150493" y="283479"/>
                  </a:lnTo>
                  <a:lnTo>
                    <a:pt x="151859" y="288091"/>
                  </a:lnTo>
                  <a:lnTo>
                    <a:pt x="154755" y="284229"/>
                  </a:lnTo>
                  <a:lnTo>
                    <a:pt x="159672" y="284363"/>
                  </a:lnTo>
                  <a:lnTo>
                    <a:pt x="156804" y="280475"/>
                  </a:lnTo>
                  <a:lnTo>
                    <a:pt x="158443" y="275943"/>
                  </a:lnTo>
                  <a:lnTo>
                    <a:pt x="153798" y="277391"/>
                  </a:lnTo>
                  <a:close/>
                  <a:moveTo>
                    <a:pt x="211844" y="268858"/>
                  </a:moveTo>
                  <a:lnTo>
                    <a:pt x="208584" y="272467"/>
                  </a:lnTo>
                  <a:lnTo>
                    <a:pt x="203747" y="271811"/>
                  </a:lnTo>
                  <a:lnTo>
                    <a:pt x="206165" y="276075"/>
                  </a:lnTo>
                  <a:lnTo>
                    <a:pt x="204046" y="280504"/>
                  </a:lnTo>
                  <a:lnTo>
                    <a:pt x="208828" y="279492"/>
                  </a:lnTo>
                  <a:lnTo>
                    <a:pt x="212334" y="282882"/>
                  </a:lnTo>
                  <a:lnTo>
                    <a:pt x="212877" y="278016"/>
                  </a:lnTo>
                  <a:lnTo>
                    <a:pt x="217170" y="275693"/>
                  </a:lnTo>
                  <a:lnTo>
                    <a:pt x="212714" y="273670"/>
                  </a:lnTo>
                  <a:close/>
                  <a:moveTo>
                    <a:pt x="132663" y="268858"/>
                  </a:moveTo>
                  <a:lnTo>
                    <a:pt x="131807" y="273670"/>
                  </a:lnTo>
                  <a:lnTo>
                    <a:pt x="127417" y="275693"/>
                  </a:lnTo>
                  <a:lnTo>
                    <a:pt x="131646" y="278016"/>
                  </a:lnTo>
                  <a:lnTo>
                    <a:pt x="132182" y="282882"/>
                  </a:lnTo>
                  <a:lnTo>
                    <a:pt x="135635" y="279492"/>
                  </a:lnTo>
                  <a:lnTo>
                    <a:pt x="140345" y="280504"/>
                  </a:lnTo>
                  <a:lnTo>
                    <a:pt x="138258" y="276075"/>
                  </a:lnTo>
                  <a:lnTo>
                    <a:pt x="140640" y="271811"/>
                  </a:lnTo>
                  <a:lnTo>
                    <a:pt x="135875" y="272467"/>
                  </a:lnTo>
                  <a:close/>
                  <a:moveTo>
                    <a:pt x="228015" y="260644"/>
                  </a:moveTo>
                  <a:lnTo>
                    <a:pt x="225418" y="264769"/>
                  </a:lnTo>
                  <a:lnTo>
                    <a:pt x="220576" y="264959"/>
                  </a:lnTo>
                  <a:lnTo>
                    <a:pt x="223687" y="268704"/>
                  </a:lnTo>
                  <a:lnTo>
                    <a:pt x="222361" y="273372"/>
                  </a:lnTo>
                  <a:lnTo>
                    <a:pt x="226879" y="271581"/>
                  </a:lnTo>
                  <a:lnTo>
                    <a:pt x="230910" y="274268"/>
                  </a:lnTo>
                  <a:lnTo>
                    <a:pt x="230585" y="269410"/>
                  </a:lnTo>
                  <a:lnTo>
                    <a:pt x="234399" y="266398"/>
                  </a:lnTo>
                  <a:lnTo>
                    <a:pt x="229692" y="265204"/>
                  </a:lnTo>
                  <a:close/>
                  <a:moveTo>
                    <a:pt x="116572" y="260644"/>
                  </a:moveTo>
                  <a:lnTo>
                    <a:pt x="114895" y="265204"/>
                  </a:lnTo>
                  <a:lnTo>
                    <a:pt x="110188" y="266398"/>
                  </a:lnTo>
                  <a:lnTo>
                    <a:pt x="114002" y="269410"/>
                  </a:lnTo>
                  <a:lnTo>
                    <a:pt x="113678" y="274268"/>
                  </a:lnTo>
                  <a:lnTo>
                    <a:pt x="117708" y="271581"/>
                  </a:lnTo>
                  <a:lnTo>
                    <a:pt x="122226" y="273372"/>
                  </a:lnTo>
                  <a:lnTo>
                    <a:pt x="120900" y="268704"/>
                  </a:lnTo>
                  <a:lnTo>
                    <a:pt x="124011" y="264959"/>
                  </a:lnTo>
                  <a:lnTo>
                    <a:pt x="119169" y="264769"/>
                  </a:lnTo>
                  <a:close/>
                  <a:moveTo>
                    <a:pt x="242363" y="249625"/>
                  </a:moveTo>
                  <a:lnTo>
                    <a:pt x="240527" y="254100"/>
                  </a:lnTo>
                  <a:lnTo>
                    <a:pt x="235802" y="255124"/>
                  </a:lnTo>
                  <a:lnTo>
                    <a:pt x="239501" y="258251"/>
                  </a:lnTo>
                  <a:lnTo>
                    <a:pt x="239015" y="263048"/>
                  </a:lnTo>
                  <a:lnTo>
                    <a:pt x="243119" y="260515"/>
                  </a:lnTo>
                  <a:lnTo>
                    <a:pt x="247546" y="262455"/>
                  </a:lnTo>
                  <a:lnTo>
                    <a:pt x="246413" y="257766"/>
                  </a:lnTo>
                  <a:lnTo>
                    <a:pt x="249625" y="254154"/>
                  </a:lnTo>
                  <a:lnTo>
                    <a:pt x="244792" y="253776"/>
                  </a:lnTo>
                  <a:close/>
                  <a:moveTo>
                    <a:pt x="102024" y="249625"/>
                  </a:moveTo>
                  <a:lnTo>
                    <a:pt x="99594" y="253776"/>
                  </a:lnTo>
                  <a:lnTo>
                    <a:pt x="94762" y="254154"/>
                  </a:lnTo>
                  <a:lnTo>
                    <a:pt x="97975" y="257766"/>
                  </a:lnTo>
                  <a:lnTo>
                    <a:pt x="96841" y="262455"/>
                  </a:lnTo>
                  <a:lnTo>
                    <a:pt x="101268" y="260515"/>
                  </a:lnTo>
                  <a:lnTo>
                    <a:pt x="105372" y="263048"/>
                  </a:lnTo>
                  <a:lnTo>
                    <a:pt x="104886" y="258251"/>
                  </a:lnTo>
                  <a:lnTo>
                    <a:pt x="108585" y="255124"/>
                  </a:lnTo>
                  <a:lnTo>
                    <a:pt x="103860" y="254100"/>
                  </a:lnTo>
                  <a:close/>
                  <a:moveTo>
                    <a:pt x="254712" y="236203"/>
                  </a:moveTo>
                  <a:lnTo>
                    <a:pt x="253690" y="240928"/>
                  </a:lnTo>
                  <a:lnTo>
                    <a:pt x="249225" y="242764"/>
                  </a:lnTo>
                  <a:lnTo>
                    <a:pt x="253394" y="245220"/>
                  </a:lnTo>
                  <a:lnTo>
                    <a:pt x="253771" y="250026"/>
                  </a:lnTo>
                  <a:lnTo>
                    <a:pt x="257348" y="246813"/>
                  </a:lnTo>
                  <a:lnTo>
                    <a:pt x="262056" y="247974"/>
                  </a:lnTo>
                  <a:lnTo>
                    <a:pt x="260119" y="243520"/>
                  </a:lnTo>
                  <a:lnTo>
                    <a:pt x="262648" y="239416"/>
                  </a:lnTo>
                  <a:lnTo>
                    <a:pt x="257833" y="239902"/>
                  </a:lnTo>
                  <a:close/>
                  <a:moveTo>
                    <a:pt x="89793" y="236203"/>
                  </a:moveTo>
                  <a:lnTo>
                    <a:pt x="86626" y="239902"/>
                  </a:lnTo>
                  <a:lnTo>
                    <a:pt x="81739" y="239416"/>
                  </a:lnTo>
                  <a:lnTo>
                    <a:pt x="84333" y="243520"/>
                  </a:lnTo>
                  <a:lnTo>
                    <a:pt x="82340" y="247974"/>
                  </a:lnTo>
                  <a:lnTo>
                    <a:pt x="87118" y="246813"/>
                  </a:lnTo>
                  <a:lnTo>
                    <a:pt x="90749" y="250026"/>
                  </a:lnTo>
                  <a:lnTo>
                    <a:pt x="91131" y="245220"/>
                  </a:lnTo>
                  <a:lnTo>
                    <a:pt x="95363" y="242764"/>
                  </a:lnTo>
                  <a:lnTo>
                    <a:pt x="90831" y="240928"/>
                  </a:lnTo>
                  <a:close/>
                  <a:moveTo>
                    <a:pt x="264558" y="220977"/>
                  </a:moveTo>
                  <a:lnTo>
                    <a:pt x="264341" y="225819"/>
                  </a:lnTo>
                  <a:lnTo>
                    <a:pt x="260243" y="228416"/>
                  </a:lnTo>
                  <a:lnTo>
                    <a:pt x="264803" y="230093"/>
                  </a:lnTo>
                  <a:lnTo>
                    <a:pt x="265997" y="234800"/>
                  </a:lnTo>
                  <a:lnTo>
                    <a:pt x="269009" y="230986"/>
                  </a:lnTo>
                  <a:lnTo>
                    <a:pt x="273867" y="231311"/>
                  </a:lnTo>
                  <a:lnTo>
                    <a:pt x="271180" y="227280"/>
                  </a:lnTo>
                  <a:lnTo>
                    <a:pt x="272971" y="222762"/>
                  </a:lnTo>
                  <a:lnTo>
                    <a:pt x="268276" y="224088"/>
                  </a:lnTo>
                  <a:close/>
                  <a:moveTo>
                    <a:pt x="80029" y="220977"/>
                  </a:moveTo>
                  <a:lnTo>
                    <a:pt x="76311" y="224088"/>
                  </a:lnTo>
                  <a:lnTo>
                    <a:pt x="71616" y="222762"/>
                  </a:lnTo>
                  <a:lnTo>
                    <a:pt x="73407" y="227280"/>
                  </a:lnTo>
                  <a:lnTo>
                    <a:pt x="70721" y="231311"/>
                  </a:lnTo>
                  <a:lnTo>
                    <a:pt x="75578" y="230986"/>
                  </a:lnTo>
                  <a:lnTo>
                    <a:pt x="78590" y="234800"/>
                  </a:lnTo>
                  <a:lnTo>
                    <a:pt x="79785" y="230093"/>
                  </a:lnTo>
                  <a:lnTo>
                    <a:pt x="84344" y="228416"/>
                  </a:lnTo>
                  <a:lnTo>
                    <a:pt x="80246" y="225819"/>
                  </a:lnTo>
                  <a:close/>
                  <a:moveTo>
                    <a:pt x="271410" y="204148"/>
                  </a:moveTo>
                  <a:lnTo>
                    <a:pt x="272066" y="208985"/>
                  </a:lnTo>
                  <a:lnTo>
                    <a:pt x="268457" y="212245"/>
                  </a:lnTo>
                  <a:lnTo>
                    <a:pt x="273269" y="213115"/>
                  </a:lnTo>
                  <a:lnTo>
                    <a:pt x="275292" y="217571"/>
                  </a:lnTo>
                  <a:lnTo>
                    <a:pt x="277615" y="213278"/>
                  </a:lnTo>
                  <a:lnTo>
                    <a:pt x="282481" y="212734"/>
                  </a:lnTo>
                  <a:lnTo>
                    <a:pt x="279091" y="209229"/>
                  </a:lnTo>
                  <a:lnTo>
                    <a:pt x="280076" y="204447"/>
                  </a:lnTo>
                  <a:lnTo>
                    <a:pt x="275674" y="206566"/>
                  </a:lnTo>
                  <a:close/>
                  <a:moveTo>
                    <a:pt x="73019" y="204148"/>
                  </a:moveTo>
                  <a:lnTo>
                    <a:pt x="68816" y="206566"/>
                  </a:lnTo>
                  <a:lnTo>
                    <a:pt x="64477" y="204447"/>
                  </a:lnTo>
                  <a:lnTo>
                    <a:pt x="65447" y="209229"/>
                  </a:lnTo>
                  <a:lnTo>
                    <a:pt x="62106" y="212734"/>
                  </a:lnTo>
                  <a:lnTo>
                    <a:pt x="66903" y="213278"/>
                  </a:lnTo>
                  <a:lnTo>
                    <a:pt x="69193" y="217571"/>
                  </a:lnTo>
                  <a:lnTo>
                    <a:pt x="71187" y="213115"/>
                  </a:lnTo>
                  <a:lnTo>
                    <a:pt x="75929" y="212245"/>
                  </a:lnTo>
                  <a:lnTo>
                    <a:pt x="72373" y="208985"/>
                  </a:lnTo>
                  <a:close/>
                  <a:moveTo>
                    <a:pt x="283915" y="185116"/>
                  </a:moveTo>
                  <a:lnTo>
                    <a:pt x="279950" y="187963"/>
                  </a:lnTo>
                  <a:lnTo>
                    <a:pt x="275388" y="186320"/>
                  </a:lnTo>
                  <a:lnTo>
                    <a:pt x="276854" y="191001"/>
                  </a:lnTo>
                  <a:lnTo>
                    <a:pt x="273867" y="194861"/>
                  </a:lnTo>
                  <a:lnTo>
                    <a:pt x="278755" y="194888"/>
                  </a:lnTo>
                  <a:lnTo>
                    <a:pt x="281498" y="198939"/>
                  </a:lnTo>
                  <a:lnTo>
                    <a:pt x="283019" y="194286"/>
                  </a:lnTo>
                  <a:lnTo>
                    <a:pt x="287690" y="192917"/>
                  </a:lnTo>
                  <a:lnTo>
                    <a:pt x="283780" y="190015"/>
                  </a:lnTo>
                  <a:close/>
                  <a:moveTo>
                    <a:pt x="60472" y="185116"/>
                  </a:moveTo>
                  <a:lnTo>
                    <a:pt x="60608" y="190015"/>
                  </a:lnTo>
                  <a:lnTo>
                    <a:pt x="56697" y="192917"/>
                  </a:lnTo>
                  <a:lnTo>
                    <a:pt x="61368" y="194286"/>
                  </a:lnTo>
                  <a:lnTo>
                    <a:pt x="62889" y="198939"/>
                  </a:lnTo>
                  <a:lnTo>
                    <a:pt x="65632" y="194888"/>
                  </a:lnTo>
                  <a:lnTo>
                    <a:pt x="70520" y="194861"/>
                  </a:lnTo>
                  <a:lnTo>
                    <a:pt x="67533" y="191001"/>
                  </a:lnTo>
                  <a:lnTo>
                    <a:pt x="68999" y="186320"/>
                  </a:lnTo>
                  <a:lnTo>
                    <a:pt x="64437" y="187963"/>
                  </a:lnTo>
                  <a:close/>
                  <a:moveTo>
                    <a:pt x="284437" y="165482"/>
                  </a:moveTo>
                  <a:lnTo>
                    <a:pt x="281057" y="168981"/>
                  </a:lnTo>
                  <a:lnTo>
                    <a:pt x="276271" y="168161"/>
                  </a:lnTo>
                  <a:lnTo>
                    <a:pt x="278542" y="172508"/>
                  </a:lnTo>
                  <a:lnTo>
                    <a:pt x="276271" y="176827"/>
                  </a:lnTo>
                  <a:lnTo>
                    <a:pt x="281057" y="176007"/>
                  </a:lnTo>
                  <a:lnTo>
                    <a:pt x="284437" y="179506"/>
                  </a:lnTo>
                  <a:lnTo>
                    <a:pt x="285140" y="174667"/>
                  </a:lnTo>
                  <a:lnTo>
                    <a:pt x="289493" y="172508"/>
                  </a:lnTo>
                  <a:lnTo>
                    <a:pt x="285140" y="170321"/>
                  </a:lnTo>
                  <a:close/>
                  <a:moveTo>
                    <a:pt x="60027" y="165482"/>
                  </a:moveTo>
                  <a:lnTo>
                    <a:pt x="59313" y="170321"/>
                  </a:lnTo>
                  <a:lnTo>
                    <a:pt x="54894" y="172508"/>
                  </a:lnTo>
                  <a:lnTo>
                    <a:pt x="59313" y="174667"/>
                  </a:lnTo>
                  <a:lnTo>
                    <a:pt x="60027" y="179506"/>
                  </a:lnTo>
                  <a:lnTo>
                    <a:pt x="63458" y="176007"/>
                  </a:lnTo>
                  <a:lnTo>
                    <a:pt x="68317" y="176827"/>
                  </a:lnTo>
                  <a:lnTo>
                    <a:pt x="66011" y="172508"/>
                  </a:lnTo>
                  <a:lnTo>
                    <a:pt x="68317" y="168161"/>
                  </a:lnTo>
                  <a:lnTo>
                    <a:pt x="63458" y="168981"/>
                  </a:lnTo>
                  <a:close/>
                  <a:moveTo>
                    <a:pt x="281498" y="146049"/>
                  </a:moveTo>
                  <a:lnTo>
                    <a:pt x="278755" y="150092"/>
                  </a:lnTo>
                  <a:lnTo>
                    <a:pt x="273867" y="150120"/>
                  </a:lnTo>
                  <a:lnTo>
                    <a:pt x="276854" y="153999"/>
                  </a:lnTo>
                  <a:lnTo>
                    <a:pt x="275388" y="158670"/>
                  </a:lnTo>
                  <a:lnTo>
                    <a:pt x="279950" y="157004"/>
                  </a:lnTo>
                  <a:lnTo>
                    <a:pt x="283915" y="159872"/>
                  </a:lnTo>
                  <a:lnTo>
                    <a:pt x="283780" y="154955"/>
                  </a:lnTo>
                  <a:lnTo>
                    <a:pt x="287690" y="152059"/>
                  </a:lnTo>
                  <a:lnTo>
                    <a:pt x="283019" y="150693"/>
                  </a:lnTo>
                  <a:close/>
                  <a:moveTo>
                    <a:pt x="62889" y="146049"/>
                  </a:moveTo>
                  <a:lnTo>
                    <a:pt x="61368" y="150693"/>
                  </a:lnTo>
                  <a:lnTo>
                    <a:pt x="56697" y="152059"/>
                  </a:lnTo>
                  <a:lnTo>
                    <a:pt x="60608" y="154955"/>
                  </a:lnTo>
                  <a:lnTo>
                    <a:pt x="60472" y="159872"/>
                  </a:lnTo>
                  <a:lnTo>
                    <a:pt x="64437" y="157004"/>
                  </a:lnTo>
                  <a:lnTo>
                    <a:pt x="68999" y="158670"/>
                  </a:lnTo>
                  <a:lnTo>
                    <a:pt x="67533" y="153999"/>
                  </a:lnTo>
                  <a:lnTo>
                    <a:pt x="70520" y="150120"/>
                  </a:lnTo>
                  <a:lnTo>
                    <a:pt x="65632" y="150092"/>
                  </a:lnTo>
                  <a:close/>
                  <a:moveTo>
                    <a:pt x="275292" y="127618"/>
                  </a:moveTo>
                  <a:lnTo>
                    <a:pt x="273269" y="132007"/>
                  </a:lnTo>
                  <a:lnTo>
                    <a:pt x="268457" y="132864"/>
                  </a:lnTo>
                  <a:lnTo>
                    <a:pt x="272066" y="136103"/>
                  </a:lnTo>
                  <a:lnTo>
                    <a:pt x="271410" y="140840"/>
                  </a:lnTo>
                  <a:lnTo>
                    <a:pt x="275674" y="138458"/>
                  </a:lnTo>
                  <a:lnTo>
                    <a:pt x="280076" y="140546"/>
                  </a:lnTo>
                  <a:lnTo>
                    <a:pt x="279091" y="135862"/>
                  </a:lnTo>
                  <a:lnTo>
                    <a:pt x="282481" y="132382"/>
                  </a:lnTo>
                  <a:lnTo>
                    <a:pt x="277615" y="131847"/>
                  </a:lnTo>
                  <a:close/>
                  <a:moveTo>
                    <a:pt x="69193" y="127618"/>
                  </a:moveTo>
                  <a:lnTo>
                    <a:pt x="66903" y="131847"/>
                  </a:lnTo>
                  <a:lnTo>
                    <a:pt x="62106" y="132382"/>
                  </a:lnTo>
                  <a:lnTo>
                    <a:pt x="65447" y="135862"/>
                  </a:lnTo>
                  <a:lnTo>
                    <a:pt x="64477" y="140546"/>
                  </a:lnTo>
                  <a:lnTo>
                    <a:pt x="68816" y="138458"/>
                  </a:lnTo>
                  <a:lnTo>
                    <a:pt x="73019" y="140840"/>
                  </a:lnTo>
                  <a:lnTo>
                    <a:pt x="72373" y="136103"/>
                  </a:lnTo>
                  <a:lnTo>
                    <a:pt x="75929" y="132864"/>
                  </a:lnTo>
                  <a:lnTo>
                    <a:pt x="71187" y="132007"/>
                  </a:lnTo>
                  <a:close/>
                  <a:moveTo>
                    <a:pt x="265997" y="110188"/>
                  </a:moveTo>
                  <a:lnTo>
                    <a:pt x="264803" y="114963"/>
                  </a:lnTo>
                  <a:lnTo>
                    <a:pt x="260243" y="116665"/>
                  </a:lnTo>
                  <a:lnTo>
                    <a:pt x="264341" y="119299"/>
                  </a:lnTo>
                  <a:lnTo>
                    <a:pt x="264558" y="124212"/>
                  </a:lnTo>
                  <a:lnTo>
                    <a:pt x="268276" y="121083"/>
                  </a:lnTo>
                  <a:lnTo>
                    <a:pt x="272971" y="122401"/>
                  </a:lnTo>
                  <a:lnTo>
                    <a:pt x="271180" y="117845"/>
                  </a:lnTo>
                  <a:lnTo>
                    <a:pt x="273867" y="113756"/>
                  </a:lnTo>
                  <a:lnTo>
                    <a:pt x="269009" y="114057"/>
                  </a:lnTo>
                  <a:close/>
                  <a:moveTo>
                    <a:pt x="78590" y="110188"/>
                  </a:moveTo>
                  <a:lnTo>
                    <a:pt x="75578" y="114057"/>
                  </a:lnTo>
                  <a:lnTo>
                    <a:pt x="70721" y="113756"/>
                  </a:lnTo>
                  <a:lnTo>
                    <a:pt x="73407" y="117845"/>
                  </a:lnTo>
                  <a:lnTo>
                    <a:pt x="71616" y="122401"/>
                  </a:lnTo>
                  <a:lnTo>
                    <a:pt x="76311" y="121083"/>
                  </a:lnTo>
                  <a:lnTo>
                    <a:pt x="80029" y="124212"/>
                  </a:lnTo>
                  <a:lnTo>
                    <a:pt x="80246" y="119299"/>
                  </a:lnTo>
                  <a:lnTo>
                    <a:pt x="84344" y="116665"/>
                  </a:lnTo>
                  <a:lnTo>
                    <a:pt x="79785" y="114963"/>
                  </a:lnTo>
                  <a:close/>
                  <a:moveTo>
                    <a:pt x="172293" y="107507"/>
                  </a:moveTo>
                  <a:cubicBezTo>
                    <a:pt x="169195" y="107507"/>
                    <a:pt x="166097" y="109253"/>
                    <a:pt x="164742" y="112163"/>
                  </a:cubicBezTo>
                  <a:lnTo>
                    <a:pt x="148477" y="145335"/>
                  </a:lnTo>
                  <a:lnTo>
                    <a:pt x="111881" y="150766"/>
                  </a:lnTo>
                  <a:cubicBezTo>
                    <a:pt x="108589" y="151154"/>
                    <a:pt x="106072" y="153482"/>
                    <a:pt x="104910" y="156392"/>
                  </a:cubicBezTo>
                  <a:cubicBezTo>
                    <a:pt x="103942" y="159496"/>
                    <a:pt x="104910" y="162988"/>
                    <a:pt x="107234" y="165121"/>
                  </a:cubicBezTo>
                  <a:lnTo>
                    <a:pt x="133567" y="190922"/>
                  </a:lnTo>
                  <a:lnTo>
                    <a:pt x="127371" y="227392"/>
                  </a:lnTo>
                  <a:cubicBezTo>
                    <a:pt x="126790" y="230689"/>
                    <a:pt x="128146" y="233987"/>
                    <a:pt x="130663" y="235733"/>
                  </a:cubicBezTo>
                  <a:cubicBezTo>
                    <a:pt x="132212" y="236897"/>
                    <a:pt x="133955" y="237479"/>
                    <a:pt x="135697" y="237479"/>
                  </a:cubicBezTo>
                  <a:cubicBezTo>
                    <a:pt x="137053" y="237479"/>
                    <a:pt x="138408" y="237091"/>
                    <a:pt x="139570" y="236509"/>
                  </a:cubicBezTo>
                  <a:lnTo>
                    <a:pt x="172293" y="219244"/>
                  </a:lnTo>
                  <a:lnTo>
                    <a:pt x="205016" y="236509"/>
                  </a:lnTo>
                  <a:cubicBezTo>
                    <a:pt x="206372" y="237091"/>
                    <a:pt x="207727" y="237479"/>
                    <a:pt x="209083" y="237479"/>
                  </a:cubicBezTo>
                  <a:cubicBezTo>
                    <a:pt x="210825" y="237479"/>
                    <a:pt x="212568" y="236897"/>
                    <a:pt x="213923" y="235733"/>
                  </a:cubicBezTo>
                  <a:cubicBezTo>
                    <a:pt x="216634" y="233987"/>
                    <a:pt x="217990" y="230689"/>
                    <a:pt x="217409" y="227392"/>
                  </a:cubicBezTo>
                  <a:lnTo>
                    <a:pt x="211213" y="190922"/>
                  </a:lnTo>
                  <a:lnTo>
                    <a:pt x="237546" y="165121"/>
                  </a:lnTo>
                  <a:cubicBezTo>
                    <a:pt x="239870" y="162988"/>
                    <a:pt x="240644" y="159496"/>
                    <a:pt x="239676" y="156392"/>
                  </a:cubicBezTo>
                  <a:cubicBezTo>
                    <a:pt x="238708" y="153482"/>
                    <a:pt x="235997" y="151154"/>
                    <a:pt x="232899" y="150766"/>
                  </a:cubicBezTo>
                  <a:lnTo>
                    <a:pt x="196303" y="145335"/>
                  </a:lnTo>
                  <a:lnTo>
                    <a:pt x="180038" y="112163"/>
                  </a:lnTo>
                  <a:cubicBezTo>
                    <a:pt x="178489" y="109253"/>
                    <a:pt x="175585" y="107507"/>
                    <a:pt x="172293" y="107507"/>
                  </a:cubicBezTo>
                  <a:close/>
                  <a:moveTo>
                    <a:pt x="253771" y="94962"/>
                  </a:moveTo>
                  <a:lnTo>
                    <a:pt x="253394" y="99795"/>
                  </a:lnTo>
                  <a:lnTo>
                    <a:pt x="249225" y="102225"/>
                  </a:lnTo>
                  <a:lnTo>
                    <a:pt x="253690" y="104061"/>
                  </a:lnTo>
                  <a:lnTo>
                    <a:pt x="254712" y="108785"/>
                  </a:lnTo>
                  <a:lnTo>
                    <a:pt x="257833" y="105114"/>
                  </a:lnTo>
                  <a:lnTo>
                    <a:pt x="262648" y="105573"/>
                  </a:lnTo>
                  <a:lnTo>
                    <a:pt x="260119" y="101469"/>
                  </a:lnTo>
                  <a:lnTo>
                    <a:pt x="262056" y="97041"/>
                  </a:lnTo>
                  <a:lnTo>
                    <a:pt x="257348" y="98175"/>
                  </a:lnTo>
                  <a:close/>
                  <a:moveTo>
                    <a:pt x="90749" y="94962"/>
                  </a:moveTo>
                  <a:lnTo>
                    <a:pt x="87118" y="98175"/>
                  </a:lnTo>
                  <a:lnTo>
                    <a:pt x="82340" y="97041"/>
                  </a:lnTo>
                  <a:lnTo>
                    <a:pt x="84333" y="101469"/>
                  </a:lnTo>
                  <a:lnTo>
                    <a:pt x="81739" y="105573"/>
                  </a:lnTo>
                  <a:lnTo>
                    <a:pt x="86626" y="105114"/>
                  </a:lnTo>
                  <a:lnTo>
                    <a:pt x="89793" y="108785"/>
                  </a:lnTo>
                  <a:lnTo>
                    <a:pt x="90831" y="104061"/>
                  </a:lnTo>
                  <a:lnTo>
                    <a:pt x="95363" y="102225"/>
                  </a:lnTo>
                  <a:lnTo>
                    <a:pt x="91131" y="99795"/>
                  </a:lnTo>
                  <a:close/>
                  <a:moveTo>
                    <a:pt x="239015" y="81940"/>
                  </a:moveTo>
                  <a:lnTo>
                    <a:pt x="239501" y="86827"/>
                  </a:lnTo>
                  <a:lnTo>
                    <a:pt x="235802" y="89993"/>
                  </a:lnTo>
                  <a:lnTo>
                    <a:pt x="240527" y="91031"/>
                  </a:lnTo>
                  <a:lnTo>
                    <a:pt x="242363" y="95563"/>
                  </a:lnTo>
                  <a:lnTo>
                    <a:pt x="244792" y="91331"/>
                  </a:lnTo>
                  <a:lnTo>
                    <a:pt x="249625" y="90976"/>
                  </a:lnTo>
                  <a:lnTo>
                    <a:pt x="246413" y="87318"/>
                  </a:lnTo>
                  <a:lnTo>
                    <a:pt x="247546" y="82568"/>
                  </a:lnTo>
                  <a:lnTo>
                    <a:pt x="243119" y="84533"/>
                  </a:lnTo>
                  <a:close/>
                  <a:moveTo>
                    <a:pt x="105372" y="81940"/>
                  </a:moveTo>
                  <a:lnTo>
                    <a:pt x="101268" y="84533"/>
                  </a:lnTo>
                  <a:lnTo>
                    <a:pt x="96841" y="82568"/>
                  </a:lnTo>
                  <a:lnTo>
                    <a:pt x="97975" y="87318"/>
                  </a:lnTo>
                  <a:lnTo>
                    <a:pt x="94762" y="90976"/>
                  </a:lnTo>
                  <a:lnTo>
                    <a:pt x="99594" y="91331"/>
                  </a:lnTo>
                  <a:lnTo>
                    <a:pt x="102024" y="95563"/>
                  </a:lnTo>
                  <a:lnTo>
                    <a:pt x="103860" y="91031"/>
                  </a:lnTo>
                  <a:lnTo>
                    <a:pt x="108585" y="89993"/>
                  </a:lnTo>
                  <a:lnTo>
                    <a:pt x="104886" y="86827"/>
                  </a:lnTo>
                  <a:close/>
                  <a:moveTo>
                    <a:pt x="230910" y="70720"/>
                  </a:moveTo>
                  <a:lnTo>
                    <a:pt x="226879" y="73474"/>
                  </a:lnTo>
                  <a:lnTo>
                    <a:pt x="222361" y="71629"/>
                  </a:lnTo>
                  <a:lnTo>
                    <a:pt x="223687" y="76393"/>
                  </a:lnTo>
                  <a:lnTo>
                    <a:pt x="220576" y="80193"/>
                  </a:lnTo>
                  <a:lnTo>
                    <a:pt x="225418" y="80386"/>
                  </a:lnTo>
                  <a:lnTo>
                    <a:pt x="228015" y="84544"/>
                  </a:lnTo>
                  <a:lnTo>
                    <a:pt x="229692" y="79918"/>
                  </a:lnTo>
                  <a:lnTo>
                    <a:pt x="234399" y="78706"/>
                  </a:lnTo>
                  <a:lnTo>
                    <a:pt x="230585" y="75650"/>
                  </a:lnTo>
                  <a:close/>
                  <a:moveTo>
                    <a:pt x="113678" y="70720"/>
                  </a:moveTo>
                  <a:lnTo>
                    <a:pt x="114002" y="75650"/>
                  </a:lnTo>
                  <a:lnTo>
                    <a:pt x="110188" y="78706"/>
                  </a:lnTo>
                  <a:lnTo>
                    <a:pt x="114895" y="79918"/>
                  </a:lnTo>
                  <a:lnTo>
                    <a:pt x="116572" y="84544"/>
                  </a:lnTo>
                  <a:lnTo>
                    <a:pt x="119169" y="80386"/>
                  </a:lnTo>
                  <a:lnTo>
                    <a:pt x="124011" y="80193"/>
                  </a:lnTo>
                  <a:lnTo>
                    <a:pt x="120900" y="76393"/>
                  </a:lnTo>
                  <a:lnTo>
                    <a:pt x="122226" y="71629"/>
                  </a:lnTo>
                  <a:lnTo>
                    <a:pt x="117708" y="73474"/>
                  </a:lnTo>
                  <a:close/>
                  <a:moveTo>
                    <a:pt x="212334" y="62106"/>
                  </a:moveTo>
                  <a:lnTo>
                    <a:pt x="208828" y="65489"/>
                  </a:lnTo>
                  <a:lnTo>
                    <a:pt x="204046" y="64507"/>
                  </a:lnTo>
                  <a:lnTo>
                    <a:pt x="206165" y="68900"/>
                  </a:lnTo>
                  <a:lnTo>
                    <a:pt x="203747" y="73156"/>
                  </a:lnTo>
                  <a:lnTo>
                    <a:pt x="208584" y="72501"/>
                  </a:lnTo>
                  <a:lnTo>
                    <a:pt x="211844" y="76130"/>
                  </a:lnTo>
                  <a:lnTo>
                    <a:pt x="212714" y="71301"/>
                  </a:lnTo>
                  <a:lnTo>
                    <a:pt x="217170" y="69282"/>
                  </a:lnTo>
                  <a:lnTo>
                    <a:pt x="212877" y="66962"/>
                  </a:lnTo>
                  <a:close/>
                  <a:moveTo>
                    <a:pt x="132182" y="62106"/>
                  </a:moveTo>
                  <a:lnTo>
                    <a:pt x="131646" y="66962"/>
                  </a:lnTo>
                  <a:lnTo>
                    <a:pt x="127417" y="69282"/>
                  </a:lnTo>
                  <a:lnTo>
                    <a:pt x="131807" y="71301"/>
                  </a:lnTo>
                  <a:lnTo>
                    <a:pt x="132663" y="76130"/>
                  </a:lnTo>
                  <a:lnTo>
                    <a:pt x="135875" y="72501"/>
                  </a:lnTo>
                  <a:lnTo>
                    <a:pt x="140640" y="73156"/>
                  </a:lnTo>
                  <a:lnTo>
                    <a:pt x="138258" y="68900"/>
                  </a:lnTo>
                  <a:lnTo>
                    <a:pt x="140345" y="64507"/>
                  </a:lnTo>
                  <a:lnTo>
                    <a:pt x="135635" y="65489"/>
                  </a:lnTo>
                  <a:close/>
                  <a:moveTo>
                    <a:pt x="192615" y="56897"/>
                  </a:moveTo>
                  <a:lnTo>
                    <a:pt x="189761" y="60835"/>
                  </a:lnTo>
                  <a:lnTo>
                    <a:pt x="184915" y="60672"/>
                  </a:lnTo>
                  <a:lnTo>
                    <a:pt x="187742" y="64637"/>
                  </a:lnTo>
                  <a:lnTo>
                    <a:pt x="186127" y="69227"/>
                  </a:lnTo>
                  <a:lnTo>
                    <a:pt x="190704" y="67733"/>
                  </a:lnTo>
                  <a:lnTo>
                    <a:pt x="194527" y="70720"/>
                  </a:lnTo>
                  <a:lnTo>
                    <a:pt x="194554" y="65832"/>
                  </a:lnTo>
                  <a:lnTo>
                    <a:pt x="198538" y="63089"/>
                  </a:lnTo>
                  <a:lnTo>
                    <a:pt x="193961" y="61568"/>
                  </a:lnTo>
                  <a:close/>
                  <a:moveTo>
                    <a:pt x="151859" y="56897"/>
                  </a:moveTo>
                  <a:lnTo>
                    <a:pt x="150493" y="61568"/>
                  </a:lnTo>
                  <a:lnTo>
                    <a:pt x="145849" y="63089"/>
                  </a:lnTo>
                  <a:lnTo>
                    <a:pt x="149892" y="65832"/>
                  </a:lnTo>
                  <a:lnTo>
                    <a:pt x="149919" y="70720"/>
                  </a:lnTo>
                  <a:lnTo>
                    <a:pt x="153798" y="67733"/>
                  </a:lnTo>
                  <a:lnTo>
                    <a:pt x="158443" y="69227"/>
                  </a:lnTo>
                  <a:lnTo>
                    <a:pt x="156804" y="64637"/>
                  </a:lnTo>
                  <a:lnTo>
                    <a:pt x="159672" y="60672"/>
                  </a:lnTo>
                  <a:lnTo>
                    <a:pt x="154755" y="60835"/>
                  </a:lnTo>
                  <a:close/>
                  <a:moveTo>
                    <a:pt x="172307" y="55094"/>
                  </a:moveTo>
                  <a:lnTo>
                    <a:pt x="170121" y="59447"/>
                  </a:lnTo>
                  <a:lnTo>
                    <a:pt x="165282" y="60150"/>
                  </a:lnTo>
                  <a:lnTo>
                    <a:pt x="168781" y="63530"/>
                  </a:lnTo>
                  <a:lnTo>
                    <a:pt x="167961" y="68316"/>
                  </a:lnTo>
                  <a:lnTo>
                    <a:pt x="172307" y="66045"/>
                  </a:lnTo>
                  <a:lnTo>
                    <a:pt x="176627" y="68316"/>
                  </a:lnTo>
                  <a:lnTo>
                    <a:pt x="175806" y="63530"/>
                  </a:lnTo>
                  <a:lnTo>
                    <a:pt x="179306" y="60150"/>
                  </a:lnTo>
                  <a:lnTo>
                    <a:pt x="174467" y="59447"/>
                  </a:lnTo>
                  <a:close/>
                  <a:moveTo>
                    <a:pt x="171615" y="48293"/>
                  </a:moveTo>
                  <a:cubicBezTo>
                    <a:pt x="239051" y="48293"/>
                    <a:pt x="293719" y="102961"/>
                    <a:pt x="293719" y="170398"/>
                  </a:cubicBezTo>
                  <a:cubicBezTo>
                    <a:pt x="293719" y="237834"/>
                    <a:pt x="239051" y="292503"/>
                    <a:pt x="171615" y="292503"/>
                  </a:cubicBezTo>
                  <a:cubicBezTo>
                    <a:pt x="104179" y="292503"/>
                    <a:pt x="49510" y="237834"/>
                    <a:pt x="49510" y="170398"/>
                  </a:cubicBezTo>
                  <a:cubicBezTo>
                    <a:pt x="49510" y="102961"/>
                    <a:pt x="104179" y="48293"/>
                    <a:pt x="171615" y="48293"/>
                  </a:cubicBezTo>
                  <a:close/>
                  <a:moveTo>
                    <a:pt x="171615" y="34348"/>
                  </a:moveTo>
                  <a:cubicBezTo>
                    <a:pt x="96477" y="34348"/>
                    <a:pt x="35565" y="95260"/>
                    <a:pt x="35565" y="170398"/>
                  </a:cubicBezTo>
                  <a:cubicBezTo>
                    <a:pt x="35565" y="245536"/>
                    <a:pt x="96477" y="306448"/>
                    <a:pt x="171615" y="306448"/>
                  </a:cubicBezTo>
                  <a:cubicBezTo>
                    <a:pt x="246753" y="306448"/>
                    <a:pt x="307665" y="245536"/>
                    <a:pt x="307665" y="170398"/>
                  </a:cubicBezTo>
                  <a:cubicBezTo>
                    <a:pt x="307665" y="95260"/>
                    <a:pt x="246753" y="34348"/>
                    <a:pt x="171615" y="34348"/>
                  </a:cubicBezTo>
                  <a:close/>
                  <a:moveTo>
                    <a:pt x="172307" y="0"/>
                  </a:moveTo>
                  <a:cubicBezTo>
                    <a:pt x="186784" y="0"/>
                    <a:pt x="198956" y="17777"/>
                    <a:pt x="212700" y="21468"/>
                  </a:cubicBezTo>
                  <a:cubicBezTo>
                    <a:pt x="226580" y="25187"/>
                    <a:pt x="246018" y="15932"/>
                    <a:pt x="258434" y="23124"/>
                  </a:cubicBezTo>
                  <a:cubicBezTo>
                    <a:pt x="270768" y="30235"/>
                    <a:pt x="272476" y="51703"/>
                    <a:pt x="282724" y="61936"/>
                  </a:cubicBezTo>
                  <a:cubicBezTo>
                    <a:pt x="292944" y="72195"/>
                    <a:pt x="314387" y="73905"/>
                    <a:pt x="321490" y="86254"/>
                  </a:cubicBezTo>
                  <a:cubicBezTo>
                    <a:pt x="328674" y="98684"/>
                    <a:pt x="319430" y="118144"/>
                    <a:pt x="323144" y="132040"/>
                  </a:cubicBezTo>
                  <a:cubicBezTo>
                    <a:pt x="326831" y="145801"/>
                    <a:pt x="344587" y="158014"/>
                    <a:pt x="344587" y="172508"/>
                  </a:cubicBezTo>
                  <a:cubicBezTo>
                    <a:pt x="344587" y="187001"/>
                    <a:pt x="326831" y="199214"/>
                    <a:pt x="323144" y="212975"/>
                  </a:cubicBezTo>
                  <a:cubicBezTo>
                    <a:pt x="319430" y="226844"/>
                    <a:pt x="328674" y="246304"/>
                    <a:pt x="321490" y="258734"/>
                  </a:cubicBezTo>
                  <a:cubicBezTo>
                    <a:pt x="314387" y="271083"/>
                    <a:pt x="292944" y="272793"/>
                    <a:pt x="282724" y="283052"/>
                  </a:cubicBezTo>
                  <a:cubicBezTo>
                    <a:pt x="272476" y="293312"/>
                    <a:pt x="270768" y="314753"/>
                    <a:pt x="258434" y="321891"/>
                  </a:cubicBezTo>
                  <a:cubicBezTo>
                    <a:pt x="246018" y="329056"/>
                    <a:pt x="226580" y="319801"/>
                    <a:pt x="212700" y="323520"/>
                  </a:cubicBezTo>
                  <a:cubicBezTo>
                    <a:pt x="198956" y="327211"/>
                    <a:pt x="186784" y="344988"/>
                    <a:pt x="172307" y="344988"/>
                  </a:cubicBezTo>
                  <a:cubicBezTo>
                    <a:pt x="157804" y="344988"/>
                    <a:pt x="145632" y="327211"/>
                    <a:pt x="131887" y="323520"/>
                  </a:cubicBezTo>
                  <a:cubicBezTo>
                    <a:pt x="118007" y="319801"/>
                    <a:pt x="98570" y="329056"/>
                    <a:pt x="86154" y="321891"/>
                  </a:cubicBezTo>
                  <a:cubicBezTo>
                    <a:pt x="73819" y="314753"/>
                    <a:pt x="72111" y="293312"/>
                    <a:pt x="61864" y="283052"/>
                  </a:cubicBezTo>
                  <a:cubicBezTo>
                    <a:pt x="51644" y="272793"/>
                    <a:pt x="30200" y="271083"/>
                    <a:pt x="23097" y="258734"/>
                  </a:cubicBezTo>
                  <a:cubicBezTo>
                    <a:pt x="15913" y="246304"/>
                    <a:pt x="25158" y="226844"/>
                    <a:pt x="21444" y="212975"/>
                  </a:cubicBezTo>
                  <a:cubicBezTo>
                    <a:pt x="17757" y="199214"/>
                    <a:pt x="0" y="187001"/>
                    <a:pt x="0" y="172508"/>
                  </a:cubicBezTo>
                  <a:cubicBezTo>
                    <a:pt x="0" y="158014"/>
                    <a:pt x="17757" y="145801"/>
                    <a:pt x="21444" y="132040"/>
                  </a:cubicBezTo>
                  <a:cubicBezTo>
                    <a:pt x="25158" y="118144"/>
                    <a:pt x="15913" y="98684"/>
                    <a:pt x="23097" y="86254"/>
                  </a:cubicBezTo>
                  <a:cubicBezTo>
                    <a:pt x="30200" y="73905"/>
                    <a:pt x="51644" y="72195"/>
                    <a:pt x="61864" y="61936"/>
                  </a:cubicBezTo>
                  <a:cubicBezTo>
                    <a:pt x="72111" y="51703"/>
                    <a:pt x="73819" y="30235"/>
                    <a:pt x="86154" y="23124"/>
                  </a:cubicBezTo>
                  <a:cubicBezTo>
                    <a:pt x="98570" y="15932"/>
                    <a:pt x="118007" y="25187"/>
                    <a:pt x="131887" y="21468"/>
                  </a:cubicBezTo>
                  <a:cubicBezTo>
                    <a:pt x="145632" y="17777"/>
                    <a:pt x="157804" y="0"/>
                    <a:pt x="17230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Freeform 352">
              <a:extLst>
                <a:ext uri="{FF2B5EF4-FFF2-40B4-BE49-F238E27FC236}">
                  <a16:creationId xmlns:a16="http://schemas.microsoft.com/office/drawing/2014/main" id="{02E74E3F-674C-468C-B05E-B8BF34A8AB86}"/>
                </a:ext>
              </a:extLst>
            </p:cNvPr>
            <p:cNvSpPr>
              <a:spLocks/>
            </p:cNvSpPr>
            <p:nvPr/>
          </p:nvSpPr>
          <p:spPr bwMode="auto">
            <a:xfrm>
              <a:off x="2766243" y="443760"/>
              <a:ext cx="145448" cy="207954"/>
            </a:xfrm>
            <a:custGeom>
              <a:avLst/>
              <a:gdLst>
                <a:gd name="T0" fmla="*/ 3234 w 5365"/>
                <a:gd name="T1" fmla="*/ 384 h 7662"/>
                <a:gd name="T2" fmla="*/ 1547 w 5365"/>
                <a:gd name="T3" fmla="*/ 444 h 7662"/>
                <a:gd name="T4" fmla="*/ 57 w 5365"/>
                <a:gd name="T5" fmla="*/ 1235 h 7662"/>
                <a:gd name="T6" fmla="*/ 0 w 5365"/>
                <a:gd name="T7" fmla="*/ 1233 h 7662"/>
                <a:gd name="T8" fmla="*/ 1722 w 5365"/>
                <a:gd name="T9" fmla="*/ 7662 h 7662"/>
                <a:gd name="T10" fmla="*/ 3185 w 5365"/>
                <a:gd name="T11" fmla="*/ 5834 h 7662"/>
                <a:gd name="T12" fmla="*/ 5365 w 5365"/>
                <a:gd name="T13" fmla="*/ 6686 h 7662"/>
                <a:gd name="T14" fmla="*/ 3574 w 5365"/>
                <a:gd name="T15" fmla="*/ 0 h 7662"/>
                <a:gd name="T16" fmla="*/ 3234 w 5365"/>
                <a:gd name="T17" fmla="*/ 384 h 76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65" h="7662">
                  <a:moveTo>
                    <a:pt x="3234" y="384"/>
                  </a:moveTo>
                  <a:cubicBezTo>
                    <a:pt x="2776" y="649"/>
                    <a:pt x="2059" y="307"/>
                    <a:pt x="1547" y="444"/>
                  </a:cubicBezTo>
                  <a:cubicBezTo>
                    <a:pt x="1040" y="580"/>
                    <a:pt x="591" y="1235"/>
                    <a:pt x="57" y="1235"/>
                  </a:cubicBezTo>
                  <a:cubicBezTo>
                    <a:pt x="37" y="1235"/>
                    <a:pt x="18" y="1235"/>
                    <a:pt x="0" y="1233"/>
                  </a:cubicBezTo>
                  <a:lnTo>
                    <a:pt x="1722" y="7662"/>
                  </a:lnTo>
                  <a:lnTo>
                    <a:pt x="3185" y="5834"/>
                  </a:lnTo>
                  <a:lnTo>
                    <a:pt x="5365" y="6686"/>
                  </a:lnTo>
                  <a:lnTo>
                    <a:pt x="3574" y="0"/>
                  </a:lnTo>
                  <a:cubicBezTo>
                    <a:pt x="3485" y="162"/>
                    <a:pt x="3380" y="300"/>
                    <a:pt x="3234" y="384"/>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 name="Freeform 353">
              <a:extLst>
                <a:ext uri="{FF2B5EF4-FFF2-40B4-BE49-F238E27FC236}">
                  <a16:creationId xmlns:a16="http://schemas.microsoft.com/office/drawing/2014/main" id="{DAD1C763-E31E-4212-98CA-65F48FEFF261}"/>
                </a:ext>
              </a:extLst>
            </p:cNvPr>
            <p:cNvSpPr>
              <a:spLocks/>
            </p:cNvSpPr>
            <p:nvPr/>
          </p:nvSpPr>
          <p:spPr bwMode="auto">
            <a:xfrm>
              <a:off x="2608373" y="443760"/>
              <a:ext cx="145448" cy="207954"/>
            </a:xfrm>
            <a:custGeom>
              <a:avLst/>
              <a:gdLst>
                <a:gd name="T0" fmla="*/ 2131 w 5366"/>
                <a:gd name="T1" fmla="*/ 384 h 7662"/>
                <a:gd name="T2" fmla="*/ 3818 w 5366"/>
                <a:gd name="T3" fmla="*/ 444 h 7662"/>
                <a:gd name="T4" fmla="*/ 5308 w 5366"/>
                <a:gd name="T5" fmla="*/ 1235 h 7662"/>
                <a:gd name="T6" fmla="*/ 5366 w 5366"/>
                <a:gd name="T7" fmla="*/ 1233 h 7662"/>
                <a:gd name="T8" fmla="*/ 3643 w 5366"/>
                <a:gd name="T9" fmla="*/ 7662 h 7662"/>
                <a:gd name="T10" fmla="*/ 2180 w 5366"/>
                <a:gd name="T11" fmla="*/ 5834 h 7662"/>
                <a:gd name="T12" fmla="*/ 0 w 5366"/>
                <a:gd name="T13" fmla="*/ 6686 h 7662"/>
                <a:gd name="T14" fmla="*/ 1791 w 5366"/>
                <a:gd name="T15" fmla="*/ 0 h 7662"/>
                <a:gd name="T16" fmla="*/ 2131 w 5366"/>
                <a:gd name="T17" fmla="*/ 384 h 76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66" h="7662">
                  <a:moveTo>
                    <a:pt x="2131" y="384"/>
                  </a:moveTo>
                  <a:cubicBezTo>
                    <a:pt x="2589" y="649"/>
                    <a:pt x="3306" y="307"/>
                    <a:pt x="3818" y="444"/>
                  </a:cubicBezTo>
                  <a:cubicBezTo>
                    <a:pt x="4325" y="580"/>
                    <a:pt x="4774" y="1235"/>
                    <a:pt x="5308" y="1235"/>
                  </a:cubicBezTo>
                  <a:cubicBezTo>
                    <a:pt x="5328" y="1235"/>
                    <a:pt x="5347" y="1235"/>
                    <a:pt x="5366" y="1233"/>
                  </a:cubicBezTo>
                  <a:lnTo>
                    <a:pt x="3643" y="7662"/>
                  </a:lnTo>
                  <a:lnTo>
                    <a:pt x="2180" y="5834"/>
                  </a:lnTo>
                  <a:lnTo>
                    <a:pt x="0" y="6686"/>
                  </a:lnTo>
                  <a:lnTo>
                    <a:pt x="1791" y="0"/>
                  </a:lnTo>
                  <a:cubicBezTo>
                    <a:pt x="1880" y="162"/>
                    <a:pt x="1985" y="300"/>
                    <a:pt x="2131" y="384"/>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Tree>
    <p:extLst>
      <p:ext uri="{BB962C8B-B14F-4D97-AF65-F5344CB8AC3E}">
        <p14:creationId xmlns:p14="http://schemas.microsoft.com/office/powerpoint/2010/main" val="16036993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CE1063C-26E9-451E-B581-F9094F771F1C}"/>
              </a:ext>
            </a:extLst>
          </p:cNvPr>
          <p:cNvSpPr>
            <a:spLocks noGrp="1"/>
          </p:cNvSpPr>
          <p:nvPr>
            <p:ph type="title"/>
          </p:nvPr>
        </p:nvSpPr>
        <p:spPr>
          <a:xfrm>
            <a:off x="4965430" y="629268"/>
            <a:ext cx="6586491" cy="1286160"/>
          </a:xfrm>
        </p:spPr>
        <p:txBody>
          <a:bodyPr anchor="b">
            <a:normAutofit/>
          </a:bodyPr>
          <a:lstStyle/>
          <a:p>
            <a:r>
              <a:rPr lang="fr-FR" dirty="0"/>
              <a:t>Rappel des principes</a:t>
            </a:r>
          </a:p>
        </p:txBody>
      </p:sp>
      <p:sp>
        <p:nvSpPr>
          <p:cNvPr id="3" name="Espace réservé du contenu 2">
            <a:extLst>
              <a:ext uri="{FF2B5EF4-FFF2-40B4-BE49-F238E27FC236}">
                <a16:creationId xmlns:a16="http://schemas.microsoft.com/office/drawing/2014/main" id="{4547C894-6E87-49E2-8590-12B2A7E70696}"/>
              </a:ext>
            </a:extLst>
          </p:cNvPr>
          <p:cNvSpPr>
            <a:spLocks noGrp="1"/>
          </p:cNvSpPr>
          <p:nvPr>
            <p:ph idx="1"/>
          </p:nvPr>
        </p:nvSpPr>
        <p:spPr>
          <a:xfrm>
            <a:off x="4965431" y="2438400"/>
            <a:ext cx="6586489" cy="3785419"/>
          </a:xfrm>
        </p:spPr>
        <p:txBody>
          <a:bodyPr>
            <a:normAutofit/>
          </a:bodyPr>
          <a:lstStyle/>
          <a:p>
            <a:r>
              <a:rPr lang="fr-FR" sz="4000" dirty="0"/>
              <a:t>A l’inventaire</a:t>
            </a:r>
          </a:p>
        </p:txBody>
      </p:sp>
      <p:pic>
        <p:nvPicPr>
          <p:cNvPr id="5" name="Picture 4" descr="Notes adhésifs sur les murs de verre">
            <a:extLst>
              <a:ext uri="{FF2B5EF4-FFF2-40B4-BE49-F238E27FC236}">
                <a16:creationId xmlns:a16="http://schemas.microsoft.com/office/drawing/2014/main" id="{27D996A6-758F-4354-9504-B9EFAC8C8651}"/>
              </a:ext>
            </a:extLst>
          </p:cNvPr>
          <p:cNvPicPr>
            <a:picLocks noChangeAspect="1"/>
          </p:cNvPicPr>
          <p:nvPr/>
        </p:nvPicPr>
        <p:blipFill rotWithShape="1">
          <a:blip r:embed="rId2"/>
          <a:srcRect l="27236" r="27645" b="-1"/>
          <a:stretch/>
        </p:blipFill>
        <p:spPr>
          <a:xfrm>
            <a:off x="20" y="10"/>
            <a:ext cx="4635571" cy="6857990"/>
          </a:xfrm>
          <a:prstGeom prst="rect">
            <a:avLst/>
          </a:prstGeom>
          <a:effectLst/>
        </p:spPr>
      </p:pic>
      <p:cxnSp>
        <p:nvCxnSpPr>
          <p:cNvPr id="9" name="Straight Connector 8">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EB51CA"/>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5348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67" name="Rectangle 66">
            <a:extLst>
              <a:ext uri="{FF2B5EF4-FFF2-40B4-BE49-F238E27FC236}">
                <a16:creationId xmlns:a16="http://schemas.microsoft.com/office/drawing/2014/main" id="{FD6EDB49-211E-499D-9A08-6C5FF3D06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69" name="Rectangle 68">
            <a:extLst>
              <a:ext uri="{FF2B5EF4-FFF2-40B4-BE49-F238E27FC236}">
                <a16:creationId xmlns:a16="http://schemas.microsoft.com/office/drawing/2014/main" id="{38F9F37E-D3CF-4F3D-96C2-25307819DF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71" name="Rectangle 70">
            <a:extLst>
              <a:ext uri="{FF2B5EF4-FFF2-40B4-BE49-F238E27FC236}">
                <a16:creationId xmlns:a16="http://schemas.microsoft.com/office/drawing/2014/main" id="{C5FFF17D-767C-40E7-8C89-962F1F54BC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331" y="638508"/>
            <a:ext cx="10905339" cy="4843439"/>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73" name="Rectangle 72">
            <a:extLst>
              <a:ext uri="{FF2B5EF4-FFF2-40B4-BE49-F238E27FC236}">
                <a16:creationId xmlns:a16="http://schemas.microsoft.com/office/drawing/2014/main" id="{E69F39E1-619D-4D9E-8823-8BD8CC320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0204" y="865667"/>
            <a:ext cx="10451592" cy="4389120"/>
          </a:xfrm>
          <a:prstGeom prst="rect">
            <a:avLst/>
          </a:prstGeom>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1003">
            <a:schemeClr val="l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75" name="Rectangle 74">
            <a:extLst>
              <a:ext uri="{FF2B5EF4-FFF2-40B4-BE49-F238E27FC236}">
                <a16:creationId xmlns:a16="http://schemas.microsoft.com/office/drawing/2014/main" id="{C8C53F47-DF50-454F-A5A6-6B969748D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4796" y="1030259"/>
            <a:ext cx="10122408" cy="4059936"/>
          </a:xfrm>
          <a:prstGeom prst="rect">
            <a:avLst/>
          </a:prstGeom>
          <a:noFill/>
          <a:ln>
            <a:solidFill>
              <a:srgbClr val="4545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p:cNvSpPr>
            <a:spLocks noGrp="1"/>
          </p:cNvSpPr>
          <p:nvPr>
            <p:ph type="title"/>
          </p:nvPr>
        </p:nvSpPr>
        <p:spPr>
          <a:xfrm>
            <a:off x="1451579" y="1376053"/>
            <a:ext cx="9405891" cy="1002990"/>
          </a:xfrm>
        </p:spPr>
        <p:txBody>
          <a:bodyPr vert="horz" lIns="91440" tIns="45720" rIns="91440" bIns="45720" rtlCol="0" anchor="ctr">
            <a:normAutofit/>
          </a:bodyPr>
          <a:lstStyle/>
          <a:p>
            <a:r>
              <a:rPr lang="en-US" b="0" i="0" kern="1200" cap="all" dirty="0">
                <a:solidFill>
                  <a:schemeClr val="tx1"/>
                </a:solidFill>
                <a:effectLst/>
                <a:latin typeface="+mj-lt"/>
                <a:ea typeface="+mj-ea"/>
                <a:cs typeface="+mj-cs"/>
              </a:rPr>
              <a:t>La prudence</a:t>
            </a:r>
          </a:p>
        </p:txBody>
      </p:sp>
      <p:sp>
        <p:nvSpPr>
          <p:cNvPr id="10" name="ZoneTexte 9">
            <a:extLst>
              <a:ext uri="{FF2B5EF4-FFF2-40B4-BE49-F238E27FC236}">
                <a16:creationId xmlns:a16="http://schemas.microsoft.com/office/drawing/2014/main" id="{2104DD9E-7F53-465D-8561-41BB61362ACA}"/>
              </a:ext>
            </a:extLst>
          </p:cNvPr>
          <p:cNvSpPr txBox="1"/>
          <p:nvPr/>
        </p:nvSpPr>
        <p:spPr>
          <a:xfrm>
            <a:off x="1451579" y="2464991"/>
            <a:ext cx="9405891" cy="2403571"/>
          </a:xfrm>
          <a:prstGeom prst="rect">
            <a:avLst/>
          </a:prstGeom>
        </p:spPr>
        <p:txBody>
          <a:bodyPr vert="horz" lIns="91440" tIns="45720" rIns="91440" bIns="45720" rtlCol="0" anchor="t">
            <a:normAutofit/>
          </a:bodyPr>
          <a:lstStyle/>
          <a:p>
            <a:pPr marL="0" marR="0" lvl="0" indent="-228600" algn="l" defTabSz="914400" rtl="0" eaLnBrk="1" fontAlgn="auto" latinLnBrk="0" hangingPunct="1">
              <a:lnSpc>
                <a:spcPct val="120000"/>
              </a:lnSpc>
              <a:spcBef>
                <a:spcPts val="0"/>
              </a:spcBef>
              <a:spcAft>
                <a:spcPts val="600"/>
              </a:spcAft>
              <a:buClr>
                <a:srgbClr val="B71E42"/>
              </a:buClr>
              <a:buSzPct val="100000"/>
              <a:buFont typeface="Arial" panose="020B0604020202020204" pitchFamily="34" charset="0"/>
              <a:buChar char="•"/>
              <a:tabLst/>
              <a:defRPr/>
            </a:pPr>
            <a:r>
              <a:rPr kumimoji="0" lang="fr-FR"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Art. 121-4 </a:t>
            </a:r>
          </a:p>
          <a:p>
            <a:pPr marL="0" marR="0" lvl="0" indent="-228600" algn="l" defTabSz="914400" rtl="0" eaLnBrk="1" fontAlgn="auto" latinLnBrk="0" hangingPunct="1">
              <a:lnSpc>
                <a:spcPct val="120000"/>
              </a:lnSpc>
              <a:spcBef>
                <a:spcPts val="0"/>
              </a:spcBef>
              <a:spcAft>
                <a:spcPts val="600"/>
              </a:spcAft>
              <a:buClr>
                <a:srgbClr val="B71E42"/>
              </a:buClr>
              <a:buSzPct val="100000"/>
              <a:buFont typeface="Arial" panose="020B0604020202020204" pitchFamily="34" charset="0"/>
              <a:buChar char="•"/>
              <a:tabLst/>
              <a:defRPr/>
            </a:pPr>
            <a:r>
              <a:rPr kumimoji="0" lang="fr-FR"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La comptabilité est établie sur la base d'appréciations prudentes, pour éviter le risque de transfert, sur des périodes à venir, d'incertitudes présentes susceptibles de grever le patrimoine et le résultat de l'entité. </a:t>
            </a:r>
            <a:endParaRPr kumimoji="0" 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77" name="Picture 76">
            <a:extLst>
              <a:ext uri="{FF2B5EF4-FFF2-40B4-BE49-F238E27FC236}">
                <a16:creationId xmlns:a16="http://schemas.microsoft.com/office/drawing/2014/main" id="{6A26901A-BC62-4A3A-A07A-65E1F3DDDEC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3" name="ZoneTexte 2">
            <a:extLst>
              <a:ext uri="{FF2B5EF4-FFF2-40B4-BE49-F238E27FC236}">
                <a16:creationId xmlns:a16="http://schemas.microsoft.com/office/drawing/2014/main" id="{FE511234-0564-45CF-9753-9673E2310CC0}"/>
              </a:ext>
            </a:extLst>
          </p:cNvPr>
          <p:cNvSpPr txBox="1"/>
          <p:nvPr/>
        </p:nvSpPr>
        <p:spPr>
          <a:xfrm>
            <a:off x="560673" y="3849358"/>
            <a:ext cx="11295530" cy="2024498"/>
          </a:xfrm>
          <a:prstGeom prst="rect">
            <a:avLst/>
          </a:prstGeom>
        </p:spPr>
        <p:txBody>
          <a:bodyPr vert="horz" lIns="91440" tIns="91440" rIns="91440" bIns="91440" rtlCol="0">
            <a:noAutofit/>
          </a:bodyPr>
          <a:lstStyle/>
          <a:p>
            <a:pPr marL="0" marR="0" lvl="0" indent="0" algn="l" defTabSz="914400" rtl="0" eaLnBrk="1" fontAlgn="auto" latinLnBrk="0" hangingPunct="1">
              <a:lnSpc>
                <a:spcPct val="120000"/>
              </a:lnSpc>
              <a:spcBef>
                <a:spcPts val="1000"/>
              </a:spcBef>
              <a:spcAft>
                <a:spcPts val="0"/>
              </a:spcAft>
              <a:buClr>
                <a:srgbClr val="B71E42"/>
              </a:buClr>
              <a:buSzPct val="100000"/>
              <a:buFontTx/>
              <a:buNone/>
              <a:tabLst/>
              <a:defRPr/>
            </a:pPr>
            <a:endParaRPr kumimoji="0" lang="en-US" sz="3600" b="0" i="0" u="none" strike="noStrike" kern="1200" cap="none" spc="0" normalizeH="0" baseline="0" noProof="0" dirty="0">
              <a:ln>
                <a:noFill/>
              </a:ln>
              <a:solidFill>
                <a:prstClr val="black"/>
              </a:solidFill>
              <a:effectLst/>
              <a:uLnTx/>
              <a:uFillTx/>
              <a:latin typeface="Gill Sans MT" panose="020B0502020104020203"/>
              <a:ea typeface="+mn-ea"/>
              <a:cs typeface="+mn-cs"/>
            </a:endParaRPr>
          </a:p>
        </p:txBody>
      </p:sp>
      <p:sp>
        <p:nvSpPr>
          <p:cNvPr id="4" name="ZoneTexte 3">
            <a:extLst>
              <a:ext uri="{FF2B5EF4-FFF2-40B4-BE49-F238E27FC236}">
                <a16:creationId xmlns:a16="http://schemas.microsoft.com/office/drawing/2014/main" id="{B907A768-CC25-4A4B-8C93-DA72B4C4D5E3}"/>
              </a:ext>
            </a:extLst>
          </p:cNvPr>
          <p:cNvSpPr txBox="1"/>
          <p:nvPr/>
        </p:nvSpPr>
        <p:spPr>
          <a:xfrm>
            <a:off x="560673" y="3938277"/>
            <a:ext cx="10836333"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black"/>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21272761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67" name="Rectangle 66">
            <a:extLst>
              <a:ext uri="{FF2B5EF4-FFF2-40B4-BE49-F238E27FC236}">
                <a16:creationId xmlns:a16="http://schemas.microsoft.com/office/drawing/2014/main" id="{FD6EDB49-211E-499D-9A08-6C5FF3D06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69" name="Rectangle 68">
            <a:extLst>
              <a:ext uri="{FF2B5EF4-FFF2-40B4-BE49-F238E27FC236}">
                <a16:creationId xmlns:a16="http://schemas.microsoft.com/office/drawing/2014/main" id="{38F9F37E-D3CF-4F3D-96C2-25307819DF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71" name="Rectangle 70">
            <a:extLst>
              <a:ext uri="{FF2B5EF4-FFF2-40B4-BE49-F238E27FC236}">
                <a16:creationId xmlns:a16="http://schemas.microsoft.com/office/drawing/2014/main" id="{C5FFF17D-767C-40E7-8C89-962F1F54BC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331" y="638508"/>
            <a:ext cx="10905339" cy="4843439"/>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73" name="Rectangle 72">
            <a:extLst>
              <a:ext uri="{FF2B5EF4-FFF2-40B4-BE49-F238E27FC236}">
                <a16:creationId xmlns:a16="http://schemas.microsoft.com/office/drawing/2014/main" id="{E69F39E1-619D-4D9E-8823-8BD8CC320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0204" y="865667"/>
            <a:ext cx="10451592" cy="4389120"/>
          </a:xfrm>
          <a:prstGeom prst="rect">
            <a:avLst/>
          </a:prstGeom>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1003">
            <a:schemeClr val="l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75" name="Rectangle 74">
            <a:extLst>
              <a:ext uri="{FF2B5EF4-FFF2-40B4-BE49-F238E27FC236}">
                <a16:creationId xmlns:a16="http://schemas.microsoft.com/office/drawing/2014/main" id="{C8C53F47-DF50-454F-A5A6-6B969748D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4796" y="1030259"/>
            <a:ext cx="10122408" cy="4059936"/>
          </a:xfrm>
          <a:prstGeom prst="rect">
            <a:avLst/>
          </a:prstGeom>
          <a:noFill/>
          <a:ln>
            <a:solidFill>
              <a:srgbClr val="4545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p:cNvSpPr>
            <a:spLocks noGrp="1"/>
          </p:cNvSpPr>
          <p:nvPr>
            <p:ph type="title"/>
          </p:nvPr>
        </p:nvSpPr>
        <p:spPr>
          <a:xfrm>
            <a:off x="1451579" y="1376053"/>
            <a:ext cx="9405891" cy="1002990"/>
          </a:xfrm>
        </p:spPr>
        <p:txBody>
          <a:bodyPr vert="horz" lIns="91440" tIns="45720" rIns="91440" bIns="45720" rtlCol="0" anchor="ctr">
            <a:normAutofit/>
          </a:bodyPr>
          <a:lstStyle/>
          <a:p>
            <a:r>
              <a:rPr lang="en-US" b="0" i="0" kern="1200" cap="all" dirty="0">
                <a:solidFill>
                  <a:schemeClr val="tx1"/>
                </a:solidFill>
                <a:effectLst/>
                <a:latin typeface="+mj-lt"/>
                <a:ea typeface="+mj-ea"/>
                <a:cs typeface="+mj-cs"/>
              </a:rPr>
              <a:t>LA SEPARATION DES EXERCICES</a:t>
            </a:r>
          </a:p>
        </p:txBody>
      </p:sp>
      <p:sp>
        <p:nvSpPr>
          <p:cNvPr id="10" name="ZoneTexte 9">
            <a:extLst>
              <a:ext uri="{FF2B5EF4-FFF2-40B4-BE49-F238E27FC236}">
                <a16:creationId xmlns:a16="http://schemas.microsoft.com/office/drawing/2014/main" id="{2104DD9E-7F53-465D-8561-41BB61362ACA}"/>
              </a:ext>
            </a:extLst>
          </p:cNvPr>
          <p:cNvSpPr txBox="1"/>
          <p:nvPr/>
        </p:nvSpPr>
        <p:spPr>
          <a:xfrm>
            <a:off x="1451579" y="2464991"/>
            <a:ext cx="9405891" cy="2403571"/>
          </a:xfrm>
          <a:prstGeom prst="rect">
            <a:avLst/>
          </a:prstGeom>
        </p:spPr>
        <p:txBody>
          <a:bodyPr vert="horz" lIns="91440" tIns="45720" rIns="91440" bIns="45720" rtlCol="0" anchor="t">
            <a:normAutofit/>
          </a:bodyPr>
          <a:lstStyle/>
          <a:p>
            <a:pPr marL="0" marR="0" lvl="0" indent="-228600" algn="l" defTabSz="914400" rtl="0" eaLnBrk="1" fontAlgn="auto" latinLnBrk="0" hangingPunct="1">
              <a:lnSpc>
                <a:spcPct val="120000"/>
              </a:lnSpc>
              <a:spcBef>
                <a:spcPts val="0"/>
              </a:spcBef>
              <a:spcAft>
                <a:spcPts val="600"/>
              </a:spcAft>
              <a:buClr>
                <a:srgbClr val="B71E42"/>
              </a:buClr>
              <a:buSzPct val="100000"/>
              <a:buFont typeface="Arial" panose="020B0604020202020204" pitchFamily="34" charset="0"/>
              <a:buChar char="•"/>
              <a:tabLst/>
              <a:defRPr/>
            </a:pPr>
            <a:r>
              <a:rPr kumimoji="0" lang="fr-FR"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Ce principe comptable est en relation directe avec celui de la continuité d'exploitation. Les différents utilisateurs de l'information comptable (propriétaires, dirigeants, personnel, tiers et l'Etat) ont besoin d'informations périodiques. Il faut déterminer les résultats de la gestion passée de l'entreprise et prévoir les résultats futurs, et donc découper la vie continue des entreprises en périodes ou en exercices comptables.</a:t>
            </a: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77" name="Picture 76">
            <a:extLst>
              <a:ext uri="{FF2B5EF4-FFF2-40B4-BE49-F238E27FC236}">
                <a16:creationId xmlns:a16="http://schemas.microsoft.com/office/drawing/2014/main" id="{6A26901A-BC62-4A3A-A07A-65E1F3DDDEC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3" name="ZoneTexte 2">
            <a:extLst>
              <a:ext uri="{FF2B5EF4-FFF2-40B4-BE49-F238E27FC236}">
                <a16:creationId xmlns:a16="http://schemas.microsoft.com/office/drawing/2014/main" id="{FE511234-0564-45CF-9753-9673E2310CC0}"/>
              </a:ext>
            </a:extLst>
          </p:cNvPr>
          <p:cNvSpPr txBox="1"/>
          <p:nvPr/>
        </p:nvSpPr>
        <p:spPr>
          <a:xfrm>
            <a:off x="560673" y="3849358"/>
            <a:ext cx="11295530" cy="2024498"/>
          </a:xfrm>
          <a:prstGeom prst="rect">
            <a:avLst/>
          </a:prstGeom>
        </p:spPr>
        <p:txBody>
          <a:bodyPr vert="horz" lIns="91440" tIns="91440" rIns="91440" bIns="91440" rtlCol="0">
            <a:noAutofit/>
          </a:bodyPr>
          <a:lstStyle/>
          <a:p>
            <a:pPr marL="0" marR="0" lvl="0" indent="0" algn="l" defTabSz="914400" rtl="0" eaLnBrk="1" fontAlgn="auto" latinLnBrk="0" hangingPunct="1">
              <a:lnSpc>
                <a:spcPct val="120000"/>
              </a:lnSpc>
              <a:spcBef>
                <a:spcPts val="1000"/>
              </a:spcBef>
              <a:spcAft>
                <a:spcPts val="0"/>
              </a:spcAft>
              <a:buClr>
                <a:srgbClr val="B71E42"/>
              </a:buClr>
              <a:buSzPct val="100000"/>
              <a:buFontTx/>
              <a:buNone/>
              <a:tabLst/>
              <a:defRPr/>
            </a:pPr>
            <a:endParaRPr kumimoji="0" lang="en-US" sz="3600" b="0" i="0" u="none" strike="noStrike" kern="1200" cap="none" spc="0" normalizeH="0" baseline="0" noProof="0" dirty="0">
              <a:ln>
                <a:noFill/>
              </a:ln>
              <a:solidFill>
                <a:prstClr val="black"/>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27879908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67" name="Rectangle 66">
            <a:extLst>
              <a:ext uri="{FF2B5EF4-FFF2-40B4-BE49-F238E27FC236}">
                <a16:creationId xmlns:a16="http://schemas.microsoft.com/office/drawing/2014/main" id="{FD6EDB49-211E-499D-9A08-6C5FF3D06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69" name="Rectangle 68">
            <a:extLst>
              <a:ext uri="{FF2B5EF4-FFF2-40B4-BE49-F238E27FC236}">
                <a16:creationId xmlns:a16="http://schemas.microsoft.com/office/drawing/2014/main" id="{38F9F37E-D3CF-4F3D-96C2-25307819DF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71" name="Rectangle 70">
            <a:extLst>
              <a:ext uri="{FF2B5EF4-FFF2-40B4-BE49-F238E27FC236}">
                <a16:creationId xmlns:a16="http://schemas.microsoft.com/office/drawing/2014/main" id="{C5FFF17D-767C-40E7-8C89-962F1F54BC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331" y="638508"/>
            <a:ext cx="10905339" cy="4843439"/>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73" name="Rectangle 72">
            <a:extLst>
              <a:ext uri="{FF2B5EF4-FFF2-40B4-BE49-F238E27FC236}">
                <a16:creationId xmlns:a16="http://schemas.microsoft.com/office/drawing/2014/main" id="{E69F39E1-619D-4D9E-8823-8BD8CC320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0204" y="865667"/>
            <a:ext cx="10451592" cy="4389120"/>
          </a:xfrm>
          <a:prstGeom prst="rect">
            <a:avLst/>
          </a:prstGeom>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1003">
            <a:schemeClr val="l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75" name="Rectangle 74">
            <a:extLst>
              <a:ext uri="{FF2B5EF4-FFF2-40B4-BE49-F238E27FC236}">
                <a16:creationId xmlns:a16="http://schemas.microsoft.com/office/drawing/2014/main" id="{C8C53F47-DF50-454F-A5A6-6B969748D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4796" y="1030259"/>
            <a:ext cx="10122408" cy="4059936"/>
          </a:xfrm>
          <a:prstGeom prst="rect">
            <a:avLst/>
          </a:prstGeom>
          <a:noFill/>
          <a:ln>
            <a:solidFill>
              <a:srgbClr val="4545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p:cNvSpPr>
            <a:spLocks noGrp="1"/>
          </p:cNvSpPr>
          <p:nvPr>
            <p:ph type="title"/>
          </p:nvPr>
        </p:nvSpPr>
        <p:spPr>
          <a:xfrm>
            <a:off x="1451579" y="1376053"/>
            <a:ext cx="9405891" cy="1002990"/>
          </a:xfrm>
        </p:spPr>
        <p:txBody>
          <a:bodyPr vert="horz" lIns="91440" tIns="45720" rIns="91440" bIns="45720" rtlCol="0" anchor="ctr">
            <a:normAutofit/>
          </a:bodyPr>
          <a:lstStyle/>
          <a:p>
            <a:r>
              <a:rPr lang="en-US" b="0" i="0" kern="1200" cap="all" dirty="0">
                <a:solidFill>
                  <a:schemeClr val="tx1"/>
                </a:solidFill>
                <a:effectLst/>
                <a:latin typeface="+mj-lt"/>
                <a:ea typeface="+mj-ea"/>
                <a:cs typeface="+mj-cs"/>
              </a:rPr>
              <a:t>La CONTINUITE D’EXPLOITATION</a:t>
            </a:r>
          </a:p>
        </p:txBody>
      </p:sp>
      <p:sp>
        <p:nvSpPr>
          <p:cNvPr id="10" name="ZoneTexte 9">
            <a:extLst>
              <a:ext uri="{FF2B5EF4-FFF2-40B4-BE49-F238E27FC236}">
                <a16:creationId xmlns:a16="http://schemas.microsoft.com/office/drawing/2014/main" id="{2104DD9E-7F53-465D-8561-41BB61362ACA}"/>
              </a:ext>
            </a:extLst>
          </p:cNvPr>
          <p:cNvSpPr txBox="1"/>
          <p:nvPr/>
        </p:nvSpPr>
        <p:spPr>
          <a:xfrm>
            <a:off x="1451579" y="2464991"/>
            <a:ext cx="9405891" cy="2403571"/>
          </a:xfrm>
          <a:prstGeom prst="rect">
            <a:avLst/>
          </a:prstGeom>
        </p:spPr>
        <p:txBody>
          <a:bodyPr vert="horz" lIns="91440" tIns="45720" rIns="91440" bIns="45720" rtlCol="0" anchor="t">
            <a:normAutofit/>
          </a:bodyPr>
          <a:lstStyle/>
          <a:p>
            <a:pPr marL="0" marR="0" lvl="0" indent="-228600" algn="l" defTabSz="914400" rtl="0" eaLnBrk="1" fontAlgn="auto" latinLnBrk="0" hangingPunct="1">
              <a:lnSpc>
                <a:spcPct val="120000"/>
              </a:lnSpc>
              <a:spcBef>
                <a:spcPts val="0"/>
              </a:spcBef>
              <a:spcAft>
                <a:spcPts val="600"/>
              </a:spcAft>
              <a:buClr>
                <a:srgbClr val="B71E42"/>
              </a:buClr>
              <a:buSzPct val="100000"/>
              <a:buFont typeface="Arial" panose="020B0604020202020204" pitchFamily="34" charset="0"/>
              <a:buChar char="•"/>
              <a:tabLst/>
              <a:defRPr/>
            </a:pPr>
            <a:r>
              <a:rPr kumimoji="0" lang="fr-FR"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Ce principe comptable est en relation directe avec celui de la continuité d'exploitation. Les différents utilisateurs de l'information comptable (propriétaires, dirigeants, personnel, tiers et l'Etat) ont besoin d'informations périodiques. Il faut déterminer les résultats de la gestion passée de l'entreprise et prévoir les résultats futurs, et donc découper la vie continue des entreprises en périodes ou en exercices comptables</a:t>
            </a:r>
            <a:r>
              <a:rPr kumimoji="0" lang="fr-FR" sz="1700" b="0" i="0" u="none" strike="noStrike" kern="1200" cap="none" spc="0" normalizeH="0" baseline="0" noProof="0" dirty="0">
                <a:ln>
                  <a:noFill/>
                </a:ln>
                <a:solidFill>
                  <a:prstClr val="black"/>
                </a:solidFill>
                <a:effectLst/>
                <a:uLnTx/>
                <a:uFillTx/>
                <a:latin typeface="Gill Sans MT" panose="020B0502020104020203"/>
                <a:ea typeface="+mn-ea"/>
                <a:cs typeface="+mn-cs"/>
              </a:rPr>
              <a:t>.</a:t>
            </a:r>
            <a:endParaRPr kumimoji="0" lang="en-US" sz="1700" b="0" i="0" u="none" strike="noStrike" kern="1200" cap="none" spc="0" normalizeH="0" baseline="0" noProof="0" dirty="0">
              <a:ln>
                <a:noFill/>
              </a:ln>
              <a:solidFill>
                <a:prstClr val="black"/>
              </a:solidFill>
              <a:effectLst/>
              <a:uLnTx/>
              <a:uFillTx/>
              <a:latin typeface="Gill Sans MT" panose="020B0502020104020203"/>
              <a:ea typeface="+mn-ea"/>
              <a:cs typeface="+mn-cs"/>
            </a:endParaRPr>
          </a:p>
        </p:txBody>
      </p:sp>
      <p:pic>
        <p:nvPicPr>
          <p:cNvPr id="77" name="Picture 76">
            <a:extLst>
              <a:ext uri="{FF2B5EF4-FFF2-40B4-BE49-F238E27FC236}">
                <a16:creationId xmlns:a16="http://schemas.microsoft.com/office/drawing/2014/main" id="{6A26901A-BC62-4A3A-A07A-65E1F3DDDEC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3" name="ZoneTexte 2">
            <a:extLst>
              <a:ext uri="{FF2B5EF4-FFF2-40B4-BE49-F238E27FC236}">
                <a16:creationId xmlns:a16="http://schemas.microsoft.com/office/drawing/2014/main" id="{FE511234-0564-45CF-9753-9673E2310CC0}"/>
              </a:ext>
            </a:extLst>
          </p:cNvPr>
          <p:cNvSpPr txBox="1"/>
          <p:nvPr/>
        </p:nvSpPr>
        <p:spPr>
          <a:xfrm>
            <a:off x="560673" y="3849358"/>
            <a:ext cx="11295530" cy="2024498"/>
          </a:xfrm>
          <a:prstGeom prst="rect">
            <a:avLst/>
          </a:prstGeom>
        </p:spPr>
        <p:txBody>
          <a:bodyPr vert="horz" lIns="91440" tIns="91440" rIns="91440" bIns="91440" rtlCol="0">
            <a:noAutofit/>
          </a:bodyPr>
          <a:lstStyle/>
          <a:p>
            <a:pPr marL="0" marR="0" lvl="0" indent="0" algn="l" defTabSz="914400" rtl="0" eaLnBrk="1" fontAlgn="auto" latinLnBrk="0" hangingPunct="1">
              <a:lnSpc>
                <a:spcPct val="120000"/>
              </a:lnSpc>
              <a:spcBef>
                <a:spcPts val="1000"/>
              </a:spcBef>
              <a:spcAft>
                <a:spcPts val="0"/>
              </a:spcAft>
              <a:buClr>
                <a:srgbClr val="B71E42"/>
              </a:buClr>
              <a:buSzPct val="100000"/>
              <a:buFontTx/>
              <a:buNone/>
              <a:tabLst/>
              <a:defRPr/>
            </a:pPr>
            <a:endParaRPr kumimoji="0" lang="en-US" sz="3600" b="0" i="0" u="none" strike="noStrike" kern="1200" cap="none" spc="0" normalizeH="0" baseline="0" noProof="0" dirty="0">
              <a:ln>
                <a:noFill/>
              </a:ln>
              <a:solidFill>
                <a:prstClr val="black"/>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30069741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3E443FD7-A66B-4AA0-872D-B088B9BC5F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AB4BD8A2-5C77-4F6B-ACB6-AB917A0C0D72}"/>
              </a:ext>
            </a:extLst>
          </p:cNvPr>
          <p:cNvSpPr>
            <a:spLocks noGrp="1"/>
          </p:cNvSpPr>
          <p:nvPr>
            <p:ph type="title"/>
          </p:nvPr>
        </p:nvSpPr>
        <p:spPr>
          <a:xfrm>
            <a:off x="1094095" y="851517"/>
            <a:ext cx="5238466" cy="2991416"/>
          </a:xfrm>
        </p:spPr>
        <p:txBody>
          <a:bodyPr vert="horz" lIns="91440" tIns="45720" rIns="91440" bIns="45720" rtlCol="0" anchor="b">
            <a:normAutofit/>
          </a:bodyPr>
          <a:lstStyle/>
          <a:p>
            <a:r>
              <a:rPr lang="en-US" sz="6000" kern="1200" dirty="0" err="1">
                <a:solidFill>
                  <a:schemeClr val="tx1"/>
                </a:solidFill>
                <a:latin typeface="+mj-lt"/>
                <a:ea typeface="+mj-ea"/>
                <a:cs typeface="+mj-cs"/>
              </a:rPr>
              <a:t>Amortissement</a:t>
            </a:r>
            <a:endParaRPr lang="en-US" sz="6000" kern="1200" dirty="0">
              <a:solidFill>
                <a:schemeClr val="tx1"/>
              </a:solidFill>
              <a:latin typeface="+mj-lt"/>
              <a:ea typeface="+mj-ea"/>
              <a:cs typeface="+mj-cs"/>
            </a:endParaRPr>
          </a:p>
        </p:txBody>
      </p:sp>
      <p:sp>
        <p:nvSpPr>
          <p:cNvPr id="3" name="Espace réservé du contenu 2">
            <a:extLst>
              <a:ext uri="{FF2B5EF4-FFF2-40B4-BE49-F238E27FC236}">
                <a16:creationId xmlns:a16="http://schemas.microsoft.com/office/drawing/2014/main" id="{667BC496-97F0-4F08-B182-396A614F80AF}"/>
              </a:ext>
            </a:extLst>
          </p:cNvPr>
          <p:cNvSpPr>
            <a:spLocks noGrp="1"/>
          </p:cNvSpPr>
          <p:nvPr>
            <p:ph idx="1"/>
          </p:nvPr>
        </p:nvSpPr>
        <p:spPr>
          <a:xfrm>
            <a:off x="1094096" y="3842932"/>
            <a:ext cx="4167115" cy="2163551"/>
          </a:xfrm>
        </p:spPr>
        <p:txBody>
          <a:bodyPr vert="horz" lIns="91440" tIns="45720" rIns="91440" bIns="45720" rtlCol="0" anchor="t">
            <a:normAutofit/>
          </a:bodyPr>
          <a:lstStyle/>
          <a:p>
            <a:pPr marL="0" indent="0">
              <a:buNone/>
            </a:pPr>
            <a:r>
              <a:rPr lang="en-US" sz="4400" kern="1200" dirty="0" err="1">
                <a:solidFill>
                  <a:schemeClr val="tx1"/>
                </a:solidFill>
                <a:latin typeface="+mn-lt"/>
                <a:ea typeface="+mn-ea"/>
                <a:cs typeface="+mn-cs"/>
              </a:rPr>
              <a:t>C’est</a:t>
            </a:r>
            <a:r>
              <a:rPr lang="en-US" sz="4400" kern="1200" dirty="0">
                <a:solidFill>
                  <a:schemeClr val="tx1"/>
                </a:solidFill>
                <a:latin typeface="+mn-lt"/>
                <a:ea typeface="+mn-ea"/>
                <a:cs typeface="+mn-cs"/>
              </a:rPr>
              <a:t> le plan </a:t>
            </a:r>
            <a:r>
              <a:rPr lang="en-US" sz="4400" kern="1200" dirty="0" err="1">
                <a:solidFill>
                  <a:schemeClr val="tx1"/>
                </a:solidFill>
                <a:latin typeface="+mn-lt"/>
                <a:ea typeface="+mn-ea"/>
                <a:cs typeface="+mn-cs"/>
              </a:rPr>
              <a:t>d’amortissement</a:t>
            </a:r>
            <a:endParaRPr lang="en-US" sz="4400" kern="1200" dirty="0">
              <a:solidFill>
                <a:schemeClr val="tx1"/>
              </a:solidFill>
              <a:latin typeface="+mn-lt"/>
              <a:ea typeface="+mn-ea"/>
              <a:cs typeface="+mn-cs"/>
            </a:endParaRPr>
          </a:p>
        </p:txBody>
      </p:sp>
      <p:sp>
        <p:nvSpPr>
          <p:cNvPr id="17" name="Freeform: Shape 16">
            <a:extLst>
              <a:ext uri="{FF2B5EF4-FFF2-40B4-BE49-F238E27FC236}">
                <a16:creationId xmlns:a16="http://schemas.microsoft.com/office/drawing/2014/main" id="{C04BE0EF-3561-49B4-9A29-F283168A9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0370" y="851518"/>
            <a:ext cx="6184806"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0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3 h 5154967"/>
              <a:gd name="connsiteX37" fmla="*/ 1625714 w 6184806"/>
              <a:gd name="connsiteY37" fmla="*/ 109243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2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0"/>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3"/>
                  <a:pt x="2445216" y="109243"/>
                </a:cubicBezTo>
                <a:cubicBezTo>
                  <a:pt x="1625714" y="109243"/>
                  <a:pt x="1625714" y="109243"/>
                  <a:pt x="1625714" y="109243"/>
                </a:cubicBezTo>
                <a:cubicBezTo>
                  <a:pt x="1572615" y="109243"/>
                  <a:pt x="1524825" y="137459"/>
                  <a:pt x="1498276" y="183309"/>
                </a:cubicBezTo>
                <a:cubicBezTo>
                  <a:pt x="1089410" y="890450"/>
                  <a:pt x="1089410" y="890450"/>
                  <a:pt x="1089410" y="890450"/>
                </a:cubicBezTo>
                <a:cubicBezTo>
                  <a:pt x="1062860" y="934537"/>
                  <a:pt x="1062860" y="990967"/>
                  <a:pt x="1089410" y="1035054"/>
                </a:cubicBezTo>
                <a:cubicBezTo>
                  <a:pt x="1498276" y="1742196"/>
                  <a:pt x="1498276" y="1742196"/>
                  <a:pt x="1498276" y="1742196"/>
                </a:cubicBezTo>
                <a:cubicBezTo>
                  <a:pt x="1511551" y="1765121"/>
                  <a:pt x="1530135" y="1783637"/>
                  <a:pt x="1552039" y="1796422"/>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Graphic 6" descr="Coche">
            <a:extLst>
              <a:ext uri="{FF2B5EF4-FFF2-40B4-BE49-F238E27FC236}">
                <a16:creationId xmlns:a16="http://schemas.microsoft.com/office/drawing/2014/main" id="{E889F2CB-776F-4113-951A-136AF7AF2BD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31503" y="2129307"/>
            <a:ext cx="3217333" cy="3217333"/>
          </a:xfrm>
          <a:prstGeom prst="rect">
            <a:avLst/>
          </a:prstGeom>
        </p:spPr>
      </p:pic>
    </p:spTree>
    <p:extLst>
      <p:ext uri="{BB962C8B-B14F-4D97-AF65-F5344CB8AC3E}">
        <p14:creationId xmlns:p14="http://schemas.microsoft.com/office/powerpoint/2010/main" val="38549394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1C25B89-ECC8-4C4C-9793-BF73FEA1C16C}"/>
              </a:ext>
            </a:extLst>
          </p:cNvPr>
          <p:cNvSpPr>
            <a:spLocks noGrp="1"/>
          </p:cNvSpPr>
          <p:nvPr>
            <p:ph type="title"/>
          </p:nvPr>
        </p:nvSpPr>
        <p:spPr/>
        <p:txBody>
          <a:bodyPr/>
          <a:lstStyle/>
          <a:p>
            <a:r>
              <a:rPr lang="fr-FR" dirty="0"/>
              <a:t>Exemple - Machine 10 ans 45 000 € HT</a:t>
            </a:r>
          </a:p>
        </p:txBody>
      </p:sp>
      <p:graphicFrame>
        <p:nvGraphicFramePr>
          <p:cNvPr id="4" name="Espace réservé du contenu 3">
            <a:extLst>
              <a:ext uri="{FF2B5EF4-FFF2-40B4-BE49-F238E27FC236}">
                <a16:creationId xmlns:a16="http://schemas.microsoft.com/office/drawing/2014/main" id="{C8B39154-0893-4BC9-A638-37A89DE54D73}"/>
              </a:ext>
            </a:extLst>
          </p:cNvPr>
          <p:cNvGraphicFramePr>
            <a:graphicFrameLocks noGrp="1"/>
          </p:cNvGraphicFramePr>
          <p:nvPr>
            <p:ph idx="1"/>
            <p:extLst>
              <p:ext uri="{D42A27DB-BD31-4B8C-83A1-F6EECF244321}">
                <p14:modId xmlns:p14="http://schemas.microsoft.com/office/powerpoint/2010/main" val="4128976112"/>
              </p:ext>
            </p:extLst>
          </p:nvPr>
        </p:nvGraphicFramePr>
        <p:xfrm>
          <a:off x="279917" y="1483567"/>
          <a:ext cx="11625944" cy="4578259"/>
        </p:xfrm>
        <a:graphic>
          <a:graphicData uri="http://schemas.openxmlformats.org/drawingml/2006/table">
            <a:tbl>
              <a:tblPr/>
              <a:tblGrid>
                <a:gridCol w="2607118">
                  <a:extLst>
                    <a:ext uri="{9D8B030D-6E8A-4147-A177-3AD203B41FA5}">
                      <a16:colId xmlns:a16="http://schemas.microsoft.com/office/drawing/2014/main" val="3878318474"/>
                    </a:ext>
                  </a:extLst>
                </a:gridCol>
                <a:gridCol w="2459242">
                  <a:extLst>
                    <a:ext uri="{9D8B030D-6E8A-4147-A177-3AD203B41FA5}">
                      <a16:colId xmlns:a16="http://schemas.microsoft.com/office/drawing/2014/main" val="1640929904"/>
                    </a:ext>
                  </a:extLst>
                </a:gridCol>
                <a:gridCol w="1406429">
                  <a:extLst>
                    <a:ext uri="{9D8B030D-6E8A-4147-A177-3AD203B41FA5}">
                      <a16:colId xmlns:a16="http://schemas.microsoft.com/office/drawing/2014/main" val="3829056736"/>
                    </a:ext>
                  </a:extLst>
                </a:gridCol>
                <a:gridCol w="1554305">
                  <a:extLst>
                    <a:ext uri="{9D8B030D-6E8A-4147-A177-3AD203B41FA5}">
                      <a16:colId xmlns:a16="http://schemas.microsoft.com/office/drawing/2014/main" val="324211081"/>
                    </a:ext>
                  </a:extLst>
                </a:gridCol>
                <a:gridCol w="1880596">
                  <a:extLst>
                    <a:ext uri="{9D8B030D-6E8A-4147-A177-3AD203B41FA5}">
                      <a16:colId xmlns:a16="http://schemas.microsoft.com/office/drawing/2014/main" val="3423509655"/>
                    </a:ext>
                  </a:extLst>
                </a:gridCol>
                <a:gridCol w="1718254">
                  <a:extLst>
                    <a:ext uri="{9D8B030D-6E8A-4147-A177-3AD203B41FA5}">
                      <a16:colId xmlns:a16="http://schemas.microsoft.com/office/drawing/2014/main" val="2496320019"/>
                    </a:ext>
                  </a:extLst>
                </a:gridCol>
              </a:tblGrid>
              <a:tr h="1030899">
                <a:tc>
                  <a:txBody>
                    <a:bodyPr/>
                    <a:lstStyle/>
                    <a:p>
                      <a:pPr algn="ctr"/>
                      <a:r>
                        <a:rPr lang="fr-FR" sz="1600" b="1" dirty="0">
                          <a:effectLst/>
                          <a:latin typeface="Verdana" panose="020B0604030504040204" pitchFamily="34" charset="0"/>
                          <a:ea typeface="Times New Roman" panose="02020603050405020304" pitchFamily="18" charset="0"/>
                          <a:cs typeface="Times New Roman" panose="02020603050405020304" pitchFamily="18" charset="0"/>
                        </a:rPr>
                        <a:t>Date d’inventaire</a:t>
                      </a:r>
                      <a:endParaRPr lang="fr-FR" sz="1600" dirty="0">
                        <a:effectLst/>
                        <a:latin typeface="Verdana" panose="020B0604030504040204" pitchFamily="34" charset="0"/>
                        <a:ea typeface="Times New Roman" panose="02020603050405020304" pitchFamily="18" charset="0"/>
                        <a:cs typeface="Times New Roman" panose="02020603050405020304" pitchFamily="18" charset="0"/>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fr-FR" sz="1600" b="1" dirty="0">
                          <a:effectLst/>
                          <a:latin typeface="Verdana" panose="020B0604030504040204" pitchFamily="34" charset="0"/>
                          <a:ea typeface="Times New Roman" panose="02020603050405020304" pitchFamily="18" charset="0"/>
                          <a:cs typeface="Times New Roman" panose="02020603050405020304" pitchFamily="18" charset="0"/>
                        </a:rPr>
                        <a:t>Base de calcul</a:t>
                      </a:r>
                      <a:endParaRPr lang="fr-FR" sz="1600" dirty="0">
                        <a:effectLst/>
                        <a:latin typeface="Verdana" panose="020B0604030504040204" pitchFamily="34" charset="0"/>
                        <a:ea typeface="Times New Roman" panose="02020603050405020304" pitchFamily="18" charset="0"/>
                        <a:cs typeface="Times New Roman" panose="02020603050405020304" pitchFamily="18" charset="0"/>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fr-FR" sz="1600" b="1" dirty="0">
                          <a:effectLst/>
                          <a:latin typeface="Verdana" panose="020B0604030504040204" pitchFamily="34" charset="0"/>
                          <a:ea typeface="Times New Roman" panose="02020603050405020304" pitchFamily="18" charset="0"/>
                          <a:cs typeface="Times New Roman" panose="02020603050405020304" pitchFamily="18" charset="0"/>
                        </a:rPr>
                        <a:t>Taux</a:t>
                      </a:r>
                      <a:endParaRPr lang="fr-FR" sz="1600" dirty="0">
                        <a:effectLst/>
                        <a:latin typeface="Verdana" panose="020B0604030504040204" pitchFamily="34" charset="0"/>
                        <a:ea typeface="Times New Roman" panose="02020603050405020304" pitchFamily="18" charset="0"/>
                        <a:cs typeface="Times New Roman" panose="02020603050405020304" pitchFamily="18" charset="0"/>
                      </a:endParaRPr>
                    </a:p>
                    <a:p>
                      <a:pPr algn="ctr"/>
                      <a:r>
                        <a:rPr lang="fr-FR" sz="1600" b="1" dirty="0">
                          <a:effectLst/>
                          <a:latin typeface="Verdana" panose="020B0604030504040204" pitchFamily="34" charset="0"/>
                          <a:ea typeface="Times New Roman" panose="02020603050405020304" pitchFamily="18" charset="0"/>
                          <a:cs typeface="Times New Roman" panose="02020603050405020304" pitchFamily="18" charset="0"/>
                        </a:rPr>
                        <a:t>linéaire</a:t>
                      </a:r>
                      <a:endParaRPr lang="fr-FR" sz="1600" dirty="0">
                        <a:effectLst/>
                        <a:latin typeface="Verdana" panose="020B0604030504040204" pitchFamily="34" charset="0"/>
                        <a:ea typeface="Times New Roman" panose="02020603050405020304" pitchFamily="18" charset="0"/>
                        <a:cs typeface="Times New Roman" panose="02020603050405020304" pitchFamily="18" charset="0"/>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fr-FR" sz="1600" b="1" dirty="0">
                          <a:effectLst/>
                          <a:latin typeface="Verdana" panose="020B0604030504040204" pitchFamily="34" charset="0"/>
                          <a:ea typeface="Times New Roman" panose="02020603050405020304" pitchFamily="18" charset="0"/>
                          <a:cs typeface="Times New Roman" panose="02020603050405020304" pitchFamily="18" charset="0"/>
                        </a:rPr>
                        <a:t>Annuités</a:t>
                      </a:r>
                      <a:endParaRPr lang="fr-FR" sz="1600" dirty="0">
                        <a:effectLst/>
                        <a:latin typeface="Verdana" panose="020B0604030504040204" pitchFamily="34" charset="0"/>
                        <a:ea typeface="Times New Roman" panose="02020603050405020304" pitchFamily="18" charset="0"/>
                        <a:cs typeface="Times New Roman" panose="02020603050405020304" pitchFamily="18" charset="0"/>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fr-FR" sz="1600" b="1" dirty="0">
                          <a:effectLst/>
                          <a:latin typeface="Verdana" panose="020B0604030504040204" pitchFamily="34" charset="0"/>
                          <a:ea typeface="Times New Roman" panose="02020603050405020304" pitchFamily="18" charset="0"/>
                          <a:cs typeface="Times New Roman" panose="02020603050405020304" pitchFamily="18" charset="0"/>
                        </a:rPr>
                        <a:t>Annuités </a:t>
                      </a:r>
                      <a:br>
                        <a:rPr lang="fr-FR" sz="1600" b="1" dirty="0">
                          <a:effectLst/>
                          <a:latin typeface="Verdana" panose="020B0604030504040204" pitchFamily="34" charset="0"/>
                          <a:ea typeface="Times New Roman" panose="02020603050405020304" pitchFamily="18" charset="0"/>
                          <a:cs typeface="Times New Roman" panose="02020603050405020304" pitchFamily="18" charset="0"/>
                        </a:rPr>
                      </a:br>
                      <a:r>
                        <a:rPr lang="fr-FR" sz="1600" b="1" dirty="0">
                          <a:effectLst/>
                          <a:latin typeface="Verdana" panose="020B0604030504040204" pitchFamily="34" charset="0"/>
                          <a:ea typeface="Times New Roman" panose="02020603050405020304" pitchFamily="18" charset="0"/>
                          <a:cs typeface="Times New Roman" panose="02020603050405020304" pitchFamily="18" charset="0"/>
                        </a:rPr>
                        <a:t>cumulées</a:t>
                      </a:r>
                      <a:endParaRPr lang="fr-FR" sz="1600" dirty="0">
                        <a:effectLst/>
                        <a:latin typeface="Verdana" panose="020B0604030504040204" pitchFamily="34" charset="0"/>
                        <a:ea typeface="Times New Roman" panose="02020603050405020304" pitchFamily="18" charset="0"/>
                        <a:cs typeface="Times New Roman" panose="02020603050405020304" pitchFamily="18" charset="0"/>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fr-FR" sz="1600" b="1" dirty="0">
                          <a:effectLst/>
                          <a:latin typeface="Verdana" panose="020B0604030504040204" pitchFamily="34" charset="0"/>
                          <a:ea typeface="Times New Roman" panose="02020603050405020304" pitchFamily="18" charset="0"/>
                          <a:cs typeface="Times New Roman" panose="02020603050405020304" pitchFamily="18" charset="0"/>
                        </a:rPr>
                        <a:t>V.N.C</a:t>
                      </a:r>
                      <a:endParaRPr lang="fr-FR" sz="1600" dirty="0">
                        <a:effectLst/>
                        <a:latin typeface="Verdana" panose="020B0604030504040204" pitchFamily="34" charset="0"/>
                        <a:ea typeface="Times New Roman" panose="02020603050405020304" pitchFamily="18" charset="0"/>
                        <a:cs typeface="Times New Roman" panose="02020603050405020304" pitchFamily="18" charset="0"/>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34212113"/>
                  </a:ext>
                </a:extLst>
              </a:tr>
              <a:tr h="652272">
                <a:tc>
                  <a:txBody>
                    <a:bodyPr/>
                    <a:lstStyle/>
                    <a:p>
                      <a:pPr algn="ctr"/>
                      <a:r>
                        <a:rPr lang="fr-FR" sz="1600" dirty="0">
                          <a:effectLst/>
                          <a:latin typeface="Verdana" panose="020B0604030504040204" pitchFamily="34" charset="0"/>
                          <a:ea typeface="Times New Roman" panose="02020603050405020304" pitchFamily="18" charset="0"/>
                          <a:cs typeface="Times New Roman" panose="02020603050405020304" pitchFamily="18" charset="0"/>
                        </a:rPr>
                        <a:t>31/12/N</a:t>
                      </a: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fr-FR" sz="1600" dirty="0">
                          <a:effectLst/>
                          <a:latin typeface="Verdana" panose="020B0604030504040204" pitchFamily="34" charset="0"/>
                          <a:ea typeface="Times New Roman" panose="02020603050405020304" pitchFamily="18" charset="0"/>
                          <a:cs typeface="Times New Roman" panose="02020603050405020304" pitchFamily="18" charset="0"/>
                        </a:rPr>
                        <a:t>45 000,00</a:t>
                      </a: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fr-FR" sz="1600" dirty="0">
                          <a:effectLst/>
                          <a:latin typeface="Verdana" panose="020B0604030504040204" pitchFamily="34" charset="0"/>
                          <a:ea typeface="Times New Roman" panose="02020603050405020304" pitchFamily="18" charset="0"/>
                          <a:cs typeface="Times New Roman" panose="02020603050405020304" pitchFamily="18" charset="0"/>
                        </a:rPr>
                        <a:t>10 %</a:t>
                      </a: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r>
                        <a:rPr lang="fr-FR" sz="1600" dirty="0">
                          <a:effectLst/>
                          <a:highlight>
                            <a:srgbClr val="FFFF00"/>
                          </a:highlight>
                          <a:latin typeface="Verdana" panose="020B0604030504040204" pitchFamily="34" charset="0"/>
                          <a:ea typeface="Times New Roman" panose="02020603050405020304" pitchFamily="18" charset="0"/>
                          <a:cs typeface="Times New Roman" panose="02020603050405020304" pitchFamily="18" charset="0"/>
                        </a:rPr>
                        <a:t>1 312,50</a:t>
                      </a: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r>
                        <a:rPr lang="fr-FR" sz="1600" dirty="0">
                          <a:effectLst/>
                          <a:latin typeface="Verdana" panose="020B0604030504040204" pitchFamily="34" charset="0"/>
                          <a:ea typeface="Times New Roman" panose="02020603050405020304" pitchFamily="18" charset="0"/>
                          <a:cs typeface="Times New Roman" panose="02020603050405020304" pitchFamily="18" charset="0"/>
                        </a:rPr>
                        <a:t>1 312,50</a:t>
                      </a: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r>
                        <a:rPr lang="fr-FR" sz="1600" dirty="0">
                          <a:effectLst/>
                          <a:latin typeface="Verdana" panose="020B0604030504040204" pitchFamily="34" charset="0"/>
                          <a:ea typeface="Times New Roman" panose="02020603050405020304" pitchFamily="18" charset="0"/>
                          <a:cs typeface="Times New Roman" panose="02020603050405020304" pitchFamily="18" charset="0"/>
                        </a:rPr>
                        <a:t>43 687,50</a:t>
                      </a: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89360975"/>
                  </a:ext>
                </a:extLst>
              </a:tr>
              <a:tr h="660878">
                <a:tc>
                  <a:txBody>
                    <a:bodyPr/>
                    <a:lstStyle/>
                    <a:p>
                      <a:pPr algn="ctr"/>
                      <a:r>
                        <a:rPr lang="fr-FR" sz="1600" dirty="0">
                          <a:effectLst/>
                          <a:latin typeface="Verdana" panose="020B0604030504040204" pitchFamily="34" charset="0"/>
                          <a:ea typeface="Times New Roman" panose="02020603050405020304" pitchFamily="18" charset="0"/>
                          <a:cs typeface="Times New Roman" panose="02020603050405020304" pitchFamily="18" charset="0"/>
                        </a:rPr>
                        <a:t>31/12/N+1</a:t>
                      </a: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fr-FR" sz="1600" dirty="0">
                          <a:effectLst/>
                          <a:latin typeface="Verdana" panose="020B0604030504040204" pitchFamily="34" charset="0"/>
                          <a:ea typeface="Times New Roman" panose="02020603050405020304" pitchFamily="18" charset="0"/>
                          <a:cs typeface="Times New Roman" panose="02020603050405020304" pitchFamily="18" charset="0"/>
                        </a:rPr>
                        <a:t>45 000,00</a:t>
                      </a: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fr-FR" sz="1600" dirty="0">
                          <a:effectLst/>
                          <a:latin typeface="Verdana" panose="020B0604030504040204" pitchFamily="34" charset="0"/>
                          <a:ea typeface="Times New Roman" panose="02020603050405020304" pitchFamily="18" charset="0"/>
                          <a:cs typeface="Times New Roman" panose="02020603050405020304" pitchFamily="18" charset="0"/>
                        </a:rPr>
                        <a:t>10 %</a:t>
                      </a: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r>
                        <a:rPr lang="fr-FR" sz="1600" dirty="0">
                          <a:effectLst/>
                          <a:highlight>
                            <a:srgbClr val="00FF00"/>
                          </a:highlight>
                          <a:latin typeface="Verdana" panose="020B0604030504040204" pitchFamily="34" charset="0"/>
                          <a:ea typeface="Times New Roman" panose="02020603050405020304" pitchFamily="18" charset="0"/>
                          <a:cs typeface="Times New Roman" panose="02020603050405020304" pitchFamily="18" charset="0"/>
                        </a:rPr>
                        <a:t>4 500,00</a:t>
                      </a: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r>
                        <a:rPr lang="fr-FR" sz="1600" dirty="0">
                          <a:effectLst/>
                          <a:latin typeface="Verdana" panose="020B0604030504040204" pitchFamily="34" charset="0"/>
                          <a:ea typeface="Times New Roman" panose="02020603050405020304" pitchFamily="18" charset="0"/>
                          <a:cs typeface="Times New Roman" panose="02020603050405020304" pitchFamily="18" charset="0"/>
                        </a:rPr>
                        <a:t>5 812,50</a:t>
                      </a: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r>
                        <a:rPr lang="fr-FR" sz="1600" dirty="0">
                          <a:effectLst/>
                          <a:latin typeface="Verdana" panose="020B0604030504040204" pitchFamily="34" charset="0"/>
                          <a:ea typeface="Times New Roman" panose="02020603050405020304" pitchFamily="18" charset="0"/>
                          <a:cs typeface="Times New Roman" panose="02020603050405020304" pitchFamily="18" charset="0"/>
                        </a:rPr>
                        <a:t>39 187,50</a:t>
                      </a: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59305598"/>
                  </a:ext>
                </a:extLst>
              </a:tr>
              <a:tr h="660878">
                <a:tc>
                  <a:txBody>
                    <a:bodyPr/>
                    <a:lstStyle/>
                    <a:p>
                      <a:pPr algn="ctr"/>
                      <a:r>
                        <a:rPr lang="fr-FR" sz="1600" dirty="0">
                          <a:effectLst/>
                          <a:latin typeface="Verdana" panose="020B0604030504040204" pitchFamily="34" charset="0"/>
                          <a:ea typeface="Times New Roman" panose="02020603050405020304" pitchFamily="18" charset="0"/>
                          <a:cs typeface="Times New Roman" panose="02020603050405020304" pitchFamily="18" charset="0"/>
                        </a:rPr>
                        <a:t>31/12/N+2</a:t>
                      </a: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fr-FR" sz="1600" dirty="0">
                          <a:effectLst/>
                          <a:latin typeface="Verdana" panose="020B0604030504040204" pitchFamily="34" charset="0"/>
                          <a:ea typeface="Times New Roman" panose="02020603050405020304" pitchFamily="18" charset="0"/>
                          <a:cs typeface="Times New Roman" panose="02020603050405020304" pitchFamily="18" charset="0"/>
                        </a:rPr>
                        <a:t>45 000,00</a:t>
                      </a: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fr-FR" sz="1600" dirty="0">
                          <a:effectLst/>
                          <a:latin typeface="Verdana" panose="020B0604030504040204" pitchFamily="34" charset="0"/>
                          <a:ea typeface="Times New Roman" panose="02020603050405020304" pitchFamily="18" charset="0"/>
                          <a:cs typeface="Times New Roman" panose="02020603050405020304" pitchFamily="18" charset="0"/>
                        </a:rPr>
                        <a:t>10 %</a:t>
                      </a: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r>
                        <a:rPr lang="fr-FR" sz="1600" dirty="0">
                          <a:effectLst/>
                          <a:latin typeface="Verdana" panose="020B0604030504040204" pitchFamily="34" charset="0"/>
                          <a:ea typeface="Times New Roman" panose="02020603050405020304" pitchFamily="18" charset="0"/>
                          <a:cs typeface="Times New Roman" panose="02020603050405020304" pitchFamily="18" charset="0"/>
                        </a:rPr>
                        <a:t>4 500,00</a:t>
                      </a: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r>
                        <a:rPr lang="fr-FR" sz="1600" dirty="0">
                          <a:effectLst/>
                          <a:latin typeface="Verdana" panose="020B0604030504040204" pitchFamily="34" charset="0"/>
                          <a:ea typeface="Times New Roman" panose="02020603050405020304" pitchFamily="18" charset="0"/>
                          <a:cs typeface="Times New Roman" panose="02020603050405020304" pitchFamily="18" charset="0"/>
                        </a:rPr>
                        <a:t>10 312,50</a:t>
                      </a: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r>
                        <a:rPr lang="fr-FR" sz="1600" dirty="0">
                          <a:effectLst/>
                          <a:latin typeface="Verdana" panose="020B0604030504040204" pitchFamily="34" charset="0"/>
                          <a:ea typeface="Times New Roman" panose="02020603050405020304" pitchFamily="18" charset="0"/>
                          <a:cs typeface="Times New Roman" panose="02020603050405020304" pitchFamily="18" charset="0"/>
                        </a:rPr>
                        <a:t>34 687,50</a:t>
                      </a: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38642762"/>
                  </a:ext>
                </a:extLst>
              </a:tr>
              <a:tr h="332465">
                <a:tc>
                  <a:txBody>
                    <a:bodyPr/>
                    <a:lstStyle/>
                    <a:p>
                      <a:pPr algn="ctr"/>
                      <a:endParaRPr lang="fr-FR" sz="1600" dirty="0">
                        <a:effectLst/>
                        <a:highlight>
                          <a:srgbClr val="FFFF00"/>
                        </a:highlight>
                        <a:latin typeface="Verdana" panose="020B0604030504040204" pitchFamily="34" charset="0"/>
                        <a:ea typeface="Times New Roman" panose="02020603050405020304" pitchFamily="18" charset="0"/>
                        <a:cs typeface="Times New Roman" panose="02020603050405020304" pitchFamily="18" charset="0"/>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40000"/>
                        <a:lumOff val="60000"/>
                      </a:schemeClr>
                    </a:solidFill>
                  </a:tcPr>
                </a:tc>
                <a:tc>
                  <a:txBody>
                    <a:bodyPr/>
                    <a:lstStyle/>
                    <a:p>
                      <a:pPr algn="ctr"/>
                      <a:endParaRPr lang="fr-FR" sz="1600" dirty="0">
                        <a:effectLst/>
                        <a:highlight>
                          <a:srgbClr val="FFFF00"/>
                        </a:highlight>
                        <a:latin typeface="Verdana" panose="020B0604030504040204" pitchFamily="34" charset="0"/>
                        <a:ea typeface="Times New Roman" panose="02020603050405020304" pitchFamily="18" charset="0"/>
                        <a:cs typeface="Times New Roman" panose="02020603050405020304" pitchFamily="18" charset="0"/>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40000"/>
                        <a:lumOff val="60000"/>
                      </a:schemeClr>
                    </a:solidFill>
                  </a:tcPr>
                </a:tc>
                <a:tc>
                  <a:txBody>
                    <a:bodyPr/>
                    <a:lstStyle/>
                    <a:p>
                      <a:pPr algn="ctr"/>
                      <a:endParaRPr lang="fr-FR" sz="1600" dirty="0">
                        <a:effectLst/>
                        <a:highlight>
                          <a:srgbClr val="FFFF00"/>
                        </a:highlight>
                        <a:latin typeface="Verdana" panose="020B0604030504040204" pitchFamily="34" charset="0"/>
                        <a:ea typeface="Times New Roman" panose="02020603050405020304" pitchFamily="18" charset="0"/>
                        <a:cs typeface="Times New Roman" panose="02020603050405020304" pitchFamily="18" charset="0"/>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40000"/>
                        <a:lumOff val="60000"/>
                      </a:schemeClr>
                    </a:solidFill>
                  </a:tcPr>
                </a:tc>
                <a:tc>
                  <a:txBody>
                    <a:bodyPr/>
                    <a:lstStyle/>
                    <a:p>
                      <a:pPr algn="r"/>
                      <a:endParaRPr lang="fr-FR" sz="1600" dirty="0">
                        <a:effectLst/>
                        <a:highlight>
                          <a:srgbClr val="FFFF00"/>
                        </a:highlight>
                        <a:latin typeface="Verdana" panose="020B0604030504040204" pitchFamily="34" charset="0"/>
                        <a:ea typeface="Times New Roman" panose="02020603050405020304" pitchFamily="18" charset="0"/>
                        <a:cs typeface="Times New Roman" panose="02020603050405020304" pitchFamily="18" charset="0"/>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40000"/>
                        <a:lumOff val="60000"/>
                      </a:schemeClr>
                    </a:solidFill>
                  </a:tcPr>
                </a:tc>
                <a:tc>
                  <a:txBody>
                    <a:bodyPr/>
                    <a:lstStyle/>
                    <a:p>
                      <a:pPr algn="r"/>
                      <a:endParaRPr lang="fr-FR" sz="1600" dirty="0">
                        <a:effectLst/>
                        <a:highlight>
                          <a:srgbClr val="FFFF00"/>
                        </a:highlight>
                        <a:latin typeface="Verdana" panose="020B0604030504040204" pitchFamily="34" charset="0"/>
                        <a:ea typeface="Times New Roman" panose="02020603050405020304" pitchFamily="18" charset="0"/>
                        <a:cs typeface="Times New Roman" panose="02020603050405020304" pitchFamily="18" charset="0"/>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40000"/>
                        <a:lumOff val="60000"/>
                      </a:schemeClr>
                    </a:solidFill>
                  </a:tcPr>
                </a:tc>
                <a:tc>
                  <a:txBody>
                    <a:bodyPr/>
                    <a:lstStyle/>
                    <a:p>
                      <a:pPr algn="r"/>
                      <a:endParaRPr lang="fr-FR" sz="1600" dirty="0">
                        <a:effectLst/>
                        <a:highlight>
                          <a:srgbClr val="FFFF00"/>
                        </a:highlight>
                        <a:latin typeface="Verdana" panose="020B0604030504040204" pitchFamily="34" charset="0"/>
                        <a:ea typeface="Times New Roman" panose="02020603050405020304" pitchFamily="18" charset="0"/>
                        <a:cs typeface="Times New Roman" panose="02020603050405020304" pitchFamily="18" charset="0"/>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665509517"/>
                  </a:ext>
                </a:extLst>
              </a:tr>
              <a:tr h="660878">
                <a:tc>
                  <a:txBody>
                    <a:bodyPr/>
                    <a:lstStyle/>
                    <a:p>
                      <a:pPr algn="ctr"/>
                      <a:r>
                        <a:rPr lang="fr-FR" sz="1600" dirty="0">
                          <a:effectLst/>
                          <a:latin typeface="Verdana" panose="020B0604030504040204" pitchFamily="34" charset="0"/>
                          <a:ea typeface="Times New Roman" panose="02020603050405020304" pitchFamily="18" charset="0"/>
                          <a:cs typeface="Times New Roman" panose="02020603050405020304" pitchFamily="18" charset="0"/>
                        </a:rPr>
                        <a:t>31/12/N+9</a:t>
                      </a: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fr-FR" sz="1600" dirty="0">
                          <a:effectLst/>
                          <a:latin typeface="Verdana" panose="020B0604030504040204" pitchFamily="34" charset="0"/>
                          <a:ea typeface="Times New Roman" panose="02020603050405020304" pitchFamily="18" charset="0"/>
                          <a:cs typeface="Times New Roman" panose="02020603050405020304" pitchFamily="18" charset="0"/>
                        </a:rPr>
                        <a:t>45 000,00</a:t>
                      </a: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fr-FR" sz="1600" dirty="0">
                          <a:effectLst/>
                          <a:latin typeface="Verdana" panose="020B0604030504040204" pitchFamily="34" charset="0"/>
                          <a:ea typeface="Times New Roman" panose="02020603050405020304" pitchFamily="18" charset="0"/>
                          <a:cs typeface="Times New Roman" panose="02020603050405020304" pitchFamily="18" charset="0"/>
                        </a:rPr>
                        <a:t>10 %</a:t>
                      </a: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r>
                        <a:rPr lang="fr-FR" sz="1600" dirty="0">
                          <a:effectLst/>
                          <a:latin typeface="Verdana" panose="020B0604030504040204" pitchFamily="34" charset="0"/>
                          <a:ea typeface="Times New Roman" panose="02020603050405020304" pitchFamily="18" charset="0"/>
                          <a:cs typeface="Times New Roman" panose="02020603050405020304" pitchFamily="18" charset="0"/>
                        </a:rPr>
                        <a:t>4 500,00</a:t>
                      </a: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r>
                        <a:rPr lang="fr-FR" sz="1600" dirty="0">
                          <a:effectLst/>
                          <a:latin typeface="Verdana" panose="020B0604030504040204" pitchFamily="34" charset="0"/>
                          <a:ea typeface="Times New Roman" panose="02020603050405020304" pitchFamily="18" charset="0"/>
                          <a:cs typeface="Times New Roman" panose="02020603050405020304" pitchFamily="18" charset="0"/>
                        </a:rPr>
                        <a:t>41 812,50</a:t>
                      </a: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r>
                        <a:rPr lang="fr-FR" sz="1600" dirty="0">
                          <a:effectLst/>
                          <a:latin typeface="Verdana" panose="020B0604030504040204" pitchFamily="34" charset="0"/>
                          <a:ea typeface="Times New Roman" panose="02020603050405020304" pitchFamily="18" charset="0"/>
                          <a:cs typeface="Times New Roman" panose="02020603050405020304" pitchFamily="18" charset="0"/>
                        </a:rPr>
                        <a:t>3 187,50</a:t>
                      </a: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7658833"/>
                  </a:ext>
                </a:extLst>
              </a:tr>
              <a:tr h="579989">
                <a:tc>
                  <a:txBody>
                    <a:bodyPr/>
                    <a:lstStyle/>
                    <a:p>
                      <a:pPr algn="ctr"/>
                      <a:r>
                        <a:rPr lang="fr-FR" sz="1600" dirty="0">
                          <a:effectLst/>
                          <a:latin typeface="Verdana" panose="020B0604030504040204" pitchFamily="34" charset="0"/>
                          <a:ea typeface="Times New Roman" panose="02020603050405020304" pitchFamily="18" charset="0"/>
                          <a:cs typeface="Times New Roman" panose="02020603050405020304" pitchFamily="18" charset="0"/>
                        </a:rPr>
                        <a:t>31/12/N+10</a:t>
                      </a: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fr-FR" sz="1600" dirty="0">
                          <a:effectLst/>
                          <a:latin typeface="Verdana" panose="020B0604030504040204" pitchFamily="34" charset="0"/>
                          <a:ea typeface="Times New Roman" panose="02020603050405020304" pitchFamily="18" charset="0"/>
                          <a:cs typeface="Times New Roman" panose="02020603050405020304" pitchFamily="18" charset="0"/>
                        </a:rPr>
                        <a:t>45 000,00</a:t>
                      </a: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fr-FR" sz="1600" dirty="0">
                          <a:effectLst/>
                          <a:latin typeface="Verdana" panose="020B0604030504040204" pitchFamily="34" charset="0"/>
                          <a:ea typeface="Times New Roman" panose="02020603050405020304" pitchFamily="18" charset="0"/>
                          <a:cs typeface="Times New Roman" panose="02020603050405020304" pitchFamily="18" charset="0"/>
                        </a:rPr>
                        <a:t>10 %</a:t>
                      </a: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r>
                        <a:rPr lang="fr-FR" sz="1600" dirty="0">
                          <a:effectLst/>
                          <a:latin typeface="Verdana" panose="020B0604030504040204" pitchFamily="34" charset="0"/>
                          <a:ea typeface="Times New Roman" panose="02020603050405020304" pitchFamily="18" charset="0"/>
                          <a:cs typeface="Times New Roman" panose="02020603050405020304" pitchFamily="18" charset="0"/>
                        </a:rPr>
                        <a:t>3 187,50</a:t>
                      </a: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r>
                        <a:rPr lang="fr-FR" sz="1600" dirty="0">
                          <a:effectLst/>
                          <a:latin typeface="Verdana" panose="020B0604030504040204" pitchFamily="34" charset="0"/>
                          <a:ea typeface="Times New Roman" panose="02020603050405020304" pitchFamily="18" charset="0"/>
                          <a:cs typeface="Times New Roman" panose="02020603050405020304" pitchFamily="18" charset="0"/>
                        </a:rPr>
                        <a:t>45 000,00</a:t>
                      </a: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r>
                        <a:rPr lang="fr-FR" sz="1600" dirty="0">
                          <a:effectLst/>
                          <a:latin typeface="Verdana" panose="020B0604030504040204" pitchFamily="34" charset="0"/>
                          <a:ea typeface="Times New Roman" panose="02020603050405020304" pitchFamily="18" charset="0"/>
                          <a:cs typeface="Times New Roman" panose="02020603050405020304" pitchFamily="18" charset="0"/>
                        </a:rPr>
                        <a:t>0</a:t>
                      </a: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86119391"/>
                  </a:ext>
                </a:extLst>
              </a:tr>
            </a:tbl>
          </a:graphicData>
        </a:graphic>
      </p:graphicFrame>
    </p:spTree>
    <p:extLst>
      <p:ext uri="{BB962C8B-B14F-4D97-AF65-F5344CB8AC3E}">
        <p14:creationId xmlns:p14="http://schemas.microsoft.com/office/powerpoint/2010/main" val="184132514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OWER_USER_TAGS_ICONS" val=""/>
</p:tagLst>
</file>

<file path=ppt/tags/tag2.xml><?xml version="1.0" encoding="utf-8"?>
<p:tagLst xmlns:a="http://schemas.openxmlformats.org/drawingml/2006/main" xmlns:r="http://schemas.openxmlformats.org/officeDocument/2006/relationships" xmlns:p="http://schemas.openxmlformats.org/presentationml/2006/main">
  <p:tag name="POWER_USER_TAGS_ICONS" val=""/>
</p:tagLst>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Galerie">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4.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1700</TotalTime>
  <Words>676</Words>
  <Application>Microsoft Office PowerPoint</Application>
  <PresentationFormat>Grand écran</PresentationFormat>
  <Paragraphs>128</Paragraphs>
  <Slides>15</Slides>
  <Notes>6</Notes>
  <HiddenSlides>0</HiddenSlides>
  <MMClips>0</MMClips>
  <ScaleCrop>false</ScaleCrop>
  <HeadingPairs>
    <vt:vector size="6" baseType="variant">
      <vt:variant>
        <vt:lpstr>Polices utilisées</vt:lpstr>
      </vt:variant>
      <vt:variant>
        <vt:i4>6</vt:i4>
      </vt:variant>
      <vt:variant>
        <vt:lpstr>Thème</vt:lpstr>
      </vt:variant>
      <vt:variant>
        <vt:i4>3</vt:i4>
      </vt:variant>
      <vt:variant>
        <vt:lpstr>Titres des diapositives</vt:lpstr>
      </vt:variant>
      <vt:variant>
        <vt:i4>15</vt:i4>
      </vt:variant>
    </vt:vector>
  </HeadingPairs>
  <TitlesOfParts>
    <vt:vector size="24" baseType="lpstr">
      <vt:lpstr>Arial</vt:lpstr>
      <vt:lpstr>Calibri</vt:lpstr>
      <vt:lpstr>Calibri Light</vt:lpstr>
      <vt:lpstr>Gill Sans MT</vt:lpstr>
      <vt:lpstr>Times New Roman</vt:lpstr>
      <vt:lpstr>Verdana</vt:lpstr>
      <vt:lpstr>Thème Office</vt:lpstr>
      <vt:lpstr>1_Thème Office</vt:lpstr>
      <vt:lpstr>Galerie</vt:lpstr>
      <vt:lpstr>Université de Montpellier </vt:lpstr>
      <vt:lpstr>Programme prévisionnel</vt:lpstr>
      <vt:lpstr> </vt:lpstr>
      <vt:lpstr>Rappel des principes</vt:lpstr>
      <vt:lpstr>La prudence</vt:lpstr>
      <vt:lpstr>LA SEPARATION DES EXERCICES</vt:lpstr>
      <vt:lpstr>La CONTINUITE D’EXPLOITATION</vt:lpstr>
      <vt:lpstr>Amortissement</vt:lpstr>
      <vt:lpstr>Exemple - Machine 10 ans 45 000 € HT</vt:lpstr>
      <vt:lpstr>Exemple – Au 31/12/N</vt:lpstr>
      <vt:lpstr>Exemple – Au 31/12/N+1</vt:lpstr>
      <vt:lpstr>Ecriture d’inventaire et revisions</vt:lpstr>
      <vt:lpstr>Cas Inventaire</vt:lpstr>
      <vt:lpstr>Cas Inventaire</vt:lpstr>
      <vt:lpstr>Merci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Formation Février 2021 ATHENA SECURITE</dc:title>
  <dc:creator>christophe CHUECOS-FONT</dc:creator>
  <cp:lastModifiedBy>christophe CHUECOS-FONT</cp:lastModifiedBy>
  <cp:revision>4</cp:revision>
  <dcterms:created xsi:type="dcterms:W3CDTF">2021-02-02T18:32:53Z</dcterms:created>
  <dcterms:modified xsi:type="dcterms:W3CDTF">2021-04-30T15:40:06Z</dcterms:modified>
</cp:coreProperties>
</file>