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1EB"/>
    <a:srgbClr val="222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E79C9-11C5-4974-AAF3-58996AFCA6E5}" v="2857" dt="2021-03-09T15:20:27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086656"/>
            <a:ext cx="9144000" cy="1894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 dirty="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Portfolio</a:t>
            </a:r>
            <a:br>
              <a:rPr lang="zh-TW" altLang="en-US" sz="4000" dirty="0">
                <a:latin typeface="Verdana"/>
                <a:ea typeface="新細明體"/>
                <a:cs typeface="Calibri Light"/>
              </a:rPr>
            </a:br>
            <a:r>
              <a:rPr lang="zh-TW" altLang="en-US" sz="40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Slide Deck</a:t>
            </a:r>
            <a:endParaRPr lang="zh-TW" altLang="en-US" sz="4000" dirty="0">
              <a:solidFill>
                <a:srgbClr val="8CE1EB"/>
              </a:solidFill>
              <a:latin typeface="Verdana"/>
              <a:ea typeface="新細明體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58551" y="5980003"/>
            <a:ext cx="1813035" cy="775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zh-TW" altLang="en-US">
                <a:solidFill>
                  <a:srgbClr val="222A59"/>
                </a:solidFill>
                <a:ea typeface="新細明體"/>
                <a:cs typeface="Calibri"/>
              </a:rPr>
              <a:t>By Noe</a:t>
            </a:r>
            <a:endParaRPr lang="zh-TW">
              <a:cs typeface="Calibri" panose="020F0502020204030204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BFFC6427-B4C3-423A-A90A-52565DFE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1" y="518511"/>
            <a:ext cx="3918857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389" y="533916"/>
            <a:ext cx="2383222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Review</a:t>
            </a:r>
            <a:endParaRPr lang="zh-TW" altLang="en-US" sz="4800" dirty="0">
              <a:solidFill>
                <a:srgbClr val="8CE1EB"/>
              </a:solidFill>
              <a:latin typeface="Verdana"/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ABCE1A-AA78-462A-81B6-573D34474EF0}"/>
              </a:ext>
            </a:extLst>
          </p:cNvPr>
          <p:cNvSpPr txBox="1"/>
          <p:nvPr/>
        </p:nvSpPr>
        <p:spPr>
          <a:xfrm>
            <a:off x="4901762" y="1912881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solidFill>
                  <a:srgbClr val="8CE1EB"/>
                </a:solidFill>
                <a:ea typeface="新細明體"/>
              </a:rPr>
              <a:t>Challenges:</a:t>
            </a:r>
            <a:endParaRPr lang="zh-TW" altLang="en-US" sz="3600">
              <a:solidFill>
                <a:srgbClr val="8CE1EB"/>
              </a:solidFill>
              <a:ea typeface="新細明體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Layout</a:t>
            </a: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Clean CSS</a:t>
            </a:r>
            <a:endParaRPr lang="zh-TW" altLang="en-US" sz="3600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D6CDEA-E44C-495D-B60F-2D54BE7F8195}"/>
              </a:ext>
            </a:extLst>
          </p:cNvPr>
          <p:cNvSpPr txBox="1"/>
          <p:nvPr/>
        </p:nvSpPr>
        <p:spPr>
          <a:xfrm>
            <a:off x="4901761" y="4126624"/>
            <a:ext cx="332126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solidFill>
                  <a:srgbClr val="8CE1EB"/>
                </a:solidFill>
                <a:ea typeface="新細明體"/>
              </a:rPr>
              <a:t>Favorite Parts:</a:t>
            </a:r>
            <a:endParaRPr lang="zh-TW" altLang="en-US" sz="3600">
              <a:solidFill>
                <a:srgbClr val="8CE1EB"/>
              </a:solidFill>
              <a:ea typeface="新細明體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Layout</a:t>
            </a: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Rainbow text</a:t>
            </a:r>
            <a:endParaRPr lang="zh-TW" altLang="en-US" sz="3600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54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AF087F-F803-4FF6-B57A-51CD9027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71" y="1607911"/>
            <a:ext cx="8846458" cy="1143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3600" dirty="0">
                <a:solidFill>
                  <a:srgbClr val="8CE1EB"/>
                </a:solidFill>
                <a:ea typeface="新細明體"/>
                <a:cs typeface="Calibri"/>
              </a:rPr>
              <a:t>For potential employers and partners to </a:t>
            </a: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know me and want to work/connect </a:t>
            </a:r>
            <a:r>
              <a:rPr lang="zh-TW" altLang="en-US" sz="3600" dirty="0">
                <a:solidFill>
                  <a:srgbClr val="8CE1EB"/>
                </a:solidFill>
                <a:ea typeface="新細明體"/>
                <a:cs typeface="Calibri"/>
              </a:rPr>
              <a:t>with me. 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A18594B-857C-48FE-84EC-D3FD37BC169D}"/>
              </a:ext>
            </a:extLst>
          </p:cNvPr>
          <p:cNvSpPr txBox="1">
            <a:spLocks/>
          </p:cNvSpPr>
          <p:nvPr/>
        </p:nvSpPr>
        <p:spPr>
          <a:xfrm>
            <a:off x="838200" y="205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The Goal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5D3BB-E2CF-4E9C-953B-3D1C2D8CEDBB}"/>
              </a:ext>
            </a:extLst>
          </p:cNvPr>
          <p:cNvSpPr/>
          <p:nvPr/>
        </p:nvSpPr>
        <p:spPr>
          <a:xfrm>
            <a:off x="1008744" y="1607457"/>
            <a:ext cx="10174512" cy="1059543"/>
          </a:xfrm>
          <a:prstGeom prst="rect">
            <a:avLst/>
          </a:prstGeom>
          <a:noFill/>
          <a:ln w="28575"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DC56CD-6F84-4FE1-95DA-BD6DC0F308DC}"/>
              </a:ext>
            </a:extLst>
          </p:cNvPr>
          <p:cNvSpPr/>
          <p:nvPr/>
        </p:nvSpPr>
        <p:spPr>
          <a:xfrm>
            <a:off x="1412875" y="2671989"/>
            <a:ext cx="94343" cy="349068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494544-8F2A-4DB8-BDD7-649C4984FB57}"/>
              </a:ext>
            </a:extLst>
          </p:cNvPr>
          <p:cNvSpPr/>
          <p:nvPr/>
        </p:nvSpPr>
        <p:spPr>
          <a:xfrm>
            <a:off x="1504950" y="3337379"/>
            <a:ext cx="914400" cy="94343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E34102-F536-4CD6-8ABF-D266E3A5A135}"/>
              </a:ext>
            </a:extLst>
          </p:cNvPr>
          <p:cNvSpPr/>
          <p:nvPr/>
        </p:nvSpPr>
        <p:spPr>
          <a:xfrm>
            <a:off x="1504949" y="4019550"/>
            <a:ext cx="914400" cy="94343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F117C5-BC1A-4EF2-BF5C-7238EF52A306}"/>
              </a:ext>
            </a:extLst>
          </p:cNvPr>
          <p:cNvSpPr/>
          <p:nvPr/>
        </p:nvSpPr>
        <p:spPr>
          <a:xfrm>
            <a:off x="1504949" y="4701721"/>
            <a:ext cx="914400" cy="94343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5B72F0-F62F-42E2-8D7F-B2D1E2C00433}"/>
              </a:ext>
            </a:extLst>
          </p:cNvPr>
          <p:cNvSpPr/>
          <p:nvPr/>
        </p:nvSpPr>
        <p:spPr>
          <a:xfrm>
            <a:off x="1504949" y="5383893"/>
            <a:ext cx="914400" cy="94343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81B3CD-6621-4C32-8EFE-DF85772DFF02}"/>
              </a:ext>
            </a:extLst>
          </p:cNvPr>
          <p:cNvSpPr/>
          <p:nvPr/>
        </p:nvSpPr>
        <p:spPr>
          <a:xfrm>
            <a:off x="1504950" y="6066064"/>
            <a:ext cx="914400" cy="94343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13FCC4D-0EE0-4357-9F26-DA7663A68DEF}"/>
              </a:ext>
            </a:extLst>
          </p:cNvPr>
          <p:cNvSpPr txBox="1"/>
          <p:nvPr/>
        </p:nvSpPr>
        <p:spPr>
          <a:xfrm>
            <a:off x="2417082" y="3041196"/>
            <a:ext cx="73587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>
                <a:solidFill>
                  <a:srgbClr val="8CE1EB"/>
                </a:solidFill>
                <a:ea typeface="新細明體"/>
                <a:cs typeface="Calibri"/>
              </a:rPr>
              <a:t>Portfolio page to show my previous work</a:t>
            </a:r>
          </a:p>
          <a:p>
            <a:endParaRPr lang="zh-TW" altLang="en-US" sz="3200" dirty="0">
              <a:ea typeface="新細明體"/>
              <a:cs typeface="Calibri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814C8D-55F9-4BE6-9287-E6FD65471940}"/>
              </a:ext>
            </a:extLst>
          </p:cNvPr>
          <p:cNvSpPr txBox="1"/>
          <p:nvPr/>
        </p:nvSpPr>
        <p:spPr>
          <a:xfrm>
            <a:off x="2417081" y="3723367"/>
            <a:ext cx="959394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 dirty="0">
                <a:solidFill>
                  <a:srgbClr val="8CE1EB"/>
                </a:solidFill>
                <a:ea typeface="新細明體"/>
                <a:cs typeface="Calibri"/>
              </a:rPr>
              <a:t>About and Blog page to show my details </a:t>
            </a:r>
            <a:r>
              <a:rPr lang="zh-TW" altLang="en-US" sz="3200">
                <a:solidFill>
                  <a:srgbClr val="8CE1EB"/>
                </a:solidFill>
                <a:ea typeface="新細明體"/>
                <a:cs typeface="Calibri"/>
              </a:rPr>
              <a:t>and interests</a:t>
            </a:r>
          </a:p>
          <a:p>
            <a:endParaRPr lang="zh-TW" altLang="en-US" sz="3200" dirty="0">
              <a:ea typeface="新細明體"/>
              <a:cs typeface="Calibri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E3E4F7-7546-4F6D-BE6F-4B20A18839B4}"/>
              </a:ext>
            </a:extLst>
          </p:cNvPr>
          <p:cNvSpPr txBox="1"/>
          <p:nvPr/>
        </p:nvSpPr>
        <p:spPr>
          <a:xfrm>
            <a:off x="2417081" y="4405538"/>
            <a:ext cx="73587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>
                <a:solidFill>
                  <a:srgbClr val="8CE1EB"/>
                </a:solidFill>
                <a:ea typeface="新細明體"/>
                <a:cs typeface="Calibri"/>
              </a:rPr>
              <a:t>Contact page for them to email me</a:t>
            </a:r>
            <a:endParaRPr lang="zh-TW"/>
          </a:p>
          <a:p>
            <a:endParaRPr lang="zh-TW" altLang="en-US" sz="3200" dirty="0">
              <a:ea typeface="新細明體"/>
              <a:cs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9F2FACD-ED9F-4B74-AC66-970B82B1C815}"/>
              </a:ext>
            </a:extLst>
          </p:cNvPr>
          <p:cNvSpPr txBox="1"/>
          <p:nvPr/>
        </p:nvSpPr>
        <p:spPr>
          <a:xfrm>
            <a:off x="2417080" y="5087709"/>
            <a:ext cx="73587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>
                <a:solidFill>
                  <a:srgbClr val="8CE1EB"/>
                </a:solidFill>
                <a:ea typeface="新細明體"/>
                <a:cs typeface="Calibri"/>
              </a:rPr>
              <a:t>Links to my social media</a:t>
            </a:r>
            <a:endParaRPr lang="zh-TW"/>
          </a:p>
          <a:p>
            <a:endParaRPr lang="zh-TW" altLang="en-US" sz="3200" dirty="0">
              <a:ea typeface="新細明體"/>
              <a:cs typeface="Calibri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FB20696-E0D1-4247-9C73-85A2446BC3E0}"/>
              </a:ext>
            </a:extLst>
          </p:cNvPr>
          <p:cNvSpPr txBox="1"/>
          <p:nvPr/>
        </p:nvSpPr>
        <p:spPr>
          <a:xfrm>
            <a:off x="2417079" y="5784394"/>
            <a:ext cx="73587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>
                <a:solidFill>
                  <a:srgbClr val="8CE1EB"/>
                </a:solidFill>
                <a:ea typeface="新細明體"/>
                <a:cs typeface="Calibri"/>
              </a:rPr>
              <a:t>Link to download my resume</a:t>
            </a:r>
            <a:endParaRPr lang="zh-TW"/>
          </a:p>
          <a:p>
            <a:endParaRPr lang="zh-TW" altLang="en-US" sz="32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00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Site Map</a:t>
            </a:r>
          </a:p>
        </p:txBody>
      </p:sp>
      <p:pic>
        <p:nvPicPr>
          <p:cNvPr id="8" name="圖形 8">
            <a:extLst>
              <a:ext uri="{FF2B5EF4-FFF2-40B4-BE49-F238E27FC236}">
                <a16:creationId xmlns:a16="http://schemas.microsoft.com/office/drawing/2014/main" id="{4D5C55F4-9E5E-4E04-B22C-4BCF16C6D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844" y="1716768"/>
            <a:ext cx="911453" cy="918710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7E299C1-3A06-4B5D-AFD5-E55CBB1B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14" y="1483710"/>
            <a:ext cx="1393372" cy="1393372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975BE01-E99F-457F-9416-876A6FD7D2E7}"/>
              </a:ext>
            </a:extLst>
          </p:cNvPr>
          <p:cNvSpPr/>
          <p:nvPr/>
        </p:nvSpPr>
        <p:spPr>
          <a:xfrm>
            <a:off x="2476700" y="1936188"/>
            <a:ext cx="1748970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0D8D74-C155-4AAF-BCBD-C853B9B8F71B}"/>
              </a:ext>
            </a:extLst>
          </p:cNvPr>
          <p:cNvSpPr/>
          <p:nvPr/>
        </p:nvSpPr>
        <p:spPr>
          <a:xfrm rot="10800000">
            <a:off x="3215368" y="2137683"/>
            <a:ext cx="275774" cy="365759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34A4908-1C31-427B-A716-800884C58D44}"/>
              </a:ext>
            </a:extLst>
          </p:cNvPr>
          <p:cNvSpPr/>
          <p:nvPr/>
        </p:nvSpPr>
        <p:spPr>
          <a:xfrm>
            <a:off x="3248225" y="3099598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2">
            <a:extLst>
              <a:ext uri="{FF2B5EF4-FFF2-40B4-BE49-F238E27FC236}">
                <a16:creationId xmlns:a16="http://schemas.microsoft.com/office/drawing/2014/main" id="{C87688D3-6A05-40C4-86A8-C30065E72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1371" y="2877457"/>
            <a:ext cx="914400" cy="914400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9E2AA0D-69FA-45D3-AD5A-275ABBA44A8B}"/>
              </a:ext>
            </a:extLst>
          </p:cNvPr>
          <p:cNvSpPr/>
          <p:nvPr/>
        </p:nvSpPr>
        <p:spPr>
          <a:xfrm>
            <a:off x="3248224" y="4260740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E0015F08-0228-4090-A7BA-1E25CEE55C2B}"/>
              </a:ext>
            </a:extLst>
          </p:cNvPr>
          <p:cNvSpPr/>
          <p:nvPr/>
        </p:nvSpPr>
        <p:spPr>
          <a:xfrm>
            <a:off x="3342567" y="5421883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形 17">
            <a:extLst>
              <a:ext uri="{FF2B5EF4-FFF2-40B4-BE49-F238E27FC236}">
                <a16:creationId xmlns:a16="http://schemas.microsoft.com/office/drawing/2014/main" id="{A6EB1906-9B21-4069-8632-0F70A03D6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1371" y="4045857"/>
            <a:ext cx="914400" cy="914400"/>
          </a:xfrm>
          <a:prstGeom prst="rect">
            <a:avLst/>
          </a:prstGeom>
        </p:spPr>
      </p:pic>
      <p:pic>
        <p:nvPicPr>
          <p:cNvPr id="18" name="圖形 18">
            <a:extLst>
              <a:ext uri="{FF2B5EF4-FFF2-40B4-BE49-F238E27FC236}">
                <a16:creationId xmlns:a16="http://schemas.microsoft.com/office/drawing/2014/main" id="{E52BC950-2734-445E-BC1B-641E34A08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1371" y="5207000"/>
            <a:ext cx="914400" cy="9144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3D46FE-9C79-4E0F-84D7-BCA8AA6C2390}"/>
              </a:ext>
            </a:extLst>
          </p:cNvPr>
          <p:cNvSpPr txBox="1"/>
          <p:nvPr/>
        </p:nvSpPr>
        <p:spPr>
          <a:xfrm>
            <a:off x="5404304" y="188459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</a:rPr>
              <a:t>About</a:t>
            </a:r>
            <a:endParaRPr lang="zh-TW" altLang="en-US" sz="320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3A2E7D-355F-4446-BB85-B763F0763F34}"/>
              </a:ext>
            </a:extLst>
          </p:cNvPr>
          <p:cNvSpPr txBox="1"/>
          <p:nvPr/>
        </p:nvSpPr>
        <p:spPr>
          <a:xfrm>
            <a:off x="5404303" y="3052989"/>
            <a:ext cx="16473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</a:rPr>
              <a:t>Portfolio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704FBC-B7A9-43E9-94DB-FA78EF2B1589}"/>
              </a:ext>
            </a:extLst>
          </p:cNvPr>
          <p:cNvSpPr txBox="1"/>
          <p:nvPr/>
        </p:nvSpPr>
        <p:spPr>
          <a:xfrm>
            <a:off x="5404303" y="42141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</a:rPr>
              <a:t>Blog</a:t>
            </a:r>
            <a:endParaRPr lang="zh-TW" sz="320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46FF4F-0407-4271-9BB2-D7733958232F}"/>
              </a:ext>
            </a:extLst>
          </p:cNvPr>
          <p:cNvSpPr txBox="1"/>
          <p:nvPr/>
        </p:nvSpPr>
        <p:spPr>
          <a:xfrm>
            <a:off x="5404303" y="5375275"/>
            <a:ext cx="14659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</a:rPr>
              <a:t>Contact</a:t>
            </a:r>
            <a:endParaRPr lang="zh-TW" sz="320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07ABB753-0E50-4CF5-A56E-AE342837F391}"/>
              </a:ext>
            </a:extLst>
          </p:cNvPr>
          <p:cNvSpPr/>
          <p:nvPr/>
        </p:nvSpPr>
        <p:spPr>
          <a:xfrm>
            <a:off x="7167081" y="3099597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97AAE0EF-238A-4728-9A6D-1B653BA2A549}"/>
              </a:ext>
            </a:extLst>
          </p:cNvPr>
          <p:cNvSpPr/>
          <p:nvPr/>
        </p:nvSpPr>
        <p:spPr>
          <a:xfrm>
            <a:off x="7167080" y="4260739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747FB0-FD3C-450A-BE9E-9C88A88C7799}"/>
              </a:ext>
            </a:extLst>
          </p:cNvPr>
          <p:cNvSpPr/>
          <p:nvPr/>
        </p:nvSpPr>
        <p:spPr>
          <a:xfrm>
            <a:off x="8479064" y="3177722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3FB3A98-9AA3-40B4-A853-A2A8B72D26C3}"/>
              </a:ext>
            </a:extLst>
          </p:cNvPr>
          <p:cNvSpPr/>
          <p:nvPr/>
        </p:nvSpPr>
        <p:spPr>
          <a:xfrm>
            <a:off x="9016092" y="3177721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6F1EC5-9B2C-4496-872B-6B70AE7BDCB1}"/>
              </a:ext>
            </a:extLst>
          </p:cNvPr>
          <p:cNvSpPr/>
          <p:nvPr/>
        </p:nvSpPr>
        <p:spPr>
          <a:xfrm>
            <a:off x="9553121" y="3177721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6552C2-7E39-49CC-8157-015707AF0493}"/>
              </a:ext>
            </a:extLst>
          </p:cNvPr>
          <p:cNvSpPr/>
          <p:nvPr/>
        </p:nvSpPr>
        <p:spPr>
          <a:xfrm>
            <a:off x="10090149" y="3177721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A6D9B0-C6EC-485A-A725-C703970E7837}"/>
              </a:ext>
            </a:extLst>
          </p:cNvPr>
          <p:cNvSpPr/>
          <p:nvPr/>
        </p:nvSpPr>
        <p:spPr>
          <a:xfrm>
            <a:off x="8479063" y="4338864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741E1A-B1E8-4FB0-A141-8A19D1C0C5BF}"/>
              </a:ext>
            </a:extLst>
          </p:cNvPr>
          <p:cNvSpPr/>
          <p:nvPr/>
        </p:nvSpPr>
        <p:spPr>
          <a:xfrm>
            <a:off x="9016091" y="4338863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7FA9269-6DD5-4EBB-A532-30A713051E32}"/>
              </a:ext>
            </a:extLst>
          </p:cNvPr>
          <p:cNvSpPr/>
          <p:nvPr/>
        </p:nvSpPr>
        <p:spPr>
          <a:xfrm>
            <a:off x="9553120" y="4338863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3D4EED-7BC4-4429-8FB6-DAE621BA0A29}"/>
              </a:ext>
            </a:extLst>
          </p:cNvPr>
          <p:cNvSpPr/>
          <p:nvPr/>
        </p:nvSpPr>
        <p:spPr>
          <a:xfrm>
            <a:off x="10090148" y="4338863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D51928B-AA16-42C6-B7E6-1BFFB296822D}"/>
              </a:ext>
            </a:extLst>
          </p:cNvPr>
          <p:cNvSpPr txBox="1"/>
          <p:nvPr/>
        </p:nvSpPr>
        <p:spPr>
          <a:xfrm>
            <a:off x="1050017" y="2929618"/>
            <a:ext cx="13498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  <a:cs typeface="Calibri"/>
              </a:rPr>
              <a:t>Index</a:t>
            </a:r>
            <a:endParaRPr lang="zh-TW" altLang="en-US" sz="3200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45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205468"/>
            <a:ext cx="11183256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Wireframes @ 1024px or higher</a:t>
            </a:r>
          </a:p>
        </p:txBody>
      </p:sp>
      <p:pic>
        <p:nvPicPr>
          <p:cNvPr id="6" name="圖片 8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693380DF-D9E2-44A7-AF43-38582A63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86" y="2191058"/>
            <a:ext cx="6959599" cy="4362742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98346FA-CF50-4BAE-8AE7-0550EA8340B7}"/>
              </a:ext>
            </a:extLst>
          </p:cNvPr>
          <p:cNvSpPr txBox="1"/>
          <p:nvPr/>
        </p:nvSpPr>
        <p:spPr>
          <a:xfrm>
            <a:off x="7119257" y="1357086"/>
            <a:ext cx="16401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Home</a:t>
            </a:r>
            <a:endParaRPr lang="zh-TW" altLang="en-US" sz="4000">
              <a:solidFill>
                <a:srgbClr val="8CE1EB"/>
              </a:solidFill>
            </a:endParaRPr>
          </a:p>
        </p:txBody>
      </p:sp>
      <p:pic>
        <p:nvPicPr>
          <p:cNvPr id="13" name="圖片 13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07A343A1-50E4-49F4-A93A-752AC7EF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457" y="4180725"/>
            <a:ext cx="3505200" cy="2096093"/>
          </a:xfrm>
          <a:prstGeom prst="rect">
            <a:avLst/>
          </a:prstGeom>
        </p:spPr>
      </p:pic>
      <p:pic>
        <p:nvPicPr>
          <p:cNvPr id="14" name="圖片 22">
            <a:extLst>
              <a:ext uri="{FF2B5EF4-FFF2-40B4-BE49-F238E27FC236}">
                <a16:creationId xmlns:a16="http://schemas.microsoft.com/office/drawing/2014/main" id="{E065BF51-8A63-437E-83A3-900280972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7" y="2472320"/>
            <a:ext cx="6103257" cy="3800215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31E823DF-A23B-4E12-9F67-5C5C91A81423}"/>
              </a:ext>
            </a:extLst>
          </p:cNvPr>
          <p:cNvSpPr txBox="1"/>
          <p:nvPr/>
        </p:nvSpPr>
        <p:spPr>
          <a:xfrm>
            <a:off x="2561770" y="1357085"/>
            <a:ext cx="18070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Contact</a:t>
            </a:r>
            <a:endParaRPr lang="zh-TW" altLang="en-US" sz="4000">
              <a:solidFill>
                <a:srgbClr val="8CE1EB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90A0D54-776E-4513-A4BE-3E3F090D46CC}"/>
              </a:ext>
            </a:extLst>
          </p:cNvPr>
          <p:cNvSpPr txBox="1"/>
          <p:nvPr/>
        </p:nvSpPr>
        <p:spPr>
          <a:xfrm>
            <a:off x="9274628" y="1357085"/>
            <a:ext cx="16401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About</a:t>
            </a:r>
            <a:endParaRPr lang="zh-TW" altLang="en-US" sz="4000">
              <a:solidFill>
                <a:srgbClr val="8CE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9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205468"/>
            <a:ext cx="11183256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Wireframes @ 1024px or higher</a:t>
            </a:r>
          </a:p>
        </p:txBody>
      </p:sp>
      <p:pic>
        <p:nvPicPr>
          <p:cNvPr id="5" name="圖片 6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1E7B5690-3081-4E4A-BCAD-DF61FBAD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9" y="2396765"/>
            <a:ext cx="5486400" cy="3878752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7" name="圖片 7" descr="一張含有 文字, 電子用品, 螢幕擷取畫面 的圖片&#10;&#10;自動產生的描述">
            <a:extLst>
              <a:ext uri="{FF2B5EF4-FFF2-40B4-BE49-F238E27FC236}">
                <a16:creationId xmlns:a16="http://schemas.microsoft.com/office/drawing/2014/main" id="{9F36F960-35E3-4D21-9D5C-55927C6B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71" y="2398119"/>
            <a:ext cx="5486400" cy="3876046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42D533-C4A7-4F8B-A5D0-54FED0C84244}"/>
              </a:ext>
            </a:extLst>
          </p:cNvPr>
          <p:cNvSpPr txBox="1"/>
          <p:nvPr/>
        </p:nvSpPr>
        <p:spPr>
          <a:xfrm>
            <a:off x="2039256" y="1444171"/>
            <a:ext cx="21843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Portfolio</a:t>
            </a:r>
            <a:endParaRPr lang="zh-TW" altLang="en-US" sz="4000">
              <a:solidFill>
                <a:srgbClr val="8CE1EB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84437-5F47-4999-8152-CCF82A53973F}"/>
              </a:ext>
            </a:extLst>
          </p:cNvPr>
          <p:cNvSpPr txBox="1"/>
          <p:nvPr/>
        </p:nvSpPr>
        <p:spPr>
          <a:xfrm>
            <a:off x="8411027" y="1444170"/>
            <a:ext cx="13135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Blog</a:t>
            </a:r>
            <a:endParaRPr lang="zh-TW" altLang="en-US" sz="4000">
              <a:solidFill>
                <a:srgbClr val="8CE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205468"/>
            <a:ext cx="11183256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Wireframes @ lower than 1024px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42D533-C4A7-4F8B-A5D0-54FED0C84244}"/>
              </a:ext>
            </a:extLst>
          </p:cNvPr>
          <p:cNvSpPr txBox="1"/>
          <p:nvPr/>
        </p:nvSpPr>
        <p:spPr>
          <a:xfrm>
            <a:off x="740227" y="1444171"/>
            <a:ext cx="21843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Contact</a:t>
            </a:r>
            <a:endParaRPr lang="zh-TW" altLang="en-US" sz="4000">
              <a:solidFill>
                <a:srgbClr val="8CE1EB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84437-5F47-4999-8152-CCF82A53973F}"/>
              </a:ext>
            </a:extLst>
          </p:cNvPr>
          <p:cNvSpPr txBox="1"/>
          <p:nvPr/>
        </p:nvSpPr>
        <p:spPr>
          <a:xfrm>
            <a:off x="5464627" y="1444170"/>
            <a:ext cx="147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  <a:cs typeface="Calibri" panose="020F0502020204030204"/>
              </a:rPr>
              <a:t>Home</a:t>
            </a: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51FF8006-467A-47A8-A6B6-F40C8603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08178"/>
            <a:ext cx="2743200" cy="3917187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4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C3788FC-4383-400A-8E97-EBAF491E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04" y="1799772"/>
            <a:ext cx="1924850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6" name="圖片 8">
            <a:extLst>
              <a:ext uri="{FF2B5EF4-FFF2-40B4-BE49-F238E27FC236}">
                <a16:creationId xmlns:a16="http://schemas.microsoft.com/office/drawing/2014/main" id="{6A7B043D-1695-44FB-8693-F41E433AB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0" y="2892806"/>
            <a:ext cx="2743200" cy="3641416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FEAFCDCB-DA84-4927-B7DA-03D681526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146" y="1799771"/>
            <a:ext cx="1924850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10" name="圖片 11">
            <a:extLst>
              <a:ext uri="{FF2B5EF4-FFF2-40B4-BE49-F238E27FC236}">
                <a16:creationId xmlns:a16="http://schemas.microsoft.com/office/drawing/2014/main" id="{9A4E7BD9-1F52-474E-BAC6-C593AA79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0571" y="2631549"/>
            <a:ext cx="2743200" cy="3641416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12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E06E5F9A-F49F-47A9-9C65-8499C2F8E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8946" y="2344057"/>
            <a:ext cx="1924850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9DD0A3-973C-4368-AD79-17899CC19143}"/>
              </a:ext>
            </a:extLst>
          </p:cNvPr>
          <p:cNvSpPr txBox="1"/>
          <p:nvPr/>
        </p:nvSpPr>
        <p:spPr>
          <a:xfrm>
            <a:off x="10058398" y="1444169"/>
            <a:ext cx="147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  <a:cs typeface="Calibri" panose="020F0502020204030204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37371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205468"/>
            <a:ext cx="11183256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Wireframes @ lower than 1024px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42D533-C4A7-4F8B-A5D0-54FED0C84244}"/>
              </a:ext>
            </a:extLst>
          </p:cNvPr>
          <p:cNvSpPr txBox="1"/>
          <p:nvPr/>
        </p:nvSpPr>
        <p:spPr>
          <a:xfrm>
            <a:off x="950685" y="1444171"/>
            <a:ext cx="21843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Portfolio</a:t>
            </a:r>
            <a:endParaRPr lang="zh-TW" altLang="en-US" sz="4000">
              <a:solidFill>
                <a:srgbClr val="8CE1EB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84437-5F47-4999-8152-CCF82A53973F}"/>
              </a:ext>
            </a:extLst>
          </p:cNvPr>
          <p:cNvSpPr txBox="1"/>
          <p:nvPr/>
        </p:nvSpPr>
        <p:spPr>
          <a:xfrm>
            <a:off x="9550398" y="1444170"/>
            <a:ext cx="13135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Blog</a:t>
            </a:r>
            <a:endParaRPr lang="zh-TW" altLang="en-US" sz="4000">
              <a:solidFill>
                <a:srgbClr val="8CE1EB"/>
              </a:solidFill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859E6C09-32EC-4819-858F-C3886426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" y="2392063"/>
            <a:ext cx="2743200" cy="3641416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69848F82-B621-4FDE-B889-6536D7FD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81" y="2155372"/>
            <a:ext cx="1913324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8710CE38-9BAF-430B-8B84-F0E7F380F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942" y="2396109"/>
            <a:ext cx="2743200" cy="3633324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FA372748-4FA0-4C2D-B686-566239BC9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585" y="2155372"/>
            <a:ext cx="1930257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</p:spTree>
    <p:extLst>
      <p:ext uri="{BB962C8B-B14F-4D97-AF65-F5344CB8AC3E}">
        <p14:creationId xmlns:p14="http://schemas.microsoft.com/office/powerpoint/2010/main" val="132800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43" y="205468"/>
            <a:ext cx="2547258" cy="1325563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Design </a:t>
            </a:r>
            <a:endParaRPr lang="zh-TW">
              <a:cs typeface="Calibri Light" panose="020F0302020204030204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8011CD-63C7-455E-98D8-61A1C324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339"/>
            <a:ext cx="10515600" cy="11291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Simple and hopefully professional</a:t>
            </a:r>
            <a:endParaRPr lang="zh-TW"/>
          </a:p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Use of animaton and icons so it is not too boring</a:t>
            </a: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836AFA1-105D-46F9-8E87-1BE46578D25F}"/>
              </a:ext>
            </a:extLst>
          </p:cNvPr>
          <p:cNvSpPr txBox="1">
            <a:spLocks/>
          </p:cNvSpPr>
          <p:nvPr/>
        </p:nvSpPr>
        <p:spPr>
          <a:xfrm>
            <a:off x="830943" y="2505982"/>
            <a:ext cx="25472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Layout</a:t>
            </a:r>
            <a:endParaRPr lang="zh-TW">
              <a:cs typeface="Calibri Light" panose="020F0302020204030204"/>
            </a:endParaRPr>
          </a:p>
        </p:txBody>
      </p:sp>
      <p:sp>
        <p:nvSpPr>
          <p:cNvPr id="23" name="內容版面配置區 3">
            <a:extLst>
              <a:ext uri="{FF2B5EF4-FFF2-40B4-BE49-F238E27FC236}">
                <a16:creationId xmlns:a16="http://schemas.microsoft.com/office/drawing/2014/main" id="{4010FE52-D342-4798-B2BE-E59234EE192D}"/>
              </a:ext>
            </a:extLst>
          </p:cNvPr>
          <p:cNvSpPr txBox="1">
            <a:spLocks/>
          </p:cNvSpPr>
          <p:nvPr/>
        </p:nvSpPr>
        <p:spPr>
          <a:xfrm>
            <a:off x="830943" y="3835853"/>
            <a:ext cx="10515600" cy="2696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Use of CSS Grid</a:t>
            </a:r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1 column design for the viewports of smart phones and tablets</a:t>
            </a:r>
            <a:endParaRPr lang="zh-TW" altLang="en-US">
              <a:solidFill>
                <a:srgbClr val="8CE1EB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Multi column layout for computer screens with nav and side bar moved from top and bottom to left and right</a:t>
            </a:r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Two columns inside main for portfolio and blog posts</a:t>
            </a:r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81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Components Used</a:t>
            </a:r>
            <a:endParaRPr lang="zh-TW" altLang="en-US" sz="4800" dirty="0">
              <a:solidFill>
                <a:srgbClr val="8CE1EB"/>
              </a:solidFill>
              <a:latin typeface="Verdana"/>
              <a:ea typeface="新細明體"/>
              <a:cs typeface="Calibri Ligh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6493C1-CFD2-44EF-9C7D-213EE2B96007}"/>
              </a:ext>
            </a:extLst>
          </p:cNvPr>
          <p:cNvSpPr txBox="1"/>
          <p:nvPr/>
        </p:nvSpPr>
        <p:spPr>
          <a:xfrm>
            <a:off x="2576912" y="1800585"/>
            <a:ext cx="2743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&lt;figure&gt;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&lt;img&gt;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&lt;figcaption&gt;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&lt;video&gt;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&lt;form&gt;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&lt;label&gt;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&lt;input&gt;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&lt;textarea&gt;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&lt;button&gt;</a:t>
            </a:r>
            <a:endParaRPr lang="zh-TW" altLang="en-US" sz="2800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sz="2800" dirty="0">
              <a:ea typeface="新細明體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02DABD-FB2A-40C3-AE5F-67C3ED909F6D}"/>
              </a:ext>
            </a:extLst>
          </p:cNvPr>
          <p:cNvSpPr txBox="1"/>
          <p:nvPr/>
        </p:nvSpPr>
        <p:spPr>
          <a:xfrm>
            <a:off x="5322739" y="1800585"/>
            <a:ext cx="2743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&lt;h1&gt;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&lt;h2&gt;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&lt;h3&gt;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&lt;p&gt;</a:t>
            </a:r>
          </a:p>
          <a:p>
            <a:r>
              <a:rPr lang="zh-TW" sz="2800">
                <a:solidFill>
                  <a:srgbClr val="8CE1EB"/>
                </a:solidFill>
                <a:ea typeface="+mn-lt"/>
                <a:cs typeface="+mn-lt"/>
              </a:rPr>
              <a:t>&lt;a&gt;</a:t>
            </a:r>
            <a:endParaRPr lang="zh-TW">
              <a:ea typeface="+mn-lt"/>
              <a:cs typeface="+mn-lt"/>
            </a:endParaRPr>
          </a:p>
          <a:p>
            <a:r>
              <a:rPr lang="en-US" altLang="zh-TW" sz="2800">
                <a:solidFill>
                  <a:srgbClr val="8CE1EB"/>
                </a:solidFill>
                <a:ea typeface="新細明體"/>
                <a:cs typeface="Calibri"/>
              </a:rPr>
              <a:t>&lt;section&gt;</a:t>
            </a:r>
            <a:endParaRPr lang="zh-TW" altLang="en-US" sz="2800" dirty="0">
              <a:solidFill>
                <a:srgbClr val="8CE1EB"/>
              </a:solidFill>
              <a:ea typeface="新細明體"/>
              <a:cs typeface="Calibri"/>
            </a:endParaRPr>
          </a:p>
          <a:p>
            <a:r>
              <a:rPr lang="en-US" altLang="zh-TW" sz="2800">
                <a:solidFill>
                  <a:srgbClr val="8CE1EB"/>
                </a:solidFill>
                <a:ea typeface="新細明體"/>
                <a:cs typeface="Calibri"/>
              </a:rPr>
              <a:t>&lt;div&gt;</a:t>
            </a:r>
            <a:endParaRPr lang="zh-TW" sz="2800" dirty="0">
              <a:solidFill>
                <a:srgbClr val="8CE1EB"/>
              </a:solidFill>
              <a:ea typeface="新細明體"/>
              <a:cs typeface="Calibri"/>
            </a:endParaRPr>
          </a:p>
          <a:p>
            <a:r>
              <a:rPr lang="zh-TW" sz="2800">
                <a:solidFill>
                  <a:srgbClr val="8CE1EB"/>
                </a:solidFill>
                <a:ea typeface="+mn-lt"/>
                <a:cs typeface="+mn-lt"/>
              </a:rPr>
              <a:t>&lt;span&gt;</a:t>
            </a:r>
            <a:endParaRPr lang="zh-TW">
              <a:ea typeface="+mn-lt"/>
              <a:cs typeface="+mn-lt"/>
            </a:endParaRPr>
          </a:p>
          <a:p>
            <a:endParaRPr lang="zh-TW" altLang="en-US" sz="2800" dirty="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FF3FDF-AE01-4A76-ABEF-8034E4ED318A}"/>
              </a:ext>
            </a:extLst>
          </p:cNvPr>
          <p:cNvSpPr txBox="1"/>
          <p:nvPr/>
        </p:nvSpPr>
        <p:spPr>
          <a:xfrm>
            <a:off x="8068566" y="1800585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&lt;header&gt;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&lt;nav&gt;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&lt;main&gt;</a:t>
            </a:r>
          </a:p>
          <a:p>
            <a:r>
              <a:rPr lang="zh-TW" altLang="en-US" sz="2800">
                <a:solidFill>
                  <a:srgbClr val="8CE1EB"/>
                </a:solidFill>
                <a:ea typeface="新細明體"/>
                <a:cs typeface="Calibri"/>
              </a:rPr>
              <a:t>&lt;aside&gt;</a:t>
            </a:r>
          </a:p>
          <a:p>
            <a:r>
              <a:rPr lang="zh-TW" sz="2800">
                <a:solidFill>
                  <a:srgbClr val="8CE1EB"/>
                </a:solidFill>
                <a:ea typeface="+mn-lt"/>
                <a:cs typeface="+mn-lt"/>
              </a:rPr>
              <a:t>&lt;</a:t>
            </a:r>
            <a:r>
              <a:rPr lang="en-US" altLang="zh-TW" sz="2800">
                <a:solidFill>
                  <a:srgbClr val="8CE1EB"/>
                </a:solidFill>
                <a:ea typeface="+mn-lt"/>
                <a:cs typeface="+mn-lt"/>
              </a:rPr>
              <a:t>footer</a:t>
            </a:r>
            <a:r>
              <a:rPr lang="zh-TW" sz="2800">
                <a:solidFill>
                  <a:srgbClr val="8CE1EB"/>
                </a:solidFill>
                <a:ea typeface="+mn-lt"/>
                <a:cs typeface="+mn-lt"/>
              </a:rPr>
              <a:t>&gt;</a:t>
            </a:r>
            <a:endParaRPr lang="zh-TW">
              <a:ea typeface="+mn-lt"/>
              <a:cs typeface="+mn-lt"/>
            </a:endParaRPr>
          </a:p>
          <a:p>
            <a:endParaRPr lang="en-US" altLang="zh-TW" sz="2800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sz="2800" dirty="0">
              <a:solidFill>
                <a:srgbClr val="000000"/>
              </a:solidFill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67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Portfolio Slide Deck</vt:lpstr>
      <vt:lpstr>PowerPoint 簡報</vt:lpstr>
      <vt:lpstr>Site Map</vt:lpstr>
      <vt:lpstr>Wireframes @ 1024px or higher</vt:lpstr>
      <vt:lpstr>Wireframes @ 1024px or higher</vt:lpstr>
      <vt:lpstr>Wireframes @ lower than 1024px</vt:lpstr>
      <vt:lpstr>Wireframes @ lower than 1024px</vt:lpstr>
      <vt:lpstr>Design </vt:lpstr>
      <vt:lpstr>Components Used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595</cp:revision>
  <dcterms:created xsi:type="dcterms:W3CDTF">2021-03-09T06:44:38Z</dcterms:created>
  <dcterms:modified xsi:type="dcterms:W3CDTF">2021-03-09T15:23:58Z</dcterms:modified>
</cp:coreProperties>
</file>