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01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50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64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99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95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29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00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25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87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63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580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5C43A-82E6-421F-9EF6-B935D3E8BC8C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27C90-715B-4DC0-95BC-5F18ED4A2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36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pPr algn="ctr"/>
            <a:r>
              <a:rPr lang="it-IT" dirty="0" smtClean="0"/>
              <a:t>Lezione GIT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286933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447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I Tre Stati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6" name="Rettangolo 5"/>
          <p:cNvSpPr/>
          <p:nvPr/>
        </p:nvSpPr>
        <p:spPr>
          <a:xfrm>
            <a:off x="829733" y="1762569"/>
            <a:ext cx="57615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 smtClean="0"/>
              <a:t>Git</a:t>
            </a:r>
            <a:r>
              <a:rPr lang="it-IT" dirty="0" smtClean="0"/>
              <a:t> directory 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it-IT" dirty="0" err="1">
                <a:sym typeface="Wingdings" panose="05000000000000000000" pitchFamily="2" charset="2"/>
              </a:rPr>
              <a:t>R</a:t>
            </a:r>
            <a:r>
              <a:rPr lang="it-IT" dirty="0" err="1" smtClean="0">
                <a:sym typeface="Wingdings" panose="05000000000000000000" pitchFamily="2" charset="2"/>
              </a:rPr>
              <a:t>epo</a:t>
            </a:r>
            <a:r>
              <a:rPr lang="it-IT" dirty="0" smtClean="0">
                <a:sym typeface="Wingdings" panose="05000000000000000000" pitchFamily="2" charset="2"/>
              </a:rPr>
              <a:t> remota (</a:t>
            </a:r>
            <a:r>
              <a:rPr lang="it-IT" dirty="0" err="1" smtClean="0">
                <a:sym typeface="Wingdings" panose="05000000000000000000" pitchFamily="2" charset="2"/>
              </a:rPr>
              <a:t>github</a:t>
            </a:r>
            <a:r>
              <a:rPr lang="it-IT" dirty="0" smtClean="0">
                <a:sym typeface="Wingdings" panose="05000000000000000000" pitchFamily="2" charset="2"/>
              </a:rPr>
              <a:t>, </a:t>
            </a:r>
            <a:r>
              <a:rPr lang="it-IT" dirty="0" err="1" smtClean="0">
                <a:sym typeface="Wingdings" panose="05000000000000000000" pitchFamily="2" charset="2"/>
              </a:rPr>
              <a:t>gitlab</a:t>
            </a:r>
            <a:r>
              <a:rPr lang="it-IT" dirty="0" smtClean="0">
                <a:sym typeface="Wingdings" panose="05000000000000000000" pitchFamily="2" charset="2"/>
              </a:rPr>
              <a:t>, </a:t>
            </a:r>
            <a:r>
              <a:rPr lang="it-IT" dirty="0" err="1" smtClean="0">
                <a:sym typeface="Wingdings" panose="05000000000000000000" pitchFamily="2" charset="2"/>
              </a:rPr>
              <a:t>bitbucket</a:t>
            </a:r>
            <a:r>
              <a:rPr lang="it-IT" dirty="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sym typeface="Wingdings" panose="05000000000000000000" pitchFamily="2" charset="2"/>
              </a:rPr>
              <a:t>Working</a:t>
            </a:r>
            <a:r>
              <a:rPr lang="it-IT" dirty="0" smtClean="0">
                <a:sym typeface="Wingdings" panose="05000000000000000000" pitchFamily="2" charset="2"/>
              </a:rPr>
              <a:t> directory 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it-IT" dirty="0" err="1" smtClean="0">
                <a:sym typeface="Wingdings" panose="05000000000000000000" pitchFamily="2" charset="2"/>
              </a:rPr>
              <a:t>Repo</a:t>
            </a:r>
            <a:r>
              <a:rPr lang="it-IT" dirty="0" smtClean="0">
                <a:sym typeface="Wingdings" panose="05000000000000000000" pitchFamily="2" charset="2"/>
              </a:rPr>
              <a:t> locale </a:t>
            </a:r>
            <a:endParaRPr lang="it-IT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 smtClean="0"/>
              <a:t>Staging</a:t>
            </a:r>
            <a:r>
              <a:rPr lang="it-IT" dirty="0" smtClean="0"/>
              <a:t> area </a:t>
            </a:r>
            <a:endParaRPr lang="it-IT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it-IT" dirty="0" smtClean="0">
                <a:sym typeface="Wingdings" panose="05000000000000000000" pitchFamily="2" charset="2"/>
              </a:rPr>
              <a:t>file con info sulla prossima </a:t>
            </a:r>
            <a:r>
              <a:rPr lang="it-IT" dirty="0" err="1" smtClean="0">
                <a:sym typeface="Wingdings" panose="05000000000000000000" pitchFamily="2" charset="2"/>
              </a:rPr>
              <a:t>commit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4580994" y="789542"/>
            <a:ext cx="302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(vi giuro che è l’ultima slide)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99" y="1620936"/>
            <a:ext cx="4762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2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err="1" smtClean="0"/>
              <a:t>Workflow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4580994" y="789542"/>
            <a:ext cx="302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(scherzavo questa è l’ultima)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467096" y="5800376"/>
            <a:ext cx="5249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https://git-scm.com/book/en/v2/Git-Branching-Branching-Workflows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838199" y="1948415"/>
            <a:ext cx="105240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it-IT" b="1" dirty="0"/>
              <a:t>Modifica</a:t>
            </a:r>
            <a:r>
              <a:rPr lang="it-IT" dirty="0"/>
              <a:t> i file nella tua directory di </a:t>
            </a:r>
            <a:r>
              <a:rPr lang="it-IT" dirty="0" smtClean="0"/>
              <a:t>lavoro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it-IT" dirty="0" smtClean="0"/>
              <a:t>Fanne </a:t>
            </a:r>
            <a:r>
              <a:rPr lang="it-IT" dirty="0"/>
              <a:t>lo </a:t>
            </a:r>
            <a:r>
              <a:rPr lang="it-IT" b="1" dirty="0"/>
              <a:t>stage</a:t>
            </a:r>
            <a:r>
              <a:rPr lang="it-IT" dirty="0"/>
              <a:t>, aggiungendone le istantanee all'area di stage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it-IT" b="1" dirty="0" err="1"/>
              <a:t>Committa</a:t>
            </a:r>
            <a:r>
              <a:rPr lang="it-IT" dirty="0"/>
              <a:t>, ovvero salva i file nell'area di stage in </a:t>
            </a:r>
            <a:r>
              <a:rPr lang="it-IT" dirty="0" smtClean="0"/>
              <a:t>uno </a:t>
            </a:r>
            <a:r>
              <a:rPr lang="it-IT" i="1" dirty="0" err="1" smtClean="0"/>
              <a:t>snapshot</a:t>
            </a:r>
            <a:r>
              <a:rPr lang="it-IT" dirty="0" smtClean="0"/>
              <a:t> </a:t>
            </a:r>
            <a:r>
              <a:rPr lang="it-IT" dirty="0"/>
              <a:t>permanente nella tua directory di </a:t>
            </a:r>
            <a:r>
              <a:rPr lang="it-IT" dirty="0" err="1"/>
              <a:t>Git</a:t>
            </a:r>
            <a:r>
              <a:rPr lang="it-IT" dirty="0"/>
              <a:t>.</a:t>
            </a:r>
          </a:p>
          <a:p>
            <a:pPr>
              <a:lnSpc>
                <a:spcPct val="15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PAUSA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137328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Incominciano gli Esercizi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76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3314699" y="2997199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 smtClean="0"/>
              <a:t>Daje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8842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Creare </a:t>
            </a:r>
            <a:r>
              <a:rPr lang="it-IT" dirty="0" err="1" smtClean="0"/>
              <a:t>Repo</a:t>
            </a:r>
            <a:r>
              <a:rPr lang="it-IT" dirty="0" smtClean="0"/>
              <a:t> </a:t>
            </a:r>
            <a:r>
              <a:rPr lang="it-IT" dirty="0" err="1" smtClean="0"/>
              <a:t>Github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76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98" y="1412981"/>
            <a:ext cx="9436101" cy="45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Creare </a:t>
            </a:r>
            <a:r>
              <a:rPr lang="it-IT" dirty="0" err="1" smtClean="0"/>
              <a:t>Repo</a:t>
            </a:r>
            <a:r>
              <a:rPr lang="it-IT" dirty="0" smtClean="0"/>
              <a:t> </a:t>
            </a:r>
            <a:r>
              <a:rPr lang="it-IT" dirty="0" err="1" smtClean="0"/>
              <a:t>Github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76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32" y="1512064"/>
            <a:ext cx="9897533" cy="4817124"/>
          </a:xfrm>
          <a:prstGeom prst="rect">
            <a:avLst/>
          </a:prstGeom>
        </p:spPr>
      </p:pic>
      <p:cxnSp>
        <p:nvCxnSpPr>
          <p:cNvPr id="6" name="Connettore 2 5"/>
          <p:cNvCxnSpPr/>
          <p:nvPr/>
        </p:nvCxnSpPr>
        <p:spPr>
          <a:xfrm>
            <a:off x="3318933" y="4224867"/>
            <a:ext cx="567267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2785533" y="3886200"/>
            <a:ext cx="100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rgbClr val="FF0000"/>
                </a:solidFill>
              </a:rPr>
              <a:t>!!!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Andiamo su </a:t>
            </a:r>
            <a:r>
              <a:rPr lang="it-IT" dirty="0" err="1" smtClean="0"/>
              <a:t>GitKraken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76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33" y="1471130"/>
            <a:ext cx="8860368" cy="4681113"/>
          </a:xfrm>
          <a:prstGeom prst="rect">
            <a:avLst/>
          </a:prstGeom>
        </p:spPr>
      </p:pic>
      <p:cxnSp>
        <p:nvCxnSpPr>
          <p:cNvPr id="8" name="Connettore 2 7"/>
          <p:cNvCxnSpPr/>
          <p:nvPr/>
        </p:nvCxnSpPr>
        <p:spPr>
          <a:xfrm flipV="1">
            <a:off x="965200" y="1625600"/>
            <a:ext cx="766233" cy="1261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137526" y="2887133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1) clone </a:t>
            </a:r>
            <a:r>
              <a:rPr lang="it-IT" i="1" dirty="0" err="1" smtClean="0"/>
              <a:t>repo</a:t>
            </a:r>
            <a:endParaRPr lang="it-IT" i="1" dirty="0"/>
          </a:p>
        </p:txBody>
      </p:sp>
      <p:cxnSp>
        <p:nvCxnSpPr>
          <p:cNvPr id="14" name="Connettore 2 13"/>
          <p:cNvCxnSpPr/>
          <p:nvPr/>
        </p:nvCxnSpPr>
        <p:spPr>
          <a:xfrm flipV="1">
            <a:off x="6350000" y="2887133"/>
            <a:ext cx="745067" cy="1540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5111637" y="4424929"/>
            <a:ext cx="343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>
                <a:solidFill>
                  <a:schemeClr val="bg1"/>
                </a:solidFill>
              </a:rPr>
              <a:t>2) Incollate qui </a:t>
            </a:r>
            <a:r>
              <a:rPr lang="it-IT" i="1" dirty="0" err="1" smtClean="0">
                <a:solidFill>
                  <a:schemeClr val="bg1"/>
                </a:solidFill>
              </a:rPr>
              <a:t>url</a:t>
            </a:r>
            <a:r>
              <a:rPr lang="it-IT" i="1" dirty="0" smtClean="0">
                <a:solidFill>
                  <a:schemeClr val="bg1"/>
                </a:solidFill>
              </a:rPr>
              <a:t> presa da </a:t>
            </a:r>
            <a:r>
              <a:rPr lang="it-IT" i="1" dirty="0" err="1" smtClean="0">
                <a:solidFill>
                  <a:schemeClr val="bg1"/>
                </a:solidFill>
              </a:rPr>
              <a:t>GitHub</a:t>
            </a:r>
            <a:endParaRPr lang="it-IT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Fate un </a:t>
            </a:r>
            <a:r>
              <a:rPr lang="it-IT" dirty="0" err="1" smtClean="0"/>
              <a:t>Commit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76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65" y="1489215"/>
            <a:ext cx="9025467" cy="464494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000999" y="2986172"/>
            <a:ext cx="246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1) Mettete tutto in stage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9262533" y="2565400"/>
            <a:ext cx="804333" cy="440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7890933" y="5063067"/>
            <a:ext cx="575734" cy="575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7015501" y="4693735"/>
            <a:ext cx="1750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</a:t>
            </a:r>
            <a:r>
              <a:rPr lang="it-IT" dirty="0" smtClean="0">
                <a:solidFill>
                  <a:schemeClr val="bg1"/>
                </a:solidFill>
              </a:rPr>
              <a:t>) Fate il </a:t>
            </a:r>
            <a:r>
              <a:rPr lang="it-IT" dirty="0" err="1" smtClean="0">
                <a:solidFill>
                  <a:schemeClr val="bg1"/>
                </a:solidFill>
              </a:rPr>
              <a:t>commit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21" name="Connettore 2 20"/>
          <p:cNvCxnSpPr/>
          <p:nvPr/>
        </p:nvCxnSpPr>
        <p:spPr>
          <a:xfrm flipV="1">
            <a:off x="5359400" y="1947333"/>
            <a:ext cx="541867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4573248" y="2801506"/>
            <a:ext cx="211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3) Pregate e </a:t>
            </a:r>
            <a:r>
              <a:rPr lang="it-IT" dirty="0" err="1" smtClean="0">
                <a:solidFill>
                  <a:schemeClr val="bg1"/>
                </a:solidFill>
              </a:rPr>
              <a:t>pushate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98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Da un altro pc fate il Pull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76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000999" y="2986172"/>
            <a:ext cx="246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1) Mettete tutto in stage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7015501" y="4693735"/>
            <a:ext cx="1750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</a:t>
            </a:r>
            <a:r>
              <a:rPr lang="it-IT" dirty="0" smtClean="0">
                <a:solidFill>
                  <a:schemeClr val="bg1"/>
                </a:solidFill>
              </a:rPr>
              <a:t>) Fate il </a:t>
            </a:r>
            <a:r>
              <a:rPr lang="it-IT" dirty="0" err="1" smtClean="0">
                <a:solidFill>
                  <a:schemeClr val="bg1"/>
                </a:solidFill>
              </a:rPr>
              <a:t>commit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4573248" y="2801506"/>
            <a:ext cx="211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3) Pregate e </a:t>
            </a:r>
            <a:r>
              <a:rPr lang="it-IT" dirty="0" err="1" smtClean="0">
                <a:solidFill>
                  <a:schemeClr val="bg1"/>
                </a:solidFill>
              </a:rPr>
              <a:t>pushate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16" y="1362218"/>
            <a:ext cx="9546166" cy="4898937"/>
          </a:xfrm>
          <a:prstGeom prst="rect">
            <a:avLst/>
          </a:prstGeom>
        </p:spPr>
      </p:pic>
      <p:cxnSp>
        <p:nvCxnSpPr>
          <p:cNvPr id="6" name="Connettore 2 5"/>
          <p:cNvCxnSpPr/>
          <p:nvPr/>
        </p:nvCxnSpPr>
        <p:spPr>
          <a:xfrm flipV="1">
            <a:off x="4573248" y="1830391"/>
            <a:ext cx="853885" cy="931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3556000" y="2762359"/>
            <a:ext cx="187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1) Premete su Pull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Fine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76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000999" y="2986172"/>
            <a:ext cx="246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1) Mettete tutto in stage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556000" y="2762359"/>
            <a:ext cx="187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1) Premete su Pull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9" y="1906687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2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Quando non c’era GIT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4" y="1648356"/>
            <a:ext cx="4803775" cy="42450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38199" y="2108200"/>
            <a:ext cx="51731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Cartelle con </a:t>
            </a:r>
            <a:r>
              <a:rPr lang="it-IT" sz="2000" b="1" dirty="0" err="1" smtClean="0"/>
              <a:t>timestamp</a:t>
            </a:r>
            <a:endParaRPr lang="it-IT" sz="2000" b="1" dirty="0" smtClean="0"/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Uso eccessivo di spazio in memoria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Offline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Ricerca versione machiavellica</a:t>
            </a:r>
            <a:endParaRPr lang="it-IT" sz="20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811182" y="789542"/>
            <a:ext cx="256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(roba becera/vecchiume)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81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Quando non c’era GIT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8199" y="2108200"/>
            <a:ext cx="5173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VCS</a:t>
            </a:r>
            <a:r>
              <a:rPr lang="it-IT" sz="2000" dirty="0" smtClean="0"/>
              <a:t> (</a:t>
            </a:r>
            <a:r>
              <a:rPr lang="it-IT" sz="2000" i="1" dirty="0" err="1" smtClean="0"/>
              <a:t>version</a:t>
            </a:r>
            <a:r>
              <a:rPr lang="it-IT" sz="2000" i="1" dirty="0" smtClean="0"/>
              <a:t> control </a:t>
            </a:r>
            <a:r>
              <a:rPr lang="it-IT" sz="2000" i="1" dirty="0" err="1" smtClean="0"/>
              <a:t>system</a:t>
            </a:r>
            <a:r>
              <a:rPr lang="it-IT" sz="2000" dirty="0" smtClean="0"/>
              <a:t>)</a:t>
            </a:r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Ancora offline (</a:t>
            </a:r>
            <a:r>
              <a:rPr lang="it-IT" sz="2000" i="1" dirty="0" err="1" smtClean="0"/>
              <a:t>aka</a:t>
            </a:r>
            <a:r>
              <a:rPr lang="it-IT" sz="2000" dirty="0" smtClean="0"/>
              <a:t> poca collaborazione)</a:t>
            </a:r>
          </a:p>
          <a:p>
            <a:endParaRPr lang="it-IT" sz="20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811182" y="789542"/>
            <a:ext cx="256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(una roba più carina)</a:t>
            </a:r>
            <a:endParaRPr lang="it-IT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7" y="1667418"/>
            <a:ext cx="5105400" cy="42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Quando non c’era GIT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8199" y="2108200"/>
            <a:ext cx="51731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CVCS</a:t>
            </a:r>
            <a:r>
              <a:rPr lang="it-IT" sz="2000" dirty="0" smtClean="0"/>
              <a:t> (</a:t>
            </a:r>
            <a:r>
              <a:rPr lang="it-IT" sz="2000" i="1" dirty="0" err="1" smtClean="0"/>
              <a:t>central</a:t>
            </a:r>
            <a:r>
              <a:rPr lang="it-IT" sz="2000" i="1" dirty="0" smtClean="0"/>
              <a:t> </a:t>
            </a:r>
            <a:r>
              <a:rPr lang="it-IT" sz="2000" i="1" dirty="0" err="1" smtClean="0"/>
              <a:t>version</a:t>
            </a:r>
            <a:r>
              <a:rPr lang="it-IT" sz="2000" i="1" dirty="0" smtClean="0"/>
              <a:t> control </a:t>
            </a:r>
            <a:r>
              <a:rPr lang="it-IT" sz="2000" i="1" dirty="0" err="1" smtClean="0"/>
              <a:t>system</a:t>
            </a:r>
            <a:r>
              <a:rPr lang="it-IT" sz="2000" dirty="0" smtClean="0"/>
              <a:t>)</a:t>
            </a:r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Bottleneck</a:t>
            </a:r>
            <a:r>
              <a:rPr lang="it-IT" sz="2000" dirty="0" smtClean="0"/>
              <a:t> (</a:t>
            </a:r>
            <a:r>
              <a:rPr lang="it-IT" sz="2000" i="1" dirty="0" err="1" smtClean="0"/>
              <a:t>aka</a:t>
            </a:r>
            <a:r>
              <a:rPr lang="it-IT" sz="2000" dirty="0" smtClean="0"/>
              <a:t> esplode il Server)</a:t>
            </a:r>
          </a:p>
          <a:p>
            <a:endParaRPr lang="it-IT" sz="2000" dirty="0" smtClean="0"/>
          </a:p>
          <a:p>
            <a:endParaRPr lang="it-IT" sz="20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811182" y="789542"/>
            <a:ext cx="256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(una roba più carina)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33" y="1716962"/>
            <a:ext cx="5342466" cy="418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Quando non c’era GIT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8199" y="2108200"/>
            <a:ext cx="51731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D</a:t>
            </a:r>
            <a:r>
              <a:rPr lang="it-IT" sz="2000" b="1" dirty="0" smtClean="0"/>
              <a:t>VCS</a:t>
            </a:r>
            <a:r>
              <a:rPr lang="it-IT" sz="2000" dirty="0" smtClean="0"/>
              <a:t> (</a:t>
            </a:r>
            <a:r>
              <a:rPr lang="it-IT" sz="2000" i="1" dirty="0" err="1" smtClean="0"/>
              <a:t>distributed</a:t>
            </a:r>
            <a:r>
              <a:rPr lang="it-IT" sz="2000" i="1" dirty="0" smtClean="0"/>
              <a:t> </a:t>
            </a:r>
            <a:r>
              <a:rPr lang="it-IT" sz="2000" i="1" dirty="0" err="1" smtClean="0"/>
              <a:t>version</a:t>
            </a:r>
            <a:r>
              <a:rPr lang="it-IT" sz="2000" i="1" dirty="0" smtClean="0"/>
              <a:t> control </a:t>
            </a:r>
            <a:r>
              <a:rPr lang="it-IT" sz="2000" i="1" dirty="0" err="1" smtClean="0"/>
              <a:t>system</a:t>
            </a:r>
            <a:r>
              <a:rPr lang="it-IT" sz="2000" dirty="0" smtClean="0"/>
              <a:t>)</a:t>
            </a:r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I client hanno una copia completa della </a:t>
            </a:r>
            <a:r>
              <a:rPr lang="it-IT" sz="2000" dirty="0" err="1" smtClean="0"/>
              <a:t>repo</a:t>
            </a: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Esplode il server </a:t>
            </a:r>
            <a:r>
              <a:rPr lang="it-IT" sz="2000" dirty="0" smtClean="0">
                <a:sym typeface="Wingdings" panose="05000000000000000000" pitchFamily="2" charset="2"/>
              </a:rPr>
              <a:t> no </a:t>
            </a:r>
            <a:r>
              <a:rPr lang="it-IT" sz="2000" dirty="0" err="1" smtClean="0">
                <a:sym typeface="Wingdings" panose="05000000000000000000" pitchFamily="2" charset="2"/>
              </a:rPr>
              <a:t>problem</a:t>
            </a:r>
            <a:endParaRPr lang="it-IT" sz="2000" dirty="0" smtClean="0"/>
          </a:p>
          <a:p>
            <a:endParaRPr lang="it-IT" sz="2000" dirty="0"/>
          </a:p>
          <a:p>
            <a:endParaRPr lang="it-IT" sz="2000" dirty="0" smtClean="0"/>
          </a:p>
          <a:p>
            <a:endParaRPr lang="it-IT" sz="20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811182" y="789542"/>
            <a:ext cx="256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(questo è bello)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15" y="1539145"/>
            <a:ext cx="4036484" cy="45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Un po’ di storia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742390" y="778601"/>
            <a:ext cx="270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(quello scoppiato di Linus)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70" y="1570459"/>
            <a:ext cx="7962257" cy="448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Gli Sviluppi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9733" y="2085735"/>
            <a:ext cx="105240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Nasce in ambiente Linux come sostituto di </a:t>
            </a:r>
            <a:r>
              <a:rPr lang="it-IT" sz="2000" dirty="0" err="1" smtClean="0"/>
              <a:t>BitKeeper</a:t>
            </a:r>
            <a:r>
              <a:rPr lang="it-IT" sz="2000" dirty="0" smtClean="0"/>
              <a:t> (dopo controversie varie)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Inizio sviluppi 3 aprile 2005 – Fine sviluppi 29 aprile 2005 (</a:t>
            </a:r>
            <a:r>
              <a:rPr lang="it-IT" sz="2000" i="1" dirty="0" err="1" smtClean="0"/>
              <a:t>wtf</a:t>
            </a:r>
            <a:r>
              <a:rPr lang="it-IT" sz="2000" i="1" dirty="0" smtClean="0"/>
              <a:t>?</a:t>
            </a:r>
            <a:r>
              <a:rPr lang="it-IT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Criteri di Progettazione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 smtClean="0"/>
              <a:t>«</a:t>
            </a:r>
            <a:r>
              <a:rPr lang="it-IT" sz="2000" i="1" dirty="0" smtClean="0"/>
              <a:t>Non </a:t>
            </a:r>
            <a:r>
              <a:rPr lang="it-IT" sz="2000" i="1" dirty="0"/>
              <a:t>c'è modo di fare </a:t>
            </a:r>
            <a:r>
              <a:rPr lang="it-IT" sz="2000" i="1" dirty="0" smtClean="0"/>
              <a:t>CVCS </a:t>
            </a:r>
            <a:r>
              <a:rPr lang="it-IT" sz="2000" i="1" dirty="0" smtClean="0"/>
              <a:t>bene</a:t>
            </a:r>
            <a:r>
              <a:rPr lang="it-IT" sz="2000" dirty="0" smtClean="0"/>
              <a:t>» - </a:t>
            </a:r>
            <a:r>
              <a:rPr lang="it-IT" sz="2000" i="1" dirty="0" smtClean="0"/>
              <a:t>Linus </a:t>
            </a:r>
            <a:r>
              <a:rPr lang="it-IT" sz="2000" i="1" dirty="0" err="1" smtClean="0"/>
              <a:t>Torvalds</a:t>
            </a:r>
            <a:endParaRPr lang="it-IT" sz="2000" i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it-IT" sz="2000" dirty="0" smtClean="0"/>
              <a:t>Flusso di lavoro distribuito come </a:t>
            </a:r>
            <a:r>
              <a:rPr lang="it-IT" sz="2000" dirty="0" err="1" smtClean="0"/>
              <a:t>BitKeeper</a:t>
            </a:r>
            <a:r>
              <a:rPr lang="it-IT" sz="2000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 smtClean="0"/>
              <a:t>Integrità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 smtClean="0"/>
              <a:t>Alte prestazioni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742390" y="778601"/>
            <a:ext cx="270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(molto efficiente)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91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CVCS vs GIT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580994" y="789542"/>
            <a:ext cx="302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(la parola magica è </a:t>
            </a:r>
            <a:r>
              <a:rPr lang="it-IT" dirty="0" err="1" smtClean="0"/>
              <a:t>snapshot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3" y="1621895"/>
            <a:ext cx="4762500" cy="212407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99" y="1631420"/>
            <a:ext cx="4762500" cy="211455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838199" y="4208990"/>
            <a:ext cx="348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Lista di modifiche dei file (patch)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582831" y="4208990"/>
            <a:ext cx="47709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Snapshot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338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58874"/>
          </a:xfrm>
        </p:spPr>
        <p:txBody>
          <a:bodyPr/>
          <a:lstStyle/>
          <a:p>
            <a:pPr algn="ctr"/>
            <a:r>
              <a:rPr lang="it-IT" dirty="0" smtClean="0"/>
              <a:t>Caratteristiche principali</a:t>
            </a:r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829733" y="1158874"/>
            <a:ext cx="10532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376"/>
            <a:ext cx="1057624" cy="105762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66216" y="6464499"/>
            <a:ext cx="245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Marco Panarelli – Noè </a:t>
            </a:r>
            <a:r>
              <a:rPr lang="it-IT" sz="1400" dirty="0" err="1" smtClean="0"/>
              <a:t>Bonacini</a:t>
            </a:r>
            <a:endParaRPr lang="it-IT" sz="1400" dirty="0"/>
          </a:p>
        </p:txBody>
      </p:sp>
      <p:sp>
        <p:nvSpPr>
          <p:cNvPr id="6" name="Rettangolo 5"/>
          <p:cNvSpPr/>
          <p:nvPr/>
        </p:nvSpPr>
        <p:spPr>
          <a:xfrm>
            <a:off x="829733" y="176256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Quasi solo operazioni locali (database locale)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Siamo ancora offline (ma ora è un vantaggio)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SHA-1 sulla </a:t>
            </a:r>
            <a:r>
              <a:rPr lang="it-IT" dirty="0" smtClean="0"/>
              <a:t>directory/file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smtClean="0"/>
              <a:t>Non si cancella niente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49" y="1762568"/>
            <a:ext cx="3081867" cy="2039169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762" y="1762568"/>
            <a:ext cx="2330479" cy="2039169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67" y="3989611"/>
            <a:ext cx="4159249" cy="233957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763" y="3989611"/>
            <a:ext cx="2338926" cy="1547589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4580994" y="789542"/>
            <a:ext cx="302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(un po’ di </a:t>
            </a:r>
            <a:r>
              <a:rPr lang="it-IT" dirty="0" err="1" smtClean="0"/>
              <a:t>pics</a:t>
            </a:r>
            <a:r>
              <a:rPr lang="it-IT" dirty="0" smtClean="0"/>
              <a:t> imbarazzanti)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22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484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Tema di Office</vt:lpstr>
      <vt:lpstr>Lezione GIT</vt:lpstr>
      <vt:lpstr>Quando non c’era GIT</vt:lpstr>
      <vt:lpstr>Quando non c’era GIT</vt:lpstr>
      <vt:lpstr>Quando non c’era GIT</vt:lpstr>
      <vt:lpstr>Quando non c’era GIT</vt:lpstr>
      <vt:lpstr>Un po’ di storia</vt:lpstr>
      <vt:lpstr>Gli Sviluppi</vt:lpstr>
      <vt:lpstr>CVCS vs GIT</vt:lpstr>
      <vt:lpstr>Caratteristiche principali</vt:lpstr>
      <vt:lpstr>I Tre Stati</vt:lpstr>
      <vt:lpstr>Workflow</vt:lpstr>
      <vt:lpstr>PAUSA</vt:lpstr>
      <vt:lpstr>Incominciano gli Esercizi</vt:lpstr>
      <vt:lpstr>Creare Repo Github</vt:lpstr>
      <vt:lpstr>Creare Repo Github</vt:lpstr>
      <vt:lpstr>Andiamo su GitKraken</vt:lpstr>
      <vt:lpstr>Fate un Commit</vt:lpstr>
      <vt:lpstr>Da un altro pc fate il Pull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Git</dc:title>
  <dc:creator>Krusty 2312</dc:creator>
  <cp:lastModifiedBy>Krusty 2312</cp:lastModifiedBy>
  <cp:revision>18</cp:revision>
  <dcterms:created xsi:type="dcterms:W3CDTF">2019-10-20T10:37:49Z</dcterms:created>
  <dcterms:modified xsi:type="dcterms:W3CDTF">2019-10-23T08:56:12Z</dcterms:modified>
</cp:coreProperties>
</file>