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3D74-F132-469D-8E3C-C4D318CA1E31}" v="93" dt="2019-04-14T16:40:5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é Rivals" userId="3f9cae0d-ab40-432e-a74e-ca4151eabb9d" providerId="ADAL" clId="{7E9C249D-D6A0-409A-8CE5-3E2627BBDAA2}"/>
    <pc:docChg chg="undo custSel mod modSld">
      <pc:chgData name="Noé Rivals" userId="3f9cae0d-ab40-432e-a74e-ca4151eabb9d" providerId="ADAL" clId="{7E9C249D-D6A0-409A-8CE5-3E2627BBDAA2}" dt="2019-04-14T13:15:21.059" v="179"/>
      <pc:docMkLst>
        <pc:docMk/>
      </pc:docMkLst>
      <pc:sldChg chg="modTransition">
        <pc:chgData name="Noé Rivals" userId="3f9cae0d-ab40-432e-a74e-ca4151eabb9d" providerId="ADAL" clId="{7E9C249D-D6A0-409A-8CE5-3E2627BBDAA2}" dt="2019-04-14T13:11:10.678" v="153"/>
        <pc:sldMkLst>
          <pc:docMk/>
          <pc:sldMk cId="2152306394" sldId="256"/>
        </pc:sldMkLst>
      </pc:sldChg>
      <pc:sldChg chg="addSp delSp modSp mod modTransition setBg setClrOvrMap">
        <pc:chgData name="Noé Rivals" userId="3f9cae0d-ab40-432e-a74e-ca4151eabb9d" providerId="ADAL" clId="{7E9C249D-D6A0-409A-8CE5-3E2627BBDAA2}" dt="2019-04-14T13:11:39.217" v="163"/>
        <pc:sldMkLst>
          <pc:docMk/>
          <pc:sldMk cId="4058577432" sldId="257"/>
        </pc:sldMkLst>
        <pc:spChg chg="mod ord">
          <ac:chgData name="Noé Rivals" userId="3f9cae0d-ab40-432e-a74e-ca4151eabb9d" providerId="ADAL" clId="{7E9C249D-D6A0-409A-8CE5-3E2627BBDAA2}" dt="2019-04-14T13:08:29.901" v="131" actId="14100"/>
          <ac:spMkLst>
            <pc:docMk/>
            <pc:sldMk cId="4058577432" sldId="257"/>
            <ac:spMk id="2" creationId="{30C8FEF1-C9BC-4D3D-96C1-6FAD82C019B8}"/>
          </ac:spMkLst>
        </pc:spChg>
        <pc:spChg chg="add del">
          <ac:chgData name="Noé Rivals" userId="3f9cae0d-ab40-432e-a74e-ca4151eabb9d" providerId="ADAL" clId="{7E9C249D-D6A0-409A-8CE5-3E2627BBDAA2}" dt="2019-04-14T13:07:18.101" v="115" actId="26606"/>
          <ac:spMkLst>
            <pc:docMk/>
            <pc:sldMk cId="4058577432" sldId="257"/>
            <ac:spMk id="84" creationId="{D5905D0D-FE5E-454B-A340-4DE821C09E8B}"/>
          </ac:spMkLst>
        </pc:spChg>
        <pc:spChg chg="add">
          <ac:chgData name="Noé Rivals" userId="3f9cae0d-ab40-432e-a74e-ca4151eabb9d" providerId="ADAL" clId="{7E9C249D-D6A0-409A-8CE5-3E2627BBDAA2}" dt="2019-04-14T13:08:19.079" v="128" actId="26606"/>
          <ac:spMkLst>
            <pc:docMk/>
            <pc:sldMk cId="4058577432" sldId="257"/>
            <ac:spMk id="105" creationId="{4A5AE8CC-06FD-417B-B86E-4D1D06AA7134}"/>
          </ac:spMkLst>
        </pc:spChg>
        <pc:spChg chg="add">
          <ac:chgData name="Noé Rivals" userId="3f9cae0d-ab40-432e-a74e-ca4151eabb9d" providerId="ADAL" clId="{7E9C249D-D6A0-409A-8CE5-3E2627BBDAA2}" dt="2019-04-14T13:08:19.079" v="128" actId="26606"/>
          <ac:spMkLst>
            <pc:docMk/>
            <pc:sldMk cId="4058577432" sldId="257"/>
            <ac:spMk id="107" creationId="{F6429F11-64E2-4420-9B0C-F3F81BF0D15B}"/>
          </ac:spMkLst>
        </pc:spChg>
        <pc:spChg chg="add">
          <ac:chgData name="Noé Rivals" userId="3f9cae0d-ab40-432e-a74e-ca4151eabb9d" providerId="ADAL" clId="{7E9C249D-D6A0-409A-8CE5-3E2627BBDAA2}" dt="2019-04-14T13:08:19.079" v="128" actId="26606"/>
          <ac:spMkLst>
            <pc:docMk/>
            <pc:sldMk cId="4058577432" sldId="257"/>
            <ac:spMk id="109" creationId="{62785A07-F203-435E-8E76-BB97680C2FCA}"/>
          </ac:spMkLst>
        </pc:spChg>
        <pc:spChg chg="add del">
          <ac:chgData name="Noé Rivals" userId="3f9cae0d-ab40-432e-a74e-ca4151eabb9d" providerId="ADAL" clId="{7E9C249D-D6A0-409A-8CE5-3E2627BBDAA2}" dt="2019-04-14T13:07:25.649" v="124" actId="26606"/>
          <ac:spMkLst>
            <pc:docMk/>
            <pc:sldMk cId="4058577432" sldId="257"/>
            <ac:spMk id="1032" creationId="{41F18803-BE79-4916-AE6B-5DE238B367F0}"/>
          </ac:spMkLst>
        </pc:spChg>
        <pc:spChg chg="add del">
          <ac:chgData name="Noé Rivals" userId="3f9cae0d-ab40-432e-a74e-ca4151eabb9d" providerId="ADAL" clId="{7E9C249D-D6A0-409A-8CE5-3E2627BBDAA2}" dt="2019-04-14T13:07:25.649" v="124" actId="26606"/>
          <ac:spMkLst>
            <pc:docMk/>
            <pc:sldMk cId="4058577432" sldId="257"/>
            <ac:spMk id="1033" creationId="{C15229F3-7A2E-4558-98FE-7A5F69409DCE}"/>
          </ac:spMkLst>
        </pc:spChg>
        <pc:spChg chg="add del">
          <ac:chgData name="Noé Rivals" userId="3f9cae0d-ab40-432e-a74e-ca4151eabb9d" providerId="ADAL" clId="{7E9C249D-D6A0-409A-8CE5-3E2627BBDAA2}" dt="2019-04-14T13:07:17.506" v="113" actId="26606"/>
          <ac:spMkLst>
            <pc:docMk/>
            <pc:sldMk cId="4058577432" sldId="257"/>
            <ac:spMk id="1038" creationId="{E26B9EF5-5D92-4AC7-BC55-FC5C4C98ED4C}"/>
          </ac:spMkLst>
        </pc:spChg>
        <pc:spChg chg="add del">
          <ac:chgData name="Noé Rivals" userId="3f9cae0d-ab40-432e-a74e-ca4151eabb9d" providerId="ADAL" clId="{7E9C249D-D6A0-409A-8CE5-3E2627BBDAA2}" dt="2019-04-14T13:07:17.506" v="113" actId="26606"/>
          <ac:spMkLst>
            <pc:docMk/>
            <pc:sldMk cId="4058577432" sldId="257"/>
            <ac:spMk id="1042" creationId="{F05C5575-0F07-43D0-AE78-81EAA8E67152}"/>
          </ac:spMkLst>
        </pc:spChg>
        <pc:spChg chg="add del">
          <ac:chgData name="Noé Rivals" userId="3f9cae0d-ab40-432e-a74e-ca4151eabb9d" providerId="ADAL" clId="{7E9C249D-D6A0-409A-8CE5-3E2627BBDAA2}" dt="2019-04-14T13:07:18.101" v="115" actId="26606"/>
          <ac:spMkLst>
            <pc:docMk/>
            <pc:sldMk cId="4058577432" sldId="257"/>
            <ac:spMk id="1044" creationId="{9BD0A92D-399A-41B4-B955-6B72A41B74A9}"/>
          </ac:spMkLst>
        </pc:spChg>
        <pc:spChg chg="add del">
          <ac:chgData name="Noé Rivals" userId="3f9cae0d-ab40-432e-a74e-ca4151eabb9d" providerId="ADAL" clId="{7E9C249D-D6A0-409A-8CE5-3E2627BBDAA2}" dt="2019-04-14T13:07:18.101" v="115" actId="26606"/>
          <ac:spMkLst>
            <pc:docMk/>
            <pc:sldMk cId="4058577432" sldId="257"/>
            <ac:spMk id="1046" creationId="{9FA51AA9-DFBD-4CB2-9C70-26DAC24A34C0}"/>
          </ac:spMkLst>
        </pc:spChg>
        <pc:spChg chg="add del">
          <ac:chgData name="Noé Rivals" userId="3f9cae0d-ab40-432e-a74e-ca4151eabb9d" providerId="ADAL" clId="{7E9C249D-D6A0-409A-8CE5-3E2627BBDAA2}" dt="2019-04-14T13:07:19.569" v="117" actId="26606"/>
          <ac:spMkLst>
            <pc:docMk/>
            <pc:sldMk cId="4058577432" sldId="257"/>
            <ac:spMk id="1048" creationId="{E26B9EF5-5D92-4AC7-BC55-FC5C4C98ED4C}"/>
          </ac:spMkLst>
        </pc:spChg>
        <pc:spChg chg="add del">
          <ac:chgData name="Noé Rivals" userId="3f9cae0d-ab40-432e-a74e-ca4151eabb9d" providerId="ADAL" clId="{7E9C249D-D6A0-409A-8CE5-3E2627BBDAA2}" dt="2019-04-14T13:07:19.569" v="117" actId="26606"/>
          <ac:spMkLst>
            <pc:docMk/>
            <pc:sldMk cId="4058577432" sldId="257"/>
            <ac:spMk id="1049" creationId="{F05C5575-0F07-43D0-AE78-81EAA8E67152}"/>
          </ac:spMkLst>
        </pc:spChg>
        <pc:spChg chg="add del">
          <ac:chgData name="Noé Rivals" userId="3f9cae0d-ab40-432e-a74e-ca4151eabb9d" providerId="ADAL" clId="{7E9C249D-D6A0-409A-8CE5-3E2627BBDAA2}" dt="2019-04-14T13:07:20.324" v="119" actId="26606"/>
          <ac:spMkLst>
            <pc:docMk/>
            <pc:sldMk cId="4058577432" sldId="257"/>
            <ac:spMk id="1051" creationId="{72257994-BD97-4691-8B89-198A6D2BABDC}"/>
          </ac:spMkLst>
        </pc:spChg>
        <pc:spChg chg="add del">
          <ac:chgData name="Noé Rivals" userId="3f9cae0d-ab40-432e-a74e-ca4151eabb9d" providerId="ADAL" clId="{7E9C249D-D6A0-409A-8CE5-3E2627BBDAA2}" dt="2019-04-14T13:07:20.747" v="121" actId="26606"/>
          <ac:spMkLst>
            <pc:docMk/>
            <pc:sldMk cId="4058577432" sldId="257"/>
            <ac:spMk id="1053" creationId="{B5128750-6DE7-4BD7-B6DD-399E90474D1E}"/>
          </ac:spMkLst>
        </pc:spChg>
        <pc:spChg chg="add del">
          <ac:chgData name="Noé Rivals" userId="3f9cae0d-ab40-432e-a74e-ca4151eabb9d" providerId="ADAL" clId="{7E9C249D-D6A0-409A-8CE5-3E2627BBDAA2}" dt="2019-04-14T13:07:20.747" v="121" actId="26606"/>
          <ac:spMkLst>
            <pc:docMk/>
            <pc:sldMk cId="4058577432" sldId="257"/>
            <ac:spMk id="1054" creationId="{07BA6415-1CCB-4FE4-8D1D-DE0505D993E0}"/>
          </ac:spMkLst>
        </pc:spChg>
        <pc:spChg chg="add del">
          <ac:chgData name="Noé Rivals" userId="3f9cae0d-ab40-432e-a74e-ca4151eabb9d" providerId="ADAL" clId="{7E9C249D-D6A0-409A-8CE5-3E2627BBDAA2}" dt="2019-04-14T13:07:20.747" v="121" actId="26606"/>
          <ac:spMkLst>
            <pc:docMk/>
            <pc:sldMk cId="4058577432" sldId="257"/>
            <ac:spMk id="1055" creationId="{CA1B373B-0DE9-4AE4-A839-26F801A34087}"/>
          </ac:spMkLst>
        </pc:spChg>
        <pc:spChg chg="add del">
          <ac:chgData name="Noé Rivals" userId="3f9cae0d-ab40-432e-a74e-ca4151eabb9d" providerId="ADAL" clId="{7E9C249D-D6A0-409A-8CE5-3E2627BBDAA2}" dt="2019-04-14T13:07:25.641" v="123" actId="26606"/>
          <ac:spMkLst>
            <pc:docMk/>
            <pc:sldMk cId="4058577432" sldId="257"/>
            <ac:spMk id="1057" creationId="{72257994-BD97-4691-8B89-198A6D2BABDC}"/>
          </ac:spMkLst>
        </pc:spChg>
        <pc:spChg chg="add del">
          <ac:chgData name="Noé Rivals" userId="3f9cae0d-ab40-432e-a74e-ca4151eabb9d" providerId="ADAL" clId="{7E9C249D-D6A0-409A-8CE5-3E2627BBDAA2}" dt="2019-04-14T13:08:19.079" v="128" actId="26606"/>
          <ac:spMkLst>
            <pc:docMk/>
            <pc:sldMk cId="4058577432" sldId="257"/>
            <ac:spMk id="1059" creationId="{41F18803-BE79-4916-AE6B-5DE238B367F0}"/>
          </ac:spMkLst>
        </pc:spChg>
        <pc:spChg chg="add del">
          <ac:chgData name="Noé Rivals" userId="3f9cae0d-ab40-432e-a74e-ca4151eabb9d" providerId="ADAL" clId="{7E9C249D-D6A0-409A-8CE5-3E2627BBDAA2}" dt="2019-04-14T13:08:19.079" v="128" actId="26606"/>
          <ac:spMkLst>
            <pc:docMk/>
            <pc:sldMk cId="4058577432" sldId="257"/>
            <ac:spMk id="1060" creationId="{C15229F3-7A2E-4558-98FE-7A5F69409DCE}"/>
          </ac:spMkLst>
        </pc:spChg>
        <pc:picChg chg="mod">
          <ac:chgData name="Noé Rivals" userId="3f9cae0d-ab40-432e-a74e-ca4151eabb9d" providerId="ADAL" clId="{7E9C249D-D6A0-409A-8CE5-3E2627BBDAA2}" dt="2019-04-14T13:08:19.079" v="128" actId="26606"/>
          <ac:picMkLst>
            <pc:docMk/>
            <pc:sldMk cId="4058577432" sldId="257"/>
            <ac:picMk id="1026" creationId="{00F1DC0B-C267-438E-A7FF-58E30D91231C}"/>
          </ac:picMkLst>
        </pc:picChg>
        <pc:picChg chg="mod">
          <ac:chgData name="Noé Rivals" userId="3f9cae0d-ab40-432e-a74e-ca4151eabb9d" providerId="ADAL" clId="{7E9C249D-D6A0-409A-8CE5-3E2627BBDAA2}" dt="2019-04-14T13:08:19.079" v="128" actId="26606"/>
          <ac:picMkLst>
            <pc:docMk/>
            <pc:sldMk cId="4058577432" sldId="257"/>
            <ac:picMk id="1028" creationId="{9AA51D65-DE46-4658-B1B4-BE8D166F8647}"/>
          </ac:picMkLst>
        </pc:picChg>
        <pc:picChg chg="add del">
          <ac:chgData name="Noé Rivals" userId="3f9cae0d-ab40-432e-a74e-ca4151eabb9d" providerId="ADAL" clId="{7E9C249D-D6A0-409A-8CE5-3E2627BBDAA2}" dt="2019-04-14T13:07:18.101" v="115" actId="26606"/>
          <ac:picMkLst>
            <pc:docMk/>
            <pc:sldMk cId="4058577432" sldId="257"/>
            <ac:picMk id="1045" creationId="{D6A49DF9-534D-4905-8F46-02AB63EB6F34}"/>
          </ac:picMkLst>
        </pc:picChg>
      </pc:sldChg>
      <pc:sldChg chg="addSp delSp modSp mod modTransition setBg setClrOvrMap">
        <pc:chgData name="Noé Rivals" userId="3f9cae0d-ab40-432e-a74e-ca4151eabb9d" providerId="ADAL" clId="{7E9C249D-D6A0-409A-8CE5-3E2627BBDAA2}" dt="2019-04-14T13:11:39.217" v="163"/>
        <pc:sldMkLst>
          <pc:docMk/>
          <pc:sldMk cId="3404833896" sldId="258"/>
        </pc:sldMkLst>
        <pc:spChg chg="mod">
          <ac:chgData name="Noé Rivals" userId="3f9cae0d-ab40-432e-a74e-ca4151eabb9d" providerId="ADAL" clId="{7E9C249D-D6A0-409A-8CE5-3E2627BBDAA2}" dt="2019-04-14T13:08:09.472" v="126" actId="26606"/>
          <ac:spMkLst>
            <pc:docMk/>
            <pc:sldMk cId="3404833896" sldId="258"/>
            <ac:spMk id="2" creationId="{BA2B5158-9AEA-4CE7-B86C-1F00EF947BA8}"/>
          </ac:spMkLst>
        </pc:spChg>
        <pc:spChg chg="mod">
          <ac:chgData name="Noé Rivals" userId="3f9cae0d-ab40-432e-a74e-ca4151eabb9d" providerId="ADAL" clId="{7E9C249D-D6A0-409A-8CE5-3E2627BBDAA2}" dt="2019-04-14T13:08:09.472" v="126" actId="26606"/>
          <ac:spMkLst>
            <pc:docMk/>
            <pc:sldMk cId="3404833896" sldId="258"/>
            <ac:spMk id="3" creationId="{0219DBA8-509A-43BB-B81C-3DC77E921FB5}"/>
          </ac:spMkLst>
        </pc:spChg>
        <pc:spChg chg="add del">
          <ac:chgData name="Noé Rivals" userId="3f9cae0d-ab40-432e-a74e-ca4151eabb9d" providerId="ADAL" clId="{7E9C249D-D6A0-409A-8CE5-3E2627BBDAA2}" dt="2019-04-14T13:08:09.479" v="127" actId="26606"/>
          <ac:spMkLst>
            <pc:docMk/>
            <pc:sldMk cId="3404833896" sldId="258"/>
            <ac:spMk id="6" creationId="{48A740BC-A0AA-45E0-B899-2AE9C6FE11CA}"/>
          </ac:spMkLst>
        </pc:spChg>
        <pc:spChg chg="add del">
          <ac:chgData name="Noé Rivals" userId="3f9cae0d-ab40-432e-a74e-ca4151eabb9d" providerId="ADAL" clId="{7E9C249D-D6A0-409A-8CE5-3E2627BBDAA2}" dt="2019-04-14T13:08:09.472" v="126" actId="26606"/>
          <ac:spMkLst>
            <pc:docMk/>
            <pc:sldMk cId="3404833896" sldId="258"/>
            <ac:spMk id="14" creationId="{EF9B8DF2-C3F5-49A2-94D2-F7B65A0F1F15}"/>
          </ac:spMkLst>
        </pc:spChg>
        <pc:spChg chg="add del">
          <ac:chgData name="Noé Rivals" userId="3f9cae0d-ab40-432e-a74e-ca4151eabb9d" providerId="ADAL" clId="{7E9C249D-D6A0-409A-8CE5-3E2627BBDAA2}" dt="2019-04-14T13:08:09.472" v="126" actId="26606"/>
          <ac:spMkLst>
            <pc:docMk/>
            <pc:sldMk cId="3404833896" sldId="258"/>
            <ac:spMk id="16" creationId="{4330B6AC-E6AB-45E4-A303-C8DE90EB2AAC}"/>
          </ac:spMkLst>
        </pc:spChg>
        <pc:spChg chg="add">
          <ac:chgData name="Noé Rivals" userId="3f9cae0d-ab40-432e-a74e-ca4151eabb9d" providerId="ADAL" clId="{7E9C249D-D6A0-409A-8CE5-3E2627BBDAA2}" dt="2019-04-14T13:08:09.479" v="127" actId="26606"/>
          <ac:spMkLst>
            <pc:docMk/>
            <pc:sldMk cId="3404833896" sldId="258"/>
            <ac:spMk id="18" creationId="{48A740BC-A0AA-45E0-B899-2AE9C6FE11CA}"/>
          </ac:spMkLst>
        </pc:spChg>
        <pc:picChg chg="add del">
          <ac:chgData name="Noé Rivals" userId="3f9cae0d-ab40-432e-a74e-ca4151eabb9d" providerId="ADAL" clId="{7E9C249D-D6A0-409A-8CE5-3E2627BBDAA2}" dt="2019-04-14T13:08:09.472" v="126" actId="26606"/>
          <ac:picMkLst>
            <pc:docMk/>
            <pc:sldMk cId="3404833896" sldId="258"/>
            <ac:picMk id="11" creationId="{DCAC21FC-D80E-4F87-BF92-A91B8290A2C8}"/>
          </ac:picMkLst>
        </pc:picChg>
        <pc:cxnChg chg="add del">
          <ac:chgData name="Noé Rivals" userId="3f9cae0d-ab40-432e-a74e-ca4151eabb9d" providerId="ADAL" clId="{7E9C249D-D6A0-409A-8CE5-3E2627BBDAA2}" dt="2019-04-14T13:08:09.479" v="127" actId="26606"/>
          <ac:cxnSpMkLst>
            <pc:docMk/>
            <pc:sldMk cId="3404833896" sldId="258"/>
            <ac:cxnSpMk id="7" creationId="{B874EF51-C858-4BB9-97C3-D17755787127}"/>
          </ac:cxnSpMkLst>
        </pc:cxnChg>
        <pc:cxnChg chg="add">
          <ac:chgData name="Noé Rivals" userId="3f9cae0d-ab40-432e-a74e-ca4151eabb9d" providerId="ADAL" clId="{7E9C249D-D6A0-409A-8CE5-3E2627BBDAA2}" dt="2019-04-14T13:08:09.479" v="127" actId="26606"/>
          <ac:cxnSpMkLst>
            <pc:docMk/>
            <pc:sldMk cId="3404833896" sldId="258"/>
            <ac:cxnSpMk id="21" creationId="{B874EF51-C858-4BB9-97C3-D17755787127}"/>
          </ac:cxnSpMkLst>
        </pc:cxnChg>
      </pc:sldChg>
      <pc:sldChg chg="addSp modSp mod modTransition setBg modAnim">
        <pc:chgData name="Noé Rivals" userId="3f9cae0d-ab40-432e-a74e-ca4151eabb9d" providerId="ADAL" clId="{7E9C249D-D6A0-409A-8CE5-3E2627BBDAA2}" dt="2019-04-14T13:14:41.861" v="174"/>
        <pc:sldMkLst>
          <pc:docMk/>
          <pc:sldMk cId="3438879873" sldId="259"/>
        </pc:sldMkLst>
        <pc:spChg chg="mod">
          <ac:chgData name="Noé Rivals" userId="3f9cae0d-ab40-432e-a74e-ca4151eabb9d" providerId="ADAL" clId="{7E9C249D-D6A0-409A-8CE5-3E2627BBDAA2}" dt="2019-04-14T13:06:12.142" v="95" actId="20577"/>
          <ac:spMkLst>
            <pc:docMk/>
            <pc:sldMk cId="3438879873" sldId="259"/>
            <ac:spMk id="2" creationId="{44C737CD-D5B8-43D7-A0F2-96E17B00CED1}"/>
          </ac:spMkLst>
        </pc:spChg>
        <pc:spChg chg="mod">
          <ac:chgData name="Noé Rivals" userId="3f9cae0d-ab40-432e-a74e-ca4151eabb9d" providerId="ADAL" clId="{7E9C249D-D6A0-409A-8CE5-3E2627BBDAA2}" dt="2019-04-14T12:59:44.517" v="0" actId="26606"/>
          <ac:spMkLst>
            <pc:docMk/>
            <pc:sldMk cId="3438879873" sldId="259"/>
            <ac:spMk id="9" creationId="{E1D456D5-608A-4415-ABE8-5CAADADBDAB9}"/>
          </ac:spMkLst>
        </pc:spChg>
        <pc:spChg chg="add">
          <ac:chgData name="Noé Rivals" userId="3f9cae0d-ab40-432e-a74e-ca4151eabb9d" providerId="ADAL" clId="{7E9C249D-D6A0-409A-8CE5-3E2627BBDAA2}" dt="2019-04-14T12:59:44.517" v="0" actId="26606"/>
          <ac:spMkLst>
            <pc:docMk/>
            <pc:sldMk cId="3438879873" sldId="259"/>
            <ac:spMk id="12" creationId="{42A5316D-ED2F-4F89-B4B4-8D9240B1A348}"/>
          </ac:spMkLst>
        </pc:spChg>
        <pc:picChg chg="mod">
          <ac:chgData name="Noé Rivals" userId="3f9cae0d-ab40-432e-a74e-ca4151eabb9d" providerId="ADAL" clId="{7E9C249D-D6A0-409A-8CE5-3E2627BBDAA2}" dt="2019-04-14T12:59:44.517" v="0" actId="26606"/>
          <ac:picMkLst>
            <pc:docMk/>
            <pc:sldMk cId="3438879873" sldId="259"/>
            <ac:picMk id="4" creationId="{CDBC2D7F-35E9-402C-B2BD-E06AF06EB940}"/>
          </ac:picMkLst>
        </pc:picChg>
      </pc:sldChg>
      <pc:sldChg chg="addSp delSp modSp mod modTransition setBg modAnim">
        <pc:chgData name="Noé Rivals" userId="3f9cae0d-ab40-432e-a74e-ca4151eabb9d" providerId="ADAL" clId="{7E9C249D-D6A0-409A-8CE5-3E2627BBDAA2}" dt="2019-04-14T13:15:21.059" v="179"/>
        <pc:sldMkLst>
          <pc:docMk/>
          <pc:sldMk cId="3809868054" sldId="263"/>
        </pc:sldMkLst>
        <pc:spChg chg="mod">
          <ac:chgData name="Noé Rivals" userId="3f9cae0d-ab40-432e-a74e-ca4151eabb9d" providerId="ADAL" clId="{7E9C249D-D6A0-409A-8CE5-3E2627BBDAA2}" dt="2019-04-14T13:06:19.559" v="100" actId="20577"/>
          <ac:spMkLst>
            <pc:docMk/>
            <pc:sldMk cId="3809868054" sldId="263"/>
            <ac:spMk id="2" creationId="{7FF524DC-507F-4F0D-A2D6-2CFBBF5B5AEA}"/>
          </ac:spMkLst>
        </pc:spChg>
        <pc:spChg chg="mod">
          <ac:chgData name="Noé Rivals" userId="3f9cae0d-ab40-432e-a74e-ca4151eabb9d" providerId="ADAL" clId="{7E9C249D-D6A0-409A-8CE5-3E2627BBDAA2}" dt="2019-04-14T13:01:02.617" v="47" actId="1036"/>
          <ac:spMkLst>
            <pc:docMk/>
            <pc:sldMk cId="3809868054" sldId="263"/>
            <ac:spMk id="3" creationId="{0348C0A6-6955-4DBA-BB00-52A3FC6D8D98}"/>
          </ac:spMkLst>
        </pc:spChg>
        <pc:spChg chg="del">
          <ac:chgData name="Noé Rivals" userId="3f9cae0d-ab40-432e-a74e-ca4151eabb9d" providerId="ADAL" clId="{7E9C249D-D6A0-409A-8CE5-3E2627BBDAA2}" dt="2019-04-14T12:59:51.827" v="1"/>
          <ac:spMkLst>
            <pc:docMk/>
            <pc:sldMk cId="3809868054" sldId="263"/>
            <ac:spMk id="8" creationId="{AAE2F457-F6FA-4F0C-9675-FBB5D617E722}"/>
          </ac:spMkLst>
        </pc:spChg>
        <pc:spChg chg="add">
          <ac:chgData name="Noé Rivals" userId="3f9cae0d-ab40-432e-a74e-ca4151eabb9d" providerId="ADAL" clId="{7E9C249D-D6A0-409A-8CE5-3E2627BBDAA2}" dt="2019-04-14T12:59:53.659" v="2" actId="26606"/>
          <ac:spMkLst>
            <pc:docMk/>
            <pc:sldMk cId="3809868054" sldId="263"/>
            <ac:spMk id="9" creationId="{42A5316D-ED2F-4F89-B4B4-8D9240B1A348}"/>
          </ac:spMkLst>
        </pc:spChg>
        <pc:spChg chg="add mod">
          <ac:chgData name="Noé Rivals" userId="3f9cae0d-ab40-432e-a74e-ca4151eabb9d" providerId="ADAL" clId="{7E9C249D-D6A0-409A-8CE5-3E2627BBDAA2}" dt="2019-04-14T13:01:47.504" v="59" actId="1036"/>
          <ac:spMkLst>
            <pc:docMk/>
            <pc:sldMk cId="3809868054" sldId="263"/>
            <ac:spMk id="14" creationId="{972212A5-2AA2-47FF-8711-03565FC52CB7}"/>
          </ac:spMkLst>
        </pc:spChg>
        <pc:picChg chg="mod">
          <ac:chgData name="Noé Rivals" userId="3f9cae0d-ab40-432e-a74e-ca4151eabb9d" providerId="ADAL" clId="{7E9C249D-D6A0-409A-8CE5-3E2627BBDAA2}" dt="2019-04-14T13:01:02.617" v="47" actId="1036"/>
          <ac:picMkLst>
            <pc:docMk/>
            <pc:sldMk cId="3809868054" sldId="263"/>
            <ac:picMk id="4" creationId="{BF1AE779-4DE2-48FC-BADD-6214E105D626}"/>
          </ac:picMkLst>
        </pc:picChg>
      </pc:sldChg>
      <pc:sldChg chg="addSp delSp modSp mod modTransition setBg modAnim">
        <pc:chgData name="Noé Rivals" userId="3f9cae0d-ab40-432e-a74e-ca4151eabb9d" providerId="ADAL" clId="{7E9C249D-D6A0-409A-8CE5-3E2627BBDAA2}" dt="2019-04-14T13:14:58.780" v="176"/>
        <pc:sldMkLst>
          <pc:docMk/>
          <pc:sldMk cId="2513730083" sldId="264"/>
        </pc:sldMkLst>
        <pc:spChg chg="mod">
          <ac:chgData name="Noé Rivals" userId="3f9cae0d-ab40-432e-a74e-ca4151eabb9d" providerId="ADAL" clId="{7E9C249D-D6A0-409A-8CE5-3E2627BBDAA2}" dt="2019-04-14T13:06:54.792" v="111" actId="255"/>
          <ac:spMkLst>
            <pc:docMk/>
            <pc:sldMk cId="2513730083" sldId="264"/>
            <ac:spMk id="2" creationId="{5EDCD821-3884-40DE-896B-BC21CAC882F1}"/>
          </ac:spMkLst>
        </pc:spChg>
        <pc:spChg chg="mod ord">
          <ac:chgData name="Noé Rivals" userId="3f9cae0d-ab40-432e-a74e-ca4151eabb9d" providerId="ADAL" clId="{7E9C249D-D6A0-409A-8CE5-3E2627BBDAA2}" dt="2019-04-14T13:05:04.865" v="91" actId="20577"/>
          <ac:spMkLst>
            <pc:docMk/>
            <pc:sldMk cId="2513730083" sldId="264"/>
            <ac:spMk id="19" creationId="{E48E2EF4-C8E1-4CE4-B46B-7B0F3BBCA079}"/>
          </ac:spMkLst>
        </pc:spChg>
        <pc:spChg chg="add mod ord">
          <ac:chgData name="Noé Rivals" userId="3f9cae0d-ab40-432e-a74e-ca4151eabb9d" providerId="ADAL" clId="{7E9C249D-D6A0-409A-8CE5-3E2627BBDAA2}" dt="2019-04-14T13:04:38.797" v="85" actId="207"/>
          <ac:spMkLst>
            <pc:docMk/>
            <pc:sldMk cId="2513730083" sldId="264"/>
            <ac:spMk id="20" creationId="{82E42E3B-4B61-4091-8D8E-0739D44C2093}"/>
          </ac:spMkLst>
        </pc:spChg>
        <pc:spChg chg="add">
          <ac:chgData name="Noé Rivals" userId="3f9cae0d-ab40-432e-a74e-ca4151eabb9d" providerId="ADAL" clId="{7E9C249D-D6A0-409A-8CE5-3E2627BBDAA2}" dt="2019-04-14T13:02:11.464" v="67" actId="26606"/>
          <ac:spMkLst>
            <pc:docMk/>
            <pc:sldMk cId="2513730083" sldId="264"/>
            <ac:spMk id="34" creationId="{42A5316D-ED2F-4F89-B4B4-8D9240B1A348}"/>
          </ac:spMkLst>
        </pc:spChg>
        <pc:grpChg chg="del">
          <ac:chgData name="Noé Rivals" userId="3f9cae0d-ab40-432e-a74e-ca4151eabb9d" providerId="ADAL" clId="{7E9C249D-D6A0-409A-8CE5-3E2627BBDAA2}" dt="2019-04-14T13:01:53.986" v="60"/>
          <ac:grpSpMkLst>
            <pc:docMk/>
            <pc:sldMk cId="2513730083" sldId="264"/>
            <ac:grpSpMk id="16" creationId="{A608AE99-BF17-4A80-A56A-8EFFBCCE5CB6}"/>
          </ac:grpSpMkLst>
        </pc:grpChg>
        <pc:grpChg chg="add del">
          <ac:chgData name="Noé Rivals" userId="3f9cae0d-ab40-432e-a74e-ca4151eabb9d" providerId="ADAL" clId="{7E9C249D-D6A0-409A-8CE5-3E2627BBDAA2}" dt="2019-04-14T13:02:03.060" v="65"/>
          <ac:grpSpMkLst>
            <pc:docMk/>
            <pc:sldMk cId="2513730083" sldId="264"/>
            <ac:grpSpMk id="22" creationId="{002F1333-671C-444A-B973-01F17019946F}"/>
          </ac:grpSpMkLst>
        </pc:grpChg>
        <pc:grpChg chg="add mod">
          <ac:chgData name="Noé Rivals" userId="3f9cae0d-ab40-432e-a74e-ca4151eabb9d" providerId="ADAL" clId="{7E9C249D-D6A0-409A-8CE5-3E2627BBDAA2}" dt="2019-04-14T13:02:28.664" v="71" actId="1076"/>
          <ac:grpSpMkLst>
            <pc:docMk/>
            <pc:sldMk cId="2513730083" sldId="264"/>
            <ac:grpSpMk id="31" creationId="{93209926-7885-45B1-A6E0-29EAD5325B72}"/>
          </ac:grpSpMkLst>
        </pc:grpChg>
        <pc:picChg chg="add del">
          <ac:chgData name="Noé Rivals" userId="3f9cae0d-ab40-432e-a74e-ca4151eabb9d" providerId="ADAL" clId="{7E9C249D-D6A0-409A-8CE5-3E2627BBDAA2}" dt="2019-04-14T13:02:21.232" v="68" actId="478"/>
          <ac:picMkLst>
            <pc:docMk/>
            <pc:sldMk cId="2513730083" sldId="264"/>
            <ac:picMk id="29" creationId="{9ECDA5D1-926C-4608-845A-1C62D0D20BD1}"/>
          </ac:picMkLst>
        </pc:picChg>
      </pc:sldChg>
      <pc:sldChg chg="addSp delSp modSp mod modTransition setBg setClrOvrMap">
        <pc:chgData name="Noé Rivals" userId="3f9cae0d-ab40-432e-a74e-ca4151eabb9d" providerId="ADAL" clId="{7E9C249D-D6A0-409A-8CE5-3E2627BBDAA2}" dt="2019-04-14T13:09:58.217" v="151"/>
        <pc:sldMkLst>
          <pc:docMk/>
          <pc:sldMk cId="2955158891" sldId="265"/>
        </pc:sldMkLst>
        <pc:spChg chg="mod">
          <ac:chgData name="Noé Rivals" userId="3f9cae0d-ab40-432e-a74e-ca4151eabb9d" providerId="ADAL" clId="{7E9C249D-D6A0-409A-8CE5-3E2627BBDAA2}" dt="2019-04-14T13:09:48.907" v="150" actId="26606"/>
          <ac:spMkLst>
            <pc:docMk/>
            <pc:sldMk cId="2955158891" sldId="265"/>
            <ac:spMk id="2" creationId="{FAD08778-0DF5-4EFE-B100-2C723D6A7862}"/>
          </ac:spMkLst>
        </pc:spChg>
        <pc:spChg chg="add del">
          <ac:chgData name="Noé Rivals" userId="3f9cae0d-ab40-432e-a74e-ca4151eabb9d" providerId="ADAL" clId="{7E9C249D-D6A0-409A-8CE5-3E2627BBDAA2}" dt="2019-04-14T13:08:59.976" v="133" actId="26606"/>
          <ac:spMkLst>
            <pc:docMk/>
            <pc:sldMk cId="2955158891" sldId="265"/>
            <ac:spMk id="4" creationId="{053FB2EE-284F-4C87-AB3D-BBF87A9FAB97}"/>
          </ac:spMkLst>
        </pc:spChg>
        <pc:spChg chg="add del">
          <ac:chgData name="Noé Rivals" userId="3f9cae0d-ab40-432e-a74e-ca4151eabb9d" providerId="ADAL" clId="{7E9C249D-D6A0-409A-8CE5-3E2627BBDAA2}" dt="2019-04-14T13:09:48.907" v="150" actId="26606"/>
          <ac:spMkLst>
            <pc:docMk/>
            <pc:sldMk cId="2955158891" sldId="265"/>
            <ac:spMk id="14" creationId="{B547373F-AF2E-4907-B442-9F902B387FD0}"/>
          </ac:spMkLst>
        </pc:spChg>
        <pc:spChg chg="add">
          <ac:chgData name="Noé Rivals" userId="3f9cae0d-ab40-432e-a74e-ca4151eabb9d" providerId="ADAL" clId="{7E9C249D-D6A0-409A-8CE5-3E2627BBDAA2}" dt="2019-04-14T13:09:48.907" v="150" actId="26606"/>
          <ac:spMkLst>
            <pc:docMk/>
            <pc:sldMk cId="2955158891" sldId="265"/>
            <ac:spMk id="24" creationId="{053FB2EE-284F-4C87-AB3D-BBF87A9FAB97}"/>
          </ac:spMkLst>
        </pc:spChg>
        <pc:grpChg chg="add del">
          <ac:chgData name="Noé Rivals" userId="3f9cae0d-ab40-432e-a74e-ca4151eabb9d" providerId="ADAL" clId="{7E9C249D-D6A0-409A-8CE5-3E2627BBDAA2}" dt="2019-04-14T13:08:59.976" v="133" actId="26606"/>
          <ac:grpSpMkLst>
            <pc:docMk/>
            <pc:sldMk cId="2955158891" sldId="265"/>
            <ac:grpSpMk id="7" creationId="{D2C4BFA1-2075-4901-9E24-E41D1FDD51FD}"/>
          </ac:grpSpMkLst>
        </pc:grpChg>
        <pc:grpChg chg="add del">
          <ac:chgData name="Noé Rivals" userId="3f9cae0d-ab40-432e-a74e-ca4151eabb9d" providerId="ADAL" clId="{7E9C249D-D6A0-409A-8CE5-3E2627BBDAA2}" dt="2019-04-14T13:01:57.020" v="62"/>
          <ac:grpSpMkLst>
            <pc:docMk/>
            <pc:sldMk cId="2955158891" sldId="265"/>
            <ac:grpSpMk id="13" creationId="{83E444E9-2DF7-44A1-8F40-F29D1376C02A}"/>
          </ac:grpSpMkLst>
        </pc:grpChg>
        <pc:grpChg chg="add">
          <ac:chgData name="Noé Rivals" userId="3f9cae0d-ab40-432e-a74e-ca4151eabb9d" providerId="ADAL" clId="{7E9C249D-D6A0-409A-8CE5-3E2627BBDAA2}" dt="2019-04-14T13:09:48.907" v="150" actId="26606"/>
          <ac:grpSpMkLst>
            <pc:docMk/>
            <pc:sldMk cId="2955158891" sldId="265"/>
            <ac:grpSpMk id="19" creationId="{D2C4BFA1-2075-4901-9E24-E41D1FDD51FD}"/>
          </ac:grpSpMkLst>
        </pc:grpChg>
        <pc:grpChg chg="add del">
          <ac:chgData name="Noé Rivals" userId="3f9cae0d-ab40-432e-a74e-ca4151eabb9d" providerId="ADAL" clId="{7E9C249D-D6A0-409A-8CE5-3E2627BBDAA2}" dt="2019-04-14T13:02:24.316" v="69"/>
          <ac:grpSpMkLst>
            <pc:docMk/>
            <pc:sldMk cId="2955158891" sldId="265"/>
            <ac:grpSpMk id="20" creationId="{7B8558C4-D9E1-45E2-85D8-77636920761C}"/>
          </ac:grpSpMkLst>
        </pc:grpChg>
        <pc:grpChg chg="add del mod">
          <ac:chgData name="Noé Rivals" userId="3f9cae0d-ab40-432e-a74e-ca4151eabb9d" providerId="ADAL" clId="{7E9C249D-D6A0-409A-8CE5-3E2627BBDAA2}" dt="2019-04-14T13:09:46.981" v="149" actId="478"/>
          <ac:grpSpMkLst>
            <pc:docMk/>
            <pc:sldMk cId="2955158891" sldId="265"/>
            <ac:grpSpMk id="29" creationId="{FA6A0CCB-35AB-469C-8212-E105EBA76546}"/>
          </ac:grpSpMkLst>
        </pc:grpChg>
        <pc:picChg chg="add del mod">
          <ac:chgData name="Noé Rivals" userId="3f9cae0d-ab40-432e-a74e-ca4151eabb9d" providerId="ADAL" clId="{7E9C249D-D6A0-409A-8CE5-3E2627BBDAA2}" dt="2019-04-14T13:09:46.981" v="149" actId="478"/>
          <ac:picMkLst>
            <pc:docMk/>
            <pc:sldMk cId="2955158891" sldId="265"/>
            <ac:picMk id="27" creationId="{A5B5FAAD-99B5-41B8-9D06-7E588BE8A142}"/>
          </ac:picMkLst>
        </pc:picChg>
        <pc:picChg chg="add del mod">
          <ac:chgData name="Noé Rivals" userId="3f9cae0d-ab40-432e-a74e-ca4151eabb9d" providerId="ADAL" clId="{7E9C249D-D6A0-409A-8CE5-3E2627BBDAA2}" dt="2019-04-14T13:09:46.981" v="149" actId="478"/>
          <ac:picMkLst>
            <pc:docMk/>
            <pc:sldMk cId="2955158891" sldId="265"/>
            <ac:picMk id="28" creationId="{60A6FA39-DFDC-487A-94C9-ED33ECF3F143}"/>
          </ac:picMkLst>
        </pc:picChg>
      </pc:sldChg>
    </pc:docChg>
  </pc:docChgLst>
  <pc:docChgLst>
    <pc:chgData name="Noé Rivals" userId="S::noe.rivals@epitech.eu::3f9cae0d-ab40-432e-a74e-ca4151eabb9d" providerId="AD" clId="Web-{A8D5E42F-2A56-71FA-B06A-39343459FD8B}"/>
    <pc:docChg chg="modSld">
      <pc:chgData name="Noé Rivals" userId="S::noe.rivals@epitech.eu::3f9cae0d-ab40-432e-a74e-ca4151eabb9d" providerId="AD" clId="Web-{A8D5E42F-2A56-71FA-B06A-39343459FD8B}" dt="2019-04-17T12:45:29.917" v="23" actId="20577"/>
      <pc:docMkLst>
        <pc:docMk/>
      </pc:docMkLst>
      <pc:sldChg chg="modSp">
        <pc:chgData name="Noé Rivals" userId="S::noe.rivals@epitech.eu::3f9cae0d-ab40-432e-a74e-ca4151eabb9d" providerId="AD" clId="Web-{A8D5E42F-2A56-71FA-B06A-39343459FD8B}" dt="2019-04-17T12:44:15.230" v="0" actId="20577"/>
        <pc:sldMkLst>
          <pc:docMk/>
          <pc:sldMk cId="2152306394" sldId="256"/>
        </pc:sldMkLst>
        <pc:spChg chg="mod">
          <ac:chgData name="Noé Rivals" userId="S::noe.rivals@epitech.eu::3f9cae0d-ab40-432e-a74e-ca4151eabb9d" providerId="AD" clId="Web-{A8D5E42F-2A56-71FA-B06A-39343459FD8B}" dt="2019-04-17T12:44:15.230" v="0" actId="20577"/>
          <ac:spMkLst>
            <pc:docMk/>
            <pc:sldMk cId="2152306394" sldId="256"/>
            <ac:spMk id="2" creationId="{1A7D6D85-5B12-46D8-A5D0-92A58D39C5E5}"/>
          </ac:spMkLst>
        </pc:spChg>
      </pc:sldChg>
      <pc:sldChg chg="modSp">
        <pc:chgData name="Noé Rivals" userId="S::noe.rivals@epitech.eu::3f9cae0d-ab40-432e-a74e-ca4151eabb9d" providerId="AD" clId="Web-{A8D5E42F-2A56-71FA-B06A-39343459FD8B}" dt="2019-04-17T12:44:37.839" v="9" actId="20577"/>
        <pc:sldMkLst>
          <pc:docMk/>
          <pc:sldMk cId="3438879873" sldId="259"/>
        </pc:sldMkLst>
        <pc:spChg chg="mod">
          <ac:chgData name="Noé Rivals" userId="S::noe.rivals@epitech.eu::3f9cae0d-ab40-432e-a74e-ca4151eabb9d" providerId="AD" clId="Web-{A8D5E42F-2A56-71FA-B06A-39343459FD8B}" dt="2019-04-17T12:44:37.839" v="9" actId="20577"/>
          <ac:spMkLst>
            <pc:docMk/>
            <pc:sldMk cId="3438879873" sldId="259"/>
            <ac:spMk id="9" creationId="{E1D456D5-608A-4415-ABE8-5CAADADBDAB9}"/>
          </ac:spMkLst>
        </pc:spChg>
      </pc:sldChg>
      <pc:sldChg chg="modSp">
        <pc:chgData name="Noé Rivals" userId="S::noe.rivals@epitech.eu::3f9cae0d-ab40-432e-a74e-ca4151eabb9d" providerId="AD" clId="Web-{A8D5E42F-2A56-71FA-B06A-39343459FD8B}" dt="2019-04-17T12:45:13.902" v="21" actId="20577"/>
        <pc:sldMkLst>
          <pc:docMk/>
          <pc:sldMk cId="3809868054" sldId="263"/>
        </pc:sldMkLst>
        <pc:spChg chg="mod">
          <ac:chgData name="Noé Rivals" userId="S::noe.rivals@epitech.eu::3f9cae0d-ab40-432e-a74e-ca4151eabb9d" providerId="AD" clId="Web-{A8D5E42F-2A56-71FA-B06A-39343459FD8B}" dt="2019-04-17T12:45:01.370" v="17" actId="20577"/>
          <ac:spMkLst>
            <pc:docMk/>
            <pc:sldMk cId="3809868054" sldId="263"/>
            <ac:spMk id="3" creationId="{0348C0A6-6955-4DBA-BB00-52A3FC6D8D98}"/>
          </ac:spMkLst>
        </pc:spChg>
        <pc:spChg chg="mod">
          <ac:chgData name="Noé Rivals" userId="S::noe.rivals@epitech.eu::3f9cae0d-ab40-432e-a74e-ca4151eabb9d" providerId="AD" clId="Web-{A8D5E42F-2A56-71FA-B06A-39343459FD8B}" dt="2019-04-17T12:45:13.902" v="21" actId="20577"/>
          <ac:spMkLst>
            <pc:docMk/>
            <pc:sldMk cId="3809868054" sldId="263"/>
            <ac:spMk id="14" creationId="{972212A5-2AA2-47FF-8711-03565FC52CB7}"/>
          </ac:spMkLst>
        </pc:spChg>
      </pc:sldChg>
      <pc:sldChg chg="modSp">
        <pc:chgData name="Noé Rivals" userId="S::noe.rivals@epitech.eu::3f9cae0d-ab40-432e-a74e-ca4151eabb9d" providerId="AD" clId="Web-{A8D5E42F-2A56-71FA-B06A-39343459FD8B}" dt="2019-04-17T12:45:29.917" v="23" actId="20577"/>
        <pc:sldMkLst>
          <pc:docMk/>
          <pc:sldMk cId="2513730083" sldId="264"/>
        </pc:sldMkLst>
        <pc:spChg chg="mod">
          <ac:chgData name="Noé Rivals" userId="S::noe.rivals@epitech.eu::3f9cae0d-ab40-432e-a74e-ca4151eabb9d" providerId="AD" clId="Web-{A8D5E42F-2A56-71FA-B06A-39343459FD8B}" dt="2019-04-17T12:45:29.917" v="23" actId="20577"/>
          <ac:spMkLst>
            <pc:docMk/>
            <pc:sldMk cId="2513730083" sldId="264"/>
            <ac:spMk id="19" creationId="{E48E2EF4-C8E1-4CE4-B46B-7B0F3BBCA079}"/>
          </ac:spMkLst>
        </pc:spChg>
      </pc:sldChg>
    </pc:docChg>
  </pc:docChgLst>
  <pc:docChgLst>
    <pc:chgData name="Noé Rivals" userId="3f9cae0d-ab40-432e-a74e-ca4151eabb9d" providerId="ADAL" clId="{68B13D74-F132-469D-8E3C-C4D318CA1E31}"/>
    <pc:docChg chg="modSld">
      <pc:chgData name="Noé Rivals" userId="3f9cae0d-ab40-432e-a74e-ca4151eabb9d" providerId="ADAL" clId="{68B13D74-F132-469D-8E3C-C4D318CA1E31}" dt="2019-04-14T16:40:56.272" v="37" actId="20577"/>
      <pc:docMkLst>
        <pc:docMk/>
      </pc:docMkLst>
      <pc:sldChg chg="modSp">
        <pc:chgData name="Noé Rivals" userId="3f9cae0d-ab40-432e-a74e-ca4151eabb9d" providerId="ADAL" clId="{68B13D74-F132-469D-8E3C-C4D318CA1E31}" dt="2019-04-14T16:40:56.272" v="37" actId="20577"/>
        <pc:sldMkLst>
          <pc:docMk/>
          <pc:sldMk cId="3438879873" sldId="259"/>
        </pc:sldMkLst>
        <pc:spChg chg="mod">
          <ac:chgData name="Noé Rivals" userId="3f9cae0d-ab40-432e-a74e-ca4151eabb9d" providerId="ADAL" clId="{68B13D74-F132-469D-8E3C-C4D318CA1E31}" dt="2019-04-14T16:40:56.272" v="37" actId="20577"/>
          <ac:spMkLst>
            <pc:docMk/>
            <pc:sldMk cId="3438879873" sldId="259"/>
            <ac:spMk id="9" creationId="{E1D456D5-608A-4415-ABE8-5CAADADBDA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B45A4-24FE-4BC8-8F63-EEFE5AEF3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3E4B7-76D7-4DE8-935D-BF354632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FAE1A-31A0-4E21-A665-676C153C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7AA71C-F33E-47E7-8A74-AFC7240E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2143B-695D-4CC5-BA54-46E5DC2F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B0A3-3E22-43C7-B6A7-BE9FBBFC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F25-987A-44E5-B96C-630B1059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6883C-9F87-4917-BED0-6B2F04E6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5814C-366F-4276-8622-DE8B01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2B98E-1D9B-4959-820F-6B4E9984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9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A56C54-1BFD-4BBC-B945-FB0176B1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21ED13-1926-4536-B0E7-29651CCAD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DD1EE0-A63D-4A1D-92DF-C0A4D17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9408-1919-4C1E-AAF7-21649196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1B05-ACE1-40E3-8852-2246C87F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3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842CD-5CA2-427B-8021-8EB6906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8EE53-46C5-415D-ADAC-4C9283D2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3CF5D-6E79-4599-8B6F-50F92BEA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A9FA9-D972-4841-87EB-FFBDE8D7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FEACE-8926-4C3B-97FB-B5015E4C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2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6FE26-A72A-40EA-BE6D-E9EB1159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25BA2-0B71-4FE8-AE74-63CE648F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B5F5-BCFA-4E4E-832A-8A113BAA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6CE3C-C13D-40FA-9F59-C7C898D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D69B75-7EDC-4769-8CF5-0720B284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94DB5-B3F9-4E11-9650-E7125F00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04536-E054-4EAC-93CD-3D396029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1589A-22D3-4977-95A9-3D72D69F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97832-FF41-4BDA-BD44-8D251C8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F947B0-9A66-43F8-B69F-6924ED3D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19F84E-42C1-48B8-B1BE-AB6DEFF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3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0A09B-1D89-494A-8C4F-375AC8B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DF7DC-7D93-4C67-A1B0-2B7E0B3A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88041-2D71-49C4-A5B7-762FFE71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6A136D-0298-4C61-B482-AF29613B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F878AA-5BD6-4542-9D95-5FBEAF5B0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9B2B4-6357-4C7E-8F69-0EECB140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3EEA6A-43EF-4BE2-9DB2-AD2C901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E59F71-0E13-4391-95E8-BD2CCCA2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9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87B8-92BA-4086-933A-18E225C5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BA5D8-BA49-4225-AB80-5FCB0A6C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024255-1CF1-4629-8FAF-4A155380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18D3A8-FC02-4362-A594-5B26CE9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B8122C-8324-4A69-8DB2-17EF018D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2D200-2931-4033-8CEF-2CE59186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B4A03-B5A5-4774-B86A-5F96A004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153AC-CABC-494D-AAA4-0E859F1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F28FE-A54F-453F-8513-03EEBAFE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3F36-2DFF-4CFE-A4BE-6C77B4DA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47139-5000-4D33-A753-4DADE463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D1D9C7-4B23-43FA-91E7-2237B111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5844B-AF53-4F90-B5AC-4B93B4EA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7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612B8-E67B-4DD1-A16C-60D3DF47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1E2BBE-ED6A-43CD-B8F2-81CCA7895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D8B6F9-43B7-40A5-BAC2-63FBDC7D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A72C2F-FBB9-476A-8A01-3486E0EA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5BECB-58F3-445F-AEBD-DBF9AA34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750D-8566-427F-85CC-1B42047B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6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7E7245-3785-4275-93D1-03FCBBD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A8A7AD-4091-4B66-A428-CC68C8F1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1F1E9-96DC-44F8-8845-1AF7EB31E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CBFF-143B-4FF1-BFD1-C7C59FEBA618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31A17-B79E-4A50-9B79-B84B9A97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92E3D-F64F-4E63-AD07-5FBEE9112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7FFD-35DA-4DB3-AC34-78297D0D7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80EA873B-F599-4DEC-AB5D-5B011304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fr-FR" sz="1800"/>
              <a:t>Noé Rivals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D6D85-5B12-46D8-A5D0-92A58D39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2"/>
                </a:solidFill>
              </a:rPr>
              <a:t>Les différentes méthodes de chiffrement</a:t>
            </a:r>
          </a:p>
        </p:txBody>
      </p:sp>
    </p:spTree>
    <p:extLst>
      <p:ext uri="{BB962C8B-B14F-4D97-AF65-F5344CB8AC3E}">
        <p14:creationId xmlns:p14="http://schemas.microsoft.com/office/powerpoint/2010/main" val="2152306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echange&quot;">
            <a:extLst>
              <a:ext uri="{FF2B5EF4-FFF2-40B4-BE49-F238E27FC236}">
                <a16:creationId xmlns:a16="http://schemas.microsoft.com/office/drawing/2014/main" id="{00F1DC0B-C267-438E-A7FF-58E30D91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2189" y="321732"/>
            <a:ext cx="3608493" cy="36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ecurity&quot;">
            <a:extLst>
              <a:ext uri="{FF2B5EF4-FFF2-40B4-BE49-F238E27FC236}">
                <a16:creationId xmlns:a16="http://schemas.microsoft.com/office/drawing/2014/main" id="{9AA51D65-DE46-4658-B1B4-BE8D166F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1963" y="4251958"/>
            <a:ext cx="2104391" cy="21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C8FEF1-C9BC-4D3D-96C1-6FAD82C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538686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Pourquoi</a:t>
            </a:r>
            <a:r>
              <a:rPr lang="en-US" sz="5400" dirty="0"/>
              <a:t> </a:t>
            </a:r>
            <a:r>
              <a:rPr lang="en-US" sz="5400" dirty="0" err="1"/>
              <a:t>chiffrer</a:t>
            </a:r>
            <a:r>
              <a:rPr lang="en-US" sz="5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05857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2B5158-9AEA-4CE7-B86C-1F00EF94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/>
              <a:t>Méthodes présentées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9DBA8-509A-43BB-B81C-3DC77E92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le chiffrement symétrique</a:t>
            </a:r>
          </a:p>
          <a:p>
            <a:r>
              <a:rPr lang="fr-FR" sz="2000"/>
              <a:t>le chiffrement asymétrique </a:t>
            </a:r>
          </a:p>
          <a:p>
            <a:r>
              <a:rPr lang="fr-FR" sz="2000"/>
              <a:t>le chiffrement homomorphe</a:t>
            </a:r>
          </a:p>
        </p:txBody>
      </p:sp>
    </p:spTree>
    <p:extLst>
      <p:ext uri="{BB962C8B-B14F-4D97-AF65-F5344CB8AC3E}">
        <p14:creationId xmlns:p14="http://schemas.microsoft.com/office/powerpoint/2010/main" val="340483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C737CD-D5B8-43D7-A0F2-96E17B00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Chiffrement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symétrique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RÃ©sultat de recherche d'images pour &quot;chiffrement symÃ©trique&quot;">
            <a:extLst>
              <a:ext uri="{FF2B5EF4-FFF2-40B4-BE49-F238E27FC236}">
                <a16:creationId xmlns:a16="http://schemas.microsoft.com/office/drawing/2014/main" id="{CDBC2D7F-35E9-402C-B2BD-E06AF06E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29554"/>
            <a:ext cx="7188199" cy="22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1D456D5-608A-4415-ABE8-5CAADADBDAB9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Rapide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 pour </a:t>
            </a:r>
            <a:r>
              <a:rPr lang="en-US" dirty="0" err="1"/>
              <a:t>chiffrer</a:t>
            </a:r>
            <a:r>
              <a:rPr lang="en-US" dirty="0"/>
              <a:t> et </a:t>
            </a:r>
            <a:r>
              <a:rPr lang="en-US" dirty="0" err="1"/>
              <a:t>déchiffrer</a:t>
            </a:r>
          </a:p>
        </p:txBody>
      </p:sp>
    </p:spTree>
    <p:extLst>
      <p:ext uri="{BB962C8B-B14F-4D97-AF65-F5344CB8AC3E}">
        <p14:creationId xmlns:p14="http://schemas.microsoft.com/office/powerpoint/2010/main" val="343887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2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F524DC-507F-4F0D-A2D6-2CFBBF5B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Chiffrement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asymétrique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RÃ©sultat de recherche d'images pour &quot;chiffrement asymÃ©trique&quot;">
            <a:extLst>
              <a:ext uri="{FF2B5EF4-FFF2-40B4-BE49-F238E27FC236}">
                <a16:creationId xmlns:a16="http://schemas.microsoft.com/office/drawing/2014/main" id="{BF1AE779-4DE2-48FC-BADD-6214E105D6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90846"/>
            <a:ext cx="7188199" cy="2803397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348C0A6-6955-4DBA-BB00-52A3FC6D8D98}"/>
              </a:ext>
            </a:extLst>
          </p:cNvPr>
          <p:cNvSpPr txBox="1"/>
          <p:nvPr/>
        </p:nvSpPr>
        <p:spPr>
          <a:xfrm>
            <a:off x="3921190" y="3059192"/>
            <a:ext cx="4349620" cy="129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Paire de </a:t>
            </a:r>
            <a:r>
              <a:rPr lang="en-US" dirty="0" err="1"/>
              <a:t>clés</a:t>
            </a:r>
            <a:r>
              <a:rPr lang="en-US" dirty="0"/>
              <a:t>: </a:t>
            </a:r>
            <a:r>
              <a:rPr lang="en-US" dirty="0" err="1"/>
              <a:t>Privé</a:t>
            </a:r>
            <a:r>
              <a:rPr lang="en-US" dirty="0"/>
              <a:t> – Public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Chiffrement</a:t>
            </a:r>
            <a:r>
              <a:rPr lang="en-US" dirty="0"/>
              <a:t> pour </a:t>
            </a:r>
            <a:r>
              <a:rPr lang="en-US" dirty="0" err="1"/>
              <a:t>quelqu’un</a:t>
            </a:r>
            <a:r>
              <a:rPr lang="en-US" dirty="0"/>
              <a:t> (</a:t>
            </a:r>
            <a:r>
              <a:rPr lang="en-US" dirty="0" err="1"/>
              <a:t>clé</a:t>
            </a:r>
            <a:r>
              <a:rPr lang="en-US" dirty="0"/>
              <a:t> public) par </a:t>
            </a:r>
            <a:r>
              <a:rPr lang="en-US" dirty="0" err="1"/>
              <a:t>soi-même</a:t>
            </a:r>
            <a:r>
              <a:rPr lang="en-US" dirty="0"/>
              <a:t> (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privé</a:t>
            </a:r>
            <a:r>
              <a:rPr lang="en-US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72212A5-2AA2-47FF-8711-03565FC52CB7}"/>
              </a:ext>
            </a:extLst>
          </p:cNvPr>
          <p:cNvSpPr txBox="1"/>
          <p:nvPr/>
        </p:nvSpPr>
        <p:spPr>
          <a:xfrm>
            <a:off x="4038600" y="4416599"/>
            <a:ext cx="585933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L’échange de clés peut être publique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Même paire de clés pour échanger des messages avec plusieurs personnes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Garantie de l’identité de l’expéditeur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Relativement lent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868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42E3B-4B61-4091-8D8E-0739D44C2093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DCD821-3884-40DE-896B-BC21CA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</a:rPr>
              <a:t>C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hiffrement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homomorphe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48E2EF4-C8E1-4CE4-B46B-7B0F3BBCA079}"/>
              </a:ext>
            </a:extLst>
          </p:cNvPr>
          <p:cNvSpPr txBox="1"/>
          <p:nvPr/>
        </p:nvSpPr>
        <p:spPr>
          <a:xfrm>
            <a:off x="4038600" y="4614284"/>
            <a:ext cx="7188199" cy="1758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Calcul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</a:t>
            </a:r>
            <a:r>
              <a:rPr lang="en-US"/>
              <a:t>chiffrée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Recherche active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Extrêmement</a:t>
            </a:r>
            <a:r>
              <a:rPr lang="en-US" dirty="0"/>
              <a:t> lent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Clé</a:t>
            </a:r>
            <a:r>
              <a:rPr lang="en-US" dirty="0"/>
              <a:t> de plus d’un 1GO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3209926-7885-45B1-A6E0-29EAD5325B72}"/>
              </a:ext>
            </a:extLst>
          </p:cNvPr>
          <p:cNvGrpSpPr/>
          <p:nvPr/>
        </p:nvGrpSpPr>
        <p:grpSpPr>
          <a:xfrm>
            <a:off x="4038600" y="1487272"/>
            <a:ext cx="6618915" cy="2352806"/>
            <a:chOff x="5738070" y="2114025"/>
            <a:chExt cx="6084038" cy="2164359"/>
          </a:xfrm>
        </p:grpSpPr>
        <p:pic>
          <p:nvPicPr>
            <p:cNvPr id="32" name="Picture 4" descr="https://lh3.googleusercontent.com/1x1VynE9eqJ1_G5lq61Xsm6fMK7t9YTmUBLSb83y8GUOfIdG3_IXA7esX4QWDV-bccAc2FnqxQYx2MJfnshHBDlRBaFQXtusl9FEqUQYAoWW7kOs966heXFHjNB95YDYkmLUOGuXnD67DA">
              <a:extLst>
                <a:ext uri="{FF2B5EF4-FFF2-40B4-BE49-F238E27FC236}">
                  <a16:creationId xmlns:a16="http://schemas.microsoft.com/office/drawing/2014/main" id="{31A85897-34FC-42CD-B1ED-BCD9A51EB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125" y="2114025"/>
              <a:ext cx="2153597" cy="2164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D33AF5-38D4-4695-9201-19C5BF69616C}"/>
                </a:ext>
              </a:extLst>
            </p:cNvPr>
            <p:cNvSpPr/>
            <p:nvPr/>
          </p:nvSpPr>
          <p:spPr>
            <a:xfrm>
              <a:off x="5738071" y="2488702"/>
              <a:ext cx="920138" cy="558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+ 1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8B86F6-9CE4-469E-A5E3-E685FB7F2083}"/>
                </a:ext>
              </a:extLst>
            </p:cNvPr>
            <p:cNvSpPr/>
            <p:nvPr/>
          </p:nvSpPr>
          <p:spPr>
            <a:xfrm>
              <a:off x="5738070" y="3307147"/>
              <a:ext cx="920138" cy="558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36" name="Flèche : droite 35">
              <a:extLst>
                <a:ext uri="{FF2B5EF4-FFF2-40B4-BE49-F238E27FC236}">
                  <a16:creationId xmlns:a16="http://schemas.microsoft.com/office/drawing/2014/main" id="{D9FA564D-E4C0-4841-B39D-8160DD29429C}"/>
                </a:ext>
              </a:extLst>
            </p:cNvPr>
            <p:cNvSpPr/>
            <p:nvPr/>
          </p:nvSpPr>
          <p:spPr>
            <a:xfrm>
              <a:off x="6840650" y="2751774"/>
              <a:ext cx="3212549" cy="119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droite 36">
              <a:extLst>
                <a:ext uri="{FF2B5EF4-FFF2-40B4-BE49-F238E27FC236}">
                  <a16:creationId xmlns:a16="http://schemas.microsoft.com/office/drawing/2014/main" id="{5D5853C8-9E39-410F-AA2F-AF1E4458DEFE}"/>
                </a:ext>
              </a:extLst>
            </p:cNvPr>
            <p:cNvSpPr/>
            <p:nvPr/>
          </p:nvSpPr>
          <p:spPr>
            <a:xfrm rot="10800000">
              <a:off x="6840649" y="3521059"/>
              <a:ext cx="3212549" cy="119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FB3C2A-5FC5-42D5-ABA0-E02D5348CF6F}"/>
                </a:ext>
              </a:extLst>
            </p:cNvPr>
            <p:cNvSpPr/>
            <p:nvPr/>
          </p:nvSpPr>
          <p:spPr>
            <a:xfrm>
              <a:off x="10301684" y="2241574"/>
              <a:ext cx="1520424" cy="1969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73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D08778-0DF5-4EFE-B100-2C723D6A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95515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Les différentes méthodes de chiffrement</vt:lpstr>
      <vt:lpstr>Pourquoi chiffrer ?</vt:lpstr>
      <vt:lpstr>Méthodes présentées</vt:lpstr>
      <vt:lpstr>Chiffrement symétrique</vt:lpstr>
      <vt:lpstr>Chiffrement asymétrique</vt:lpstr>
      <vt:lpstr>Chiffrement homomorphe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différentes méthodes de chiffrements</dc:title>
  <dc:creator>Noé Rivals</dc:creator>
  <cp:lastModifiedBy>Noé Rivals</cp:lastModifiedBy>
  <cp:revision>13</cp:revision>
  <dcterms:created xsi:type="dcterms:W3CDTF">2019-04-14T13:09:48Z</dcterms:created>
  <dcterms:modified xsi:type="dcterms:W3CDTF">2019-04-17T12:45:30Z</dcterms:modified>
</cp:coreProperties>
</file>