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84" r:id="rId3"/>
    <p:sldId id="285" r:id="rId4"/>
    <p:sldId id="286" r:id="rId5"/>
    <p:sldId id="290" r:id="rId6"/>
    <p:sldId id="287" r:id="rId7"/>
    <p:sldId id="289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55" autoAdjust="0"/>
  </p:normalViewPr>
  <p:slideViewPr>
    <p:cSldViewPr snapToGrid="0">
      <p:cViewPr varScale="1">
        <p:scale>
          <a:sx n="54" d="100"/>
          <a:sy n="54" d="100"/>
        </p:scale>
        <p:origin x="9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851A-3F3E-4165-804F-B667F171FDA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3DF2-D420-41A5-9827-8F03A20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693-BDFF-4506-A475-4DDEA591546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s-MX" sz="5600"/>
              <a:t>Introducción a la programación</a:t>
            </a:r>
            <a:endParaRPr lang="en-US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Clase Final – Repaso Integrador.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04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35" y="643467"/>
            <a:ext cx="52507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6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685479"/>
            <a:ext cx="8178799" cy="54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parcial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5301"/>
              </p:ext>
            </p:extLst>
          </p:nvPr>
        </p:nvGraphicFramePr>
        <p:xfrm>
          <a:off x="628650" y="142748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320498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8589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719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Ejercicio N°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Puntos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Control de Flujo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Iteraciones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2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Iteraciones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6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Iteraciones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7366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8892"/>
              </p:ext>
            </p:extLst>
          </p:nvPr>
        </p:nvGraphicFramePr>
        <p:xfrm>
          <a:off x="628650" y="3581083"/>
          <a:ext cx="454152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2049834"/>
                    </a:ext>
                  </a:extLst>
                </a:gridCol>
                <a:gridCol w="811378">
                  <a:extLst>
                    <a:ext uri="{9D8B030D-6E8A-4147-A177-3AD203B41FA5}">
                      <a16:colId xmlns:a16="http://schemas.microsoft.com/office/drawing/2014/main" val="2058589857"/>
                    </a:ext>
                  </a:extLst>
                </a:gridCol>
                <a:gridCol w="2815742">
                  <a:extLst>
                    <a:ext uri="{9D8B030D-6E8A-4147-A177-3AD203B41FA5}">
                      <a16:colId xmlns:a16="http://schemas.microsoft.com/office/drawing/2014/main" val="359719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Puntos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Condición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&lt;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Desaprobado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Aprobado</a:t>
                      </a:r>
                      <a:r>
                        <a:rPr lang="es-MX" baseline="0" dirty="0"/>
                        <a:t> Condicional*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02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Aprobado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56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Aprobado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37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Aprobado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8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Aprobado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45085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577840" y="3738880"/>
            <a:ext cx="313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 Ingresa a la carrera pero deberá ir a las clases de apoyo de Programación I los días sábado </a:t>
            </a:r>
            <a:r>
              <a:rPr lang="es-MX" u="sng" dirty="0"/>
              <a:t>obligatoriamente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577840" y="5194935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DURACIÓN:</a:t>
            </a:r>
            <a:r>
              <a:rPr lang="es-MX" dirty="0"/>
              <a:t> 2 horas.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s-MX" sz="3500"/>
              <a:t>Para el parcial…</a:t>
            </a:r>
            <a:endParaRPr lang="en-US" sz="35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490" y="2644518"/>
            <a:ext cx="8450629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u="sng" dirty="0"/>
              <a:t>Obligatorio para corrección</a:t>
            </a:r>
            <a:r>
              <a:rPr lang="es-MX" sz="2000" dirty="0"/>
              <a:t>:</a:t>
            </a:r>
          </a:p>
          <a:p>
            <a:r>
              <a:rPr lang="es-MX" sz="2000" dirty="0"/>
              <a:t>Nombres de variables </a:t>
            </a:r>
            <a:r>
              <a:rPr lang="es-MX" sz="2000" b="1" dirty="0"/>
              <a:t>descriptivos</a:t>
            </a:r>
            <a:r>
              <a:rPr lang="es-MX" sz="2000" dirty="0"/>
              <a:t> y en </a:t>
            </a:r>
            <a:r>
              <a:rPr lang="es-MX" sz="2000" dirty="0" err="1"/>
              <a:t>lowerCamelCase</a:t>
            </a:r>
            <a:r>
              <a:rPr lang="es-MX" sz="2000" dirty="0"/>
              <a:t>.</a:t>
            </a:r>
          </a:p>
          <a:p>
            <a:r>
              <a:rPr lang="es-MX" sz="2000" dirty="0"/>
              <a:t>Bien </a:t>
            </a:r>
            <a:r>
              <a:rPr lang="es-MX" sz="2000" dirty="0" err="1"/>
              <a:t>indentado</a:t>
            </a:r>
            <a:r>
              <a:rPr lang="es-MX" sz="2000" dirty="0"/>
              <a:t>. </a:t>
            </a:r>
          </a:p>
          <a:p>
            <a:r>
              <a:rPr lang="es-MX" sz="2000" dirty="0"/>
              <a:t>Si asumieron algo debe estar comentado. Ej. “Considero que el cero no es par ni impar”.</a:t>
            </a:r>
          </a:p>
          <a:p>
            <a:r>
              <a:rPr lang="es-MX" sz="2000" dirty="0"/>
              <a:t>Los mensajes al usuario deben ser claros y descriptivos. </a:t>
            </a:r>
          </a:p>
          <a:p>
            <a:pPr lvl="1"/>
            <a:r>
              <a:rPr lang="es-MX" sz="2000" dirty="0"/>
              <a:t>Marcar que cometió un error y cuál fue. </a:t>
            </a:r>
          </a:p>
          <a:p>
            <a:pPr lvl="1"/>
            <a:r>
              <a:rPr lang="es-MX" sz="2000" dirty="0"/>
              <a:t>Indicar exactamente qué debe ingresar.</a:t>
            </a:r>
          </a:p>
          <a:p>
            <a:r>
              <a:rPr lang="es-MX" sz="2000" dirty="0"/>
              <a:t>Al mostrar los resultados se debe dejar en claro a qué dato corresponde cada valor.</a:t>
            </a:r>
          </a:p>
          <a:p>
            <a:endParaRPr lang="es-MX" sz="1700" dirty="0"/>
          </a:p>
          <a:p>
            <a:pPr marL="0" indent="0">
              <a:buNone/>
            </a:pPr>
            <a:endParaRPr lang="es-MX" sz="1700" dirty="0"/>
          </a:p>
          <a:p>
            <a:endParaRPr lang="es-MX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6981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s-MX" sz="3500"/>
              <a:t>Para el parcial…</a:t>
            </a:r>
            <a:endParaRPr lang="en-US" sz="35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490" y="2644518"/>
            <a:ext cx="8403128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u="sng" dirty="0"/>
              <a:t>Recordar</a:t>
            </a:r>
            <a:r>
              <a:rPr lang="es-MX" sz="2400" dirty="0"/>
              <a:t>:</a:t>
            </a:r>
          </a:p>
          <a:p>
            <a:r>
              <a:rPr lang="es-MX" sz="2400" b="1" dirty="0" err="1"/>
              <a:t>Parsear</a:t>
            </a:r>
            <a:r>
              <a:rPr lang="es-MX" sz="2400" dirty="0"/>
              <a:t> numéricos:</a:t>
            </a:r>
          </a:p>
          <a:p>
            <a:pPr lvl="1"/>
            <a:r>
              <a:rPr lang="es-MX" dirty="0"/>
              <a:t>Cuando se va a operar aritméticamente.</a:t>
            </a:r>
          </a:p>
          <a:p>
            <a:pPr lvl="1"/>
            <a:r>
              <a:rPr lang="es-MX" dirty="0"/>
              <a:t>Cuando se va a comparar si es menor o mayor a un número. </a:t>
            </a:r>
          </a:p>
          <a:p>
            <a:r>
              <a:rPr lang="es-MX" sz="2400" b="1" dirty="0" err="1"/>
              <a:t>For</a:t>
            </a:r>
            <a:r>
              <a:rPr lang="es-MX" sz="2400" dirty="0"/>
              <a:t> se usa cuando sabemos de antemano el número de iteraciones.</a:t>
            </a:r>
          </a:p>
          <a:p>
            <a:r>
              <a:rPr lang="es-MX" sz="2400" b="1" dirty="0" err="1"/>
              <a:t>While</a:t>
            </a:r>
            <a:r>
              <a:rPr lang="es-MX" sz="2400" dirty="0"/>
              <a:t> se usa cuando no sabemos cuántas veces vamos a iterar.</a:t>
            </a:r>
          </a:p>
          <a:p>
            <a:pPr lvl="1"/>
            <a:r>
              <a:rPr lang="es-MX" b="1" dirty="0" err="1"/>
              <a:t>DoWhile</a:t>
            </a:r>
            <a:r>
              <a:rPr lang="es-MX" dirty="0"/>
              <a:t> cuando queremos ejecutar el bloque de código al menos una vez con repeticiones indefinidas.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6706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s-MX" sz="3500"/>
              <a:t>Para el parcial…</a:t>
            </a:r>
            <a:endParaRPr lang="en-US" sz="35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490" y="2644518"/>
            <a:ext cx="8474380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u="sng" dirty="0"/>
              <a:t>Se evalúa (entre otras cosas)</a:t>
            </a:r>
            <a:r>
              <a:rPr lang="es-MX" sz="2400" dirty="0"/>
              <a:t>:</a:t>
            </a:r>
          </a:p>
          <a:p>
            <a:r>
              <a:rPr lang="es-MX" sz="2400" dirty="0"/>
              <a:t>Que se inicialicen las variables </a:t>
            </a:r>
            <a:r>
              <a:rPr lang="es-MX" sz="2400" u="sng" dirty="0"/>
              <a:t>cuando corresponda </a:t>
            </a:r>
            <a:r>
              <a:rPr lang="es-MX" sz="2400" dirty="0"/>
              <a:t>y con un valor correcto.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5821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s-MX" sz="3500"/>
              <a:t>Para el parcial…</a:t>
            </a:r>
            <a:endParaRPr lang="en-US" sz="35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490" y="2644518"/>
            <a:ext cx="8201248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u="sng" dirty="0"/>
              <a:t>Funciones que ayudan</a:t>
            </a:r>
            <a:r>
              <a:rPr lang="es-MX" dirty="0"/>
              <a:t>:</a:t>
            </a:r>
          </a:p>
          <a:p>
            <a:r>
              <a:rPr lang="es-MX" b="1" dirty="0" err="1"/>
              <a:t>toLowerCase</a:t>
            </a:r>
            <a:r>
              <a:rPr lang="es-MX" b="1" dirty="0"/>
              <a:t>/</a:t>
            </a:r>
            <a:r>
              <a:rPr lang="es-MX" b="1" dirty="0" err="1"/>
              <a:t>toUpperCase</a:t>
            </a:r>
            <a:r>
              <a:rPr lang="es-MX" b="1" dirty="0"/>
              <a:t>: </a:t>
            </a:r>
            <a:r>
              <a:rPr lang="es-MX" dirty="0"/>
              <a:t>Cuando queremos hacer evaluaciones que no sean Case </a:t>
            </a:r>
            <a:r>
              <a:rPr lang="es-MX" dirty="0" err="1"/>
              <a:t>Sensitive</a:t>
            </a:r>
            <a:r>
              <a:rPr lang="es-MX" dirty="0"/>
              <a:t>.</a:t>
            </a:r>
          </a:p>
          <a:p>
            <a:r>
              <a:rPr lang="es-MX" b="1" dirty="0" err="1"/>
              <a:t>confirm</a:t>
            </a:r>
            <a:r>
              <a:rPr lang="es-MX" b="1" dirty="0"/>
              <a:t>: </a:t>
            </a:r>
            <a:r>
              <a:rPr lang="es-MX" dirty="0"/>
              <a:t>Preguntas al usuario cuya respuesta sea sí/no, acepto/rechazo, etc.</a:t>
            </a:r>
          </a:p>
          <a:p>
            <a:endParaRPr lang="es-MX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4837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Introducción a la programación</vt:lpstr>
      <vt:lpstr>PowerPoint Presentation</vt:lpstr>
      <vt:lpstr>PowerPoint Presentation</vt:lpstr>
      <vt:lpstr>El parcial</vt:lpstr>
      <vt:lpstr>Para el parcial…</vt:lpstr>
      <vt:lpstr>Para el parcial…</vt:lpstr>
      <vt:lpstr>Para el parcial…</vt:lpstr>
      <vt:lpstr>Para el parcial…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Cerizza, Mauricio Ariel</cp:lastModifiedBy>
  <cp:revision>1</cp:revision>
  <dcterms:created xsi:type="dcterms:W3CDTF">2019-08-05T19:48:44Z</dcterms:created>
  <dcterms:modified xsi:type="dcterms:W3CDTF">2019-08-05T19:53:45Z</dcterms:modified>
</cp:coreProperties>
</file>