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69" d="100"/>
          <a:sy n="69" d="100"/>
        </p:scale>
        <p:origin x="696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27/11/2019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27/11/2019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630" y="1788454"/>
            <a:ext cx="8359052" cy="2098226"/>
          </a:xfrm>
        </p:spPr>
        <p:txBody>
          <a:bodyPr anchor="b">
            <a:noAutofit/>
          </a:bodyPr>
          <a:lstStyle>
            <a:lvl1pPr algn="ctr">
              <a:defRPr sz="7198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209" y="3956280"/>
            <a:ext cx="6829894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2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662" y="6453386"/>
            <a:ext cx="1607525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3382" y="6453386"/>
            <a:ext cx="7021548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123" y="6453386"/>
            <a:ext cx="1595876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663" y="744470"/>
            <a:ext cx="1067133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1541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243" y="2295526"/>
            <a:ext cx="95987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8215C2D-4C5F-41A8-B554-C650AF34C482}" type="datetime1">
              <a:rPr lang="pt-BR" smtClean="0"/>
              <a:t>27/11/2019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8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4062" y="624156"/>
            <a:ext cx="1565358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243" y="624156"/>
            <a:ext cx="817751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E39326-9852-4665-8E10-5CCFE1522248}" type="datetime1">
              <a:rPr lang="pt-BR" smtClean="0"/>
              <a:t>27/11/2019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882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27/11/2019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3396C3-3492-4496-8698-79E4814AE53F}" type="datetime1">
              <a:rPr lang="pt-BR" smtClean="0"/>
              <a:t>27/11/2019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908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826" y="1301361"/>
            <a:ext cx="9610468" cy="2852737"/>
          </a:xfrm>
        </p:spPr>
        <p:txBody>
          <a:bodyPr anchor="b">
            <a:normAutofit/>
          </a:bodyPr>
          <a:lstStyle>
            <a:lvl1pPr algn="r">
              <a:defRPr sz="7198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826" y="4216328"/>
            <a:ext cx="961046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99">
                <a:solidFill>
                  <a:schemeClr val="tx2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716" y="6453386"/>
            <a:ext cx="162198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7F0D0AC-B9DC-491A-B40C-0529EC313878}" type="datetime1">
              <a:rPr lang="pt-BR" smtClean="0"/>
              <a:t>27/11/2019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3639" y="6453386"/>
            <a:ext cx="7021548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123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49840" y="1685652"/>
            <a:ext cx="32741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03687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243" y="2286000"/>
            <a:ext cx="4446628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3704" y="2286000"/>
            <a:ext cx="4446628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758D4F-735F-46FE-9FCB-4849D9F60668}" type="datetime1">
              <a:rPr lang="pt-BR" smtClean="0"/>
              <a:t>27/11/2019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4224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243" y="2340864"/>
            <a:ext cx="4442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9" b="0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243" y="3305208"/>
            <a:ext cx="444282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315" y="2340864"/>
            <a:ext cx="4442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9" b="0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3315" y="3305208"/>
            <a:ext cx="444282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758D4F-735F-46FE-9FCB-4849D9F60668}" type="datetime1">
              <a:rPr lang="pt-BR" smtClean="0"/>
              <a:t>27/11/2019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6115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02F2C7-204F-4F9D-81F3-C7CE8047CD3A}" type="datetime1">
              <a:rPr lang="pt-BR" smtClean="0"/>
              <a:t>27/11/2019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42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758D4F-735F-46FE-9FCB-4849D9F60668}" type="datetime1">
              <a:rPr lang="pt-BR" smtClean="0"/>
              <a:t>27/11/2019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8801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213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11" y="685800"/>
            <a:ext cx="3854716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799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391" y="685801"/>
            <a:ext cx="5210723" cy="5175250"/>
          </a:xfrm>
        </p:spPr>
        <p:txBody>
          <a:bodyPr/>
          <a:lstStyle>
            <a:lvl1pPr>
              <a:defRPr sz="1999"/>
            </a:lvl1pPr>
            <a:lvl2pPr>
              <a:defRPr sz="1999"/>
            </a:lvl2pPr>
            <a:lvl3pPr>
              <a:defRPr sz="1799"/>
            </a:lvl3pPr>
            <a:lvl4pPr>
              <a:defRPr sz="1799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711" y="2856344"/>
            <a:ext cx="3854716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712" y="6453386"/>
            <a:ext cx="1204258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E5CA678-7531-4BBD-B1E6-6A1CA37BCB1B}" type="datetime1">
              <a:rPr lang="pt-BR" smtClean="0"/>
              <a:t>27/11/2019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371" y="6453386"/>
            <a:ext cx="237305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0566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2139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39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213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11" y="685800"/>
            <a:ext cx="3854716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799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0679" y="1"/>
            <a:ext cx="6658146" cy="6857999"/>
          </a:xfrm>
        </p:spPr>
        <p:txBody>
          <a:bodyPr anchor="t">
            <a:normAutofit/>
          </a:bodyPr>
          <a:lstStyle>
            <a:lvl1pPr marL="0" indent="0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711" y="2855968"/>
            <a:ext cx="3854716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712" y="6453386"/>
            <a:ext cx="1204258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2184FD6-C734-4162-88D8-0C01192F6E9B}" type="datetime1">
              <a:rPr lang="pt-BR" smtClean="0"/>
              <a:t>27/11/2019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371" y="6453386"/>
            <a:ext cx="237305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0566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2139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945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243" y="2286000"/>
            <a:ext cx="95987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27/11/2019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7971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44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89000"/>
        </a:lnSpc>
        <a:spcBef>
          <a:spcPct val="0"/>
        </a:spcBef>
        <a:buNone/>
        <a:defRPr sz="4399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3933" indent="-383933" algn="l" defTabSz="914126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1999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126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999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189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799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251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799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5314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2377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199440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6503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3566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4630" y="1788454"/>
            <a:ext cx="8068214" cy="2167826"/>
          </a:xfrm>
        </p:spPr>
        <p:txBody>
          <a:bodyPr rtlCol="0"/>
          <a:lstStyle/>
          <a:p>
            <a:pPr rtl="0"/>
            <a:r>
              <a:rPr lang="pt-BR" dirty="0"/>
              <a:t>Trabalho Técnico Informática</a:t>
            </a:r>
            <a:br>
              <a:rPr lang="pt-BR" dirty="0"/>
            </a:br>
            <a:r>
              <a:rPr lang="pt-BR" sz="2900" dirty="0"/>
              <a:t>Cálculo de Matrizes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465" y="4077072"/>
            <a:ext cx="6829894" cy="1086237"/>
          </a:xfrm>
        </p:spPr>
        <p:txBody>
          <a:bodyPr rtlCol="0"/>
          <a:lstStyle/>
          <a:p>
            <a:pPr rtl="0"/>
            <a:r>
              <a:rPr lang="pt-BR" dirty="0"/>
              <a:t>Nomes: Cristian e Fábio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C80DD-D69D-444A-AC43-4EFDE0E2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 Sobre Matrizes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6AEC77-DCC0-4A15-AB4E-CB94DE305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905000"/>
            <a:ext cx="10801200" cy="4267200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Operações com matrizes (soma, subtração, multiplicação, inversa e transposta). Fazer um menu para interação com o usuário.</a:t>
            </a:r>
          </a:p>
        </p:txBody>
      </p:sp>
    </p:spTree>
    <p:extLst>
      <p:ext uri="{BB962C8B-B14F-4D97-AF65-F5344CB8AC3E}">
        <p14:creationId xmlns:p14="http://schemas.microsoft.com/office/powerpoint/2010/main" val="342578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2C56F-FE91-4D55-8A22-CF9DDF2D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são Matrizes ?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A60FF-0293-41F6-81DB-2C4F0011F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612558" cy="4267200"/>
          </a:xfrm>
        </p:spPr>
        <p:txBody>
          <a:bodyPr/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organizações de informações numéricas em uma tabela retangular formada por linhas e colunas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4C244B-EF74-419C-937C-4EC10F34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3573014"/>
            <a:ext cx="3218967" cy="23898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99953C5-B63C-4669-9F50-2C9CD1909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4038600"/>
            <a:ext cx="3066554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9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62B7B-C858-42B6-A2DF-69AABFCC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usamos Matrizes?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3BDB3-DDC6-4038-BA9A-66057FEC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905000"/>
            <a:ext cx="10801200" cy="4267200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/>
              <a:t>São usadas nas áreas mais avançadas como: Criptografia, Análise do Crescimento da população, probabilidade de chuva, quantas pessoas podem comprar um produto novo, controle de tráfego (desde aviões até carros) etc. Ou seja é amplamente usada nos campos de Matemática, Física, Administração, Economia, Biologia, Contabilidade, Engenharia, Química, Computação gráfica, Astronomia, Geografia entre outros.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21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3A762-CADF-403D-8C5F-BEF5AFF5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Adição de Matrizes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7BAE3-0C31-4B5A-A518-57D5779B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905000"/>
            <a:ext cx="10153128" cy="4267200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Partindo de duas matrizes A e B de mesmo tipo, ou seja, A =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 B =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podemos encontrar a 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 soma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 + B), bastando, para isso, somarmos os elementos correspondentes de A e B.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 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b</a:t>
            </a:r>
            <a:r>
              <a:rPr lang="pt-B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c</a:t>
            </a:r>
            <a:r>
              <a:rPr lang="pt-B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pt-BR" sz="2400" dirty="0"/>
            </a:br>
            <a:br>
              <a:rPr lang="pt-BR" dirty="0"/>
            </a:br>
            <a:endParaRPr lang="pt-BR" dirty="0"/>
          </a:p>
        </p:txBody>
      </p:sp>
      <p:pic>
        <p:nvPicPr>
          <p:cNvPr id="2050" name="Picture 2" descr="Resultado de imagem para soma de matriz 2x2">
            <a:extLst>
              <a:ext uri="{FF2B5EF4-FFF2-40B4-BE49-F238E27FC236}">
                <a16:creationId xmlns:a16="http://schemas.microsoft.com/office/drawing/2014/main" id="{B2BF984D-73B2-4968-A23B-73BADF18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9" y="4293096"/>
            <a:ext cx="6912768" cy="16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43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40AE8-2E58-46A2-8967-1B511859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062" y="59358"/>
            <a:ext cx="9598700" cy="1485900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Subtração de Matrizes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15336-2635-4D9C-A11E-3CCDE33D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500" y="1865771"/>
            <a:ext cx="9781503" cy="4433782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Partindo de duas matrizes (A e B) de mesmo tipo, ou seja, A =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mxn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 B =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mxn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podemos encontrar a 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 diferença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 – B) subtraindo os seus elementos correspondentes entre si.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 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b</a:t>
            </a:r>
            <a:r>
              <a:rPr lang="pt-B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c</a:t>
            </a:r>
            <a:r>
              <a:rPr lang="pt-B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pt-BR" dirty="0"/>
            </a:br>
            <a:endParaRPr lang="pt-BR" dirty="0"/>
          </a:p>
        </p:txBody>
      </p:sp>
      <p:pic>
        <p:nvPicPr>
          <p:cNvPr id="3074" name="Picture 2" descr="Resultado de imagem para subtração de matriz 2x2">
            <a:extLst>
              <a:ext uri="{FF2B5EF4-FFF2-40B4-BE49-F238E27FC236}">
                <a16:creationId xmlns:a16="http://schemas.microsoft.com/office/drawing/2014/main" id="{A2603CEC-5D31-415A-86E6-65FB2A69C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3890392"/>
            <a:ext cx="3914481" cy="22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67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492D7-C13B-45DF-9205-CAF86422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Multiplicação de Matrizes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6C4960-A2A8-47DD-A6B1-D3677972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242" y="1954138"/>
            <a:ext cx="10051761" cy="3581400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multiplicação de matrizes corresponde ao produto entre duas matrizes. O número de linhas da matriz é definida pela letra 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 o número de colunas pela letra 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Assim, o produto das matrizes A e B é a matriz C, em que cada elemento C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obtido por meio da soma dos produtos dos elementos correspondentes da multiplicação da linha do A pelos elementos da coluna B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0FFE7A-6E7C-49A6-94DB-473759F2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148" y="4445884"/>
            <a:ext cx="3947954" cy="173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3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D453-638C-44A8-BF92-BB08F57B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 Inversa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C4F40B-B657-4DA2-91B4-16F868F28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754" y="1810147"/>
            <a:ext cx="9899226" cy="4267200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matriz inversa ou matriz invertível é um tipo de matriz quadrada, ou seja, que possui o mesmo número de linhas (m) e colunas (n).Ela ocorre quando o produto de duas matrizes resulta numa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 identidade de mesma ordem (mesmo número de linhas e colunas). Assim, para encontrar a inversa de uma matriz, utiliza-se a multiplicação.</a:t>
            </a:r>
          </a:p>
          <a:p>
            <a:pPr marL="0" indent="0" fontAlgn="base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x B = I</a:t>
            </a:r>
            <a:r>
              <a:rPr lang="pt-B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(quando a matriz B é inversa da matriz A)</a:t>
            </a:r>
          </a:p>
          <a:p>
            <a:endParaRPr lang="pt-BR" dirty="0"/>
          </a:p>
        </p:txBody>
      </p:sp>
      <p:pic>
        <p:nvPicPr>
          <p:cNvPr id="1026" name="Picture 2" descr="Resultado de imagem para matriz inversa 2x2 fórmula">
            <a:extLst>
              <a:ext uri="{FF2B5EF4-FFF2-40B4-BE49-F238E27FC236}">
                <a16:creationId xmlns:a16="http://schemas.microsoft.com/office/drawing/2014/main" id="{CED81962-A416-4C4E-8DC4-6219B86C1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85" y="4293096"/>
            <a:ext cx="4955483" cy="230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46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369E6-57FD-4575-BA29-921ABA33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Transposta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6C46A-AC60-401E-BB48-F079A3F8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062" y="1772816"/>
            <a:ext cx="10127942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 a transposta de uma matriz é reescrevê-la de forma que suas linhas e colunas troquem de posições ordenadamente, isto é, a primeira linha é reescrita como a primeira coluna, a segunda linha é reescrita como a segunda coluna e assim por diante, até que se termine de reescrever todas as linhas na forma de coluna.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7F9D6A-FD1B-40EB-90FE-E5135CF55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62" y="3811672"/>
            <a:ext cx="3913228" cy="26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6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rtar">
  <a:themeElements>
    <a:clrScheme name="Personalizada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FF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302</TotalTime>
  <Words>491</Words>
  <Application>Microsoft Office PowerPoint</Application>
  <PresentationFormat>Personalizar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Corbel</vt:lpstr>
      <vt:lpstr>Franklin Gothic Book</vt:lpstr>
      <vt:lpstr>Times New Roman</vt:lpstr>
      <vt:lpstr>Cortar</vt:lpstr>
      <vt:lpstr>Trabalho Técnico Informática Cálculo de Matrizes </vt:lpstr>
      <vt:lpstr>Trabalho Sobre Matrizes</vt:lpstr>
      <vt:lpstr>O que são Matrizes ? </vt:lpstr>
      <vt:lpstr>Onde usamos Matrizes?</vt:lpstr>
      <vt:lpstr>Adição de Matrizes </vt:lpstr>
      <vt:lpstr> Subtração de Matrizes </vt:lpstr>
      <vt:lpstr>Multiplicação de Matrizes</vt:lpstr>
      <vt:lpstr>Matriz Inversa</vt:lpstr>
      <vt:lpstr>Matriz Transposta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Técnico Informática Cálculo de Matrizes</dc:title>
  <dc:creator>Escola JoaoXXIII</dc:creator>
  <cp:lastModifiedBy>Escola JoaoXXIII</cp:lastModifiedBy>
  <cp:revision>19</cp:revision>
  <dcterms:created xsi:type="dcterms:W3CDTF">2019-11-20T21:53:56Z</dcterms:created>
  <dcterms:modified xsi:type="dcterms:W3CDTF">2019-11-27T21:35:07Z</dcterms:modified>
</cp:coreProperties>
</file>