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18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8" autoAdjust="0"/>
    <p:restoredTop sz="94660"/>
  </p:normalViewPr>
  <p:slideViewPr>
    <p:cSldViewPr snapToGrid="0">
      <p:cViewPr>
        <p:scale>
          <a:sx n="125" d="100"/>
          <a:sy n="125" d="100"/>
        </p:scale>
        <p:origin x="-150" y="-6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EF43-DAC1-4913-9986-4611098046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D2AE14-635F-4521-B0D5-6F1FBD93C9D6}">
      <dgm:prSet/>
      <dgm:spPr/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BF0C7D-0C6F-4AE6-8A8F-4779DCBE1EFC}" type="parTrans" cxnId="{A031226B-B8C2-45CC-B447-B74FA125F9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6B36D6-EAC7-470C-BC90-531E4C82168B}" type="sibTrans" cxnId="{A031226B-B8C2-45CC-B447-B74FA125F9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AF8FB-4733-4C34-914D-E77011345077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登录验证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B8711-D4CE-465E-B279-703FC779D2A7}" type="parTrans" cxnId="{683A827E-47DE-4220-8ED3-87E2A4D77B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AE99BB-3249-4E22-95EA-4503BA74A716}" type="sibTrans" cxnId="{683A827E-47DE-4220-8ED3-87E2A4D77B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C0220-38B2-4C6E-B8E6-74DF46BCF7B2}">
      <dgm:prSet/>
      <dgm:spPr/>
      <dgm:t>
        <a:bodyPr/>
        <a:lstStyle/>
        <a:p>
          <a:pPr rtl="0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登录结果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E2A0CE-1858-4818-910D-8B2B9A52CE05}" type="parTrans" cxnId="{1C6876A3-812E-467C-9772-9B11D9324AE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4B06C-1C70-4722-AB21-75D1EC3892AA}" type="sibTrans" cxnId="{1C6876A3-812E-467C-9772-9B11D9324AE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D68A0-9BF7-40FD-8CFA-9363672AB55D}" type="pres">
      <dgm:prSet presAssocID="{3AE9EF43-DAC1-4913-9986-4611098046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23FD2F-98AF-46D7-8959-A77E776852E7}" type="pres">
      <dgm:prSet presAssocID="{71D2AE14-635F-4521-B0D5-6F1FBD93C9D6}" presName="hierRoot1" presStyleCnt="0">
        <dgm:presLayoutVars>
          <dgm:hierBranch val="init"/>
        </dgm:presLayoutVars>
      </dgm:prSet>
      <dgm:spPr/>
    </dgm:pt>
    <dgm:pt modelId="{0468905B-75CF-4158-8989-1E4335566152}" type="pres">
      <dgm:prSet presAssocID="{71D2AE14-635F-4521-B0D5-6F1FBD93C9D6}" presName="rootComposite1" presStyleCnt="0"/>
      <dgm:spPr/>
    </dgm:pt>
    <dgm:pt modelId="{9140482F-69B4-4B29-A73F-F27BD728C669}" type="pres">
      <dgm:prSet presAssocID="{71D2AE14-635F-4521-B0D5-6F1FBD93C9D6}" presName="rootText1" presStyleLbl="node0" presStyleIdx="0" presStyleCnt="1" custLinFactNeighborX="0" custLinFactNeighborY="32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21D6C-6275-4654-8F8A-332D663C7713}" type="pres">
      <dgm:prSet presAssocID="{71D2AE14-635F-4521-B0D5-6F1FBD93C9D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5EFA901-6124-4D1B-9E09-637EA2418CCD}" type="pres">
      <dgm:prSet presAssocID="{71D2AE14-635F-4521-B0D5-6F1FBD93C9D6}" presName="hierChild2" presStyleCnt="0"/>
      <dgm:spPr/>
    </dgm:pt>
    <dgm:pt modelId="{751551E8-4565-40BD-AD5F-0657C7A11622}" type="pres">
      <dgm:prSet presAssocID="{6BE2A0CE-1858-4818-910D-8B2B9A52CE0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DA9CC6B0-3C87-4657-9254-4FABF9BC96A6}" type="pres">
      <dgm:prSet presAssocID="{AA1C0220-38B2-4C6E-B8E6-74DF46BCF7B2}" presName="hierRoot2" presStyleCnt="0">
        <dgm:presLayoutVars>
          <dgm:hierBranch val="init"/>
        </dgm:presLayoutVars>
      </dgm:prSet>
      <dgm:spPr/>
    </dgm:pt>
    <dgm:pt modelId="{207CB1A0-F655-476F-97DC-5BC3628265DC}" type="pres">
      <dgm:prSet presAssocID="{AA1C0220-38B2-4C6E-B8E6-74DF46BCF7B2}" presName="rootComposite" presStyleCnt="0"/>
      <dgm:spPr/>
    </dgm:pt>
    <dgm:pt modelId="{B3115217-A04E-42C3-86D1-BCBC1BCE233D}" type="pres">
      <dgm:prSet presAssocID="{AA1C0220-38B2-4C6E-B8E6-74DF46BCF7B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9523BA-56D9-4D02-A295-E30726DD9722}" type="pres">
      <dgm:prSet presAssocID="{AA1C0220-38B2-4C6E-B8E6-74DF46BCF7B2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B46D34DE-958C-47EF-8EE2-2474785E5152}" type="pres">
      <dgm:prSet presAssocID="{AA1C0220-38B2-4C6E-B8E6-74DF46BCF7B2}" presName="hierChild4" presStyleCnt="0"/>
      <dgm:spPr/>
    </dgm:pt>
    <dgm:pt modelId="{DA3BA82B-574A-49C7-A6D5-14E935E30518}" type="pres">
      <dgm:prSet presAssocID="{AA1C0220-38B2-4C6E-B8E6-74DF46BCF7B2}" presName="hierChild5" presStyleCnt="0"/>
      <dgm:spPr/>
    </dgm:pt>
    <dgm:pt modelId="{96B8F75E-3BFB-4996-8B22-6566D69BF4BC}" type="pres">
      <dgm:prSet presAssocID="{478B8711-D4CE-465E-B279-703FC779D2A7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79B89BCE-0C0E-46B8-B698-8C661F3CB5A8}" type="pres">
      <dgm:prSet presAssocID="{B34AF8FB-4733-4C34-914D-E77011345077}" presName="hierRoot2" presStyleCnt="0">
        <dgm:presLayoutVars>
          <dgm:hierBranch val="init"/>
        </dgm:presLayoutVars>
      </dgm:prSet>
      <dgm:spPr/>
    </dgm:pt>
    <dgm:pt modelId="{AAA1977F-8067-4BA1-A693-0D86EC6CD31F}" type="pres">
      <dgm:prSet presAssocID="{B34AF8FB-4733-4C34-914D-E77011345077}" presName="rootComposite" presStyleCnt="0"/>
      <dgm:spPr/>
    </dgm:pt>
    <dgm:pt modelId="{F26A273D-CEB0-402C-83AA-84997733A84F}" type="pres">
      <dgm:prSet presAssocID="{B34AF8FB-4733-4C34-914D-E7701134507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1233AF-85F8-46B9-99F2-14BE3636EEF9}" type="pres">
      <dgm:prSet presAssocID="{B34AF8FB-4733-4C34-914D-E7701134507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91383025-150A-46A8-8ECF-934F741E1DE6}" type="pres">
      <dgm:prSet presAssocID="{B34AF8FB-4733-4C34-914D-E77011345077}" presName="hierChild4" presStyleCnt="0"/>
      <dgm:spPr/>
    </dgm:pt>
    <dgm:pt modelId="{9B718F72-D1D7-42BD-9660-DB5607574D4F}" type="pres">
      <dgm:prSet presAssocID="{B34AF8FB-4733-4C34-914D-E77011345077}" presName="hierChild5" presStyleCnt="0"/>
      <dgm:spPr/>
    </dgm:pt>
    <dgm:pt modelId="{3DA8D467-04DB-4070-952B-98E0FC0803CF}" type="pres">
      <dgm:prSet presAssocID="{71D2AE14-635F-4521-B0D5-6F1FBD93C9D6}" presName="hierChild3" presStyleCnt="0"/>
      <dgm:spPr/>
    </dgm:pt>
  </dgm:ptLst>
  <dgm:cxnLst>
    <dgm:cxn modelId="{C5377F15-826F-4C54-AC6F-4337BFB102B2}" type="presOf" srcId="{6BE2A0CE-1858-4818-910D-8B2B9A52CE05}" destId="{751551E8-4565-40BD-AD5F-0657C7A11622}" srcOrd="0" destOrd="0" presId="urn:microsoft.com/office/officeart/2005/8/layout/orgChart1"/>
    <dgm:cxn modelId="{66F2B3AB-8EF3-41A3-A789-76E75DF6F038}" type="presOf" srcId="{71D2AE14-635F-4521-B0D5-6F1FBD93C9D6}" destId="{9140482F-69B4-4B29-A73F-F27BD728C669}" srcOrd="0" destOrd="0" presId="urn:microsoft.com/office/officeart/2005/8/layout/orgChart1"/>
    <dgm:cxn modelId="{9F170D63-008E-4FB0-B5E6-998868BB2FCC}" type="presOf" srcId="{B34AF8FB-4733-4C34-914D-E77011345077}" destId="{5F1233AF-85F8-46B9-99F2-14BE3636EEF9}" srcOrd="1" destOrd="0" presId="urn:microsoft.com/office/officeart/2005/8/layout/orgChart1"/>
    <dgm:cxn modelId="{70606ADF-5CBD-4983-8AE0-FD4C1C8ADDE5}" type="presOf" srcId="{478B8711-D4CE-465E-B279-703FC779D2A7}" destId="{96B8F75E-3BFB-4996-8B22-6566D69BF4BC}" srcOrd="0" destOrd="0" presId="urn:microsoft.com/office/officeart/2005/8/layout/orgChart1"/>
    <dgm:cxn modelId="{AB1ECA29-2C07-4F9C-98D6-7E578D6D7CF1}" type="presOf" srcId="{71D2AE14-635F-4521-B0D5-6F1FBD93C9D6}" destId="{FD821D6C-6275-4654-8F8A-332D663C7713}" srcOrd="1" destOrd="0" presId="urn:microsoft.com/office/officeart/2005/8/layout/orgChart1"/>
    <dgm:cxn modelId="{A031226B-B8C2-45CC-B447-B74FA125F969}" srcId="{3AE9EF43-DAC1-4913-9986-461109804601}" destId="{71D2AE14-635F-4521-B0D5-6F1FBD93C9D6}" srcOrd="0" destOrd="0" parTransId="{29BF0C7D-0C6F-4AE6-8A8F-4779DCBE1EFC}" sibTransId="{556B36D6-EAC7-470C-BC90-531E4C82168B}"/>
    <dgm:cxn modelId="{ECD0D055-56EA-4052-834C-8F9803124FD8}" type="presOf" srcId="{AA1C0220-38B2-4C6E-B8E6-74DF46BCF7B2}" destId="{259523BA-56D9-4D02-A295-E30726DD9722}" srcOrd="1" destOrd="0" presId="urn:microsoft.com/office/officeart/2005/8/layout/orgChart1"/>
    <dgm:cxn modelId="{1C6876A3-812E-467C-9772-9B11D9324AE8}" srcId="{71D2AE14-635F-4521-B0D5-6F1FBD93C9D6}" destId="{AA1C0220-38B2-4C6E-B8E6-74DF46BCF7B2}" srcOrd="0" destOrd="0" parTransId="{6BE2A0CE-1858-4818-910D-8B2B9A52CE05}" sibTransId="{A744B06C-1C70-4722-AB21-75D1EC3892AA}"/>
    <dgm:cxn modelId="{16027CEE-E987-47EF-AB2F-D5C00064DE19}" type="presOf" srcId="{AA1C0220-38B2-4C6E-B8E6-74DF46BCF7B2}" destId="{B3115217-A04E-42C3-86D1-BCBC1BCE233D}" srcOrd="0" destOrd="0" presId="urn:microsoft.com/office/officeart/2005/8/layout/orgChart1"/>
    <dgm:cxn modelId="{683A827E-47DE-4220-8ED3-87E2A4D77B07}" srcId="{71D2AE14-635F-4521-B0D5-6F1FBD93C9D6}" destId="{B34AF8FB-4733-4C34-914D-E77011345077}" srcOrd="1" destOrd="0" parTransId="{478B8711-D4CE-465E-B279-703FC779D2A7}" sibTransId="{03AE99BB-3249-4E22-95EA-4503BA74A716}"/>
    <dgm:cxn modelId="{771E54B5-E6EC-4413-A696-54F8939181B1}" type="presOf" srcId="{3AE9EF43-DAC1-4913-9986-461109804601}" destId="{9B0D68A0-9BF7-40FD-8CFA-9363672AB55D}" srcOrd="0" destOrd="0" presId="urn:microsoft.com/office/officeart/2005/8/layout/orgChart1"/>
    <dgm:cxn modelId="{825BE0DC-F900-46DC-AE48-4AB3756E377D}" type="presOf" srcId="{B34AF8FB-4733-4C34-914D-E77011345077}" destId="{F26A273D-CEB0-402C-83AA-84997733A84F}" srcOrd="0" destOrd="0" presId="urn:microsoft.com/office/officeart/2005/8/layout/orgChart1"/>
    <dgm:cxn modelId="{188A61B0-28AF-4B62-ACAB-9A230215F067}" type="presParOf" srcId="{9B0D68A0-9BF7-40FD-8CFA-9363672AB55D}" destId="{9F23FD2F-98AF-46D7-8959-A77E776852E7}" srcOrd="0" destOrd="0" presId="urn:microsoft.com/office/officeart/2005/8/layout/orgChart1"/>
    <dgm:cxn modelId="{DEC248DF-1D2F-4E21-A3A3-FB33BDD295D7}" type="presParOf" srcId="{9F23FD2F-98AF-46D7-8959-A77E776852E7}" destId="{0468905B-75CF-4158-8989-1E4335566152}" srcOrd="0" destOrd="0" presId="urn:microsoft.com/office/officeart/2005/8/layout/orgChart1"/>
    <dgm:cxn modelId="{4F63D47D-BB7B-4495-9E67-85E54BE0C464}" type="presParOf" srcId="{0468905B-75CF-4158-8989-1E4335566152}" destId="{9140482F-69B4-4B29-A73F-F27BD728C669}" srcOrd="0" destOrd="0" presId="urn:microsoft.com/office/officeart/2005/8/layout/orgChart1"/>
    <dgm:cxn modelId="{70EB3682-C1AE-4324-9471-C8B323BBEF4D}" type="presParOf" srcId="{0468905B-75CF-4158-8989-1E4335566152}" destId="{FD821D6C-6275-4654-8F8A-332D663C7713}" srcOrd="1" destOrd="0" presId="urn:microsoft.com/office/officeart/2005/8/layout/orgChart1"/>
    <dgm:cxn modelId="{86697361-F48F-4606-AC89-EB94E5BC6499}" type="presParOf" srcId="{9F23FD2F-98AF-46D7-8959-A77E776852E7}" destId="{45EFA901-6124-4D1B-9E09-637EA2418CCD}" srcOrd="1" destOrd="0" presId="urn:microsoft.com/office/officeart/2005/8/layout/orgChart1"/>
    <dgm:cxn modelId="{78E933A2-3D4B-4224-85B5-0240A0C45AB9}" type="presParOf" srcId="{45EFA901-6124-4D1B-9E09-637EA2418CCD}" destId="{751551E8-4565-40BD-AD5F-0657C7A11622}" srcOrd="0" destOrd="0" presId="urn:microsoft.com/office/officeart/2005/8/layout/orgChart1"/>
    <dgm:cxn modelId="{823B1C6E-4DA6-4823-B3A2-005ADC57D4F1}" type="presParOf" srcId="{45EFA901-6124-4D1B-9E09-637EA2418CCD}" destId="{DA9CC6B0-3C87-4657-9254-4FABF9BC96A6}" srcOrd="1" destOrd="0" presId="urn:microsoft.com/office/officeart/2005/8/layout/orgChart1"/>
    <dgm:cxn modelId="{615CA5F6-113B-46A8-BCD0-48F1FEA4FB15}" type="presParOf" srcId="{DA9CC6B0-3C87-4657-9254-4FABF9BC96A6}" destId="{207CB1A0-F655-476F-97DC-5BC3628265DC}" srcOrd="0" destOrd="0" presId="urn:microsoft.com/office/officeart/2005/8/layout/orgChart1"/>
    <dgm:cxn modelId="{C01D4BAE-C49B-49CF-B2AC-9AEAF3940FF8}" type="presParOf" srcId="{207CB1A0-F655-476F-97DC-5BC3628265DC}" destId="{B3115217-A04E-42C3-86D1-BCBC1BCE233D}" srcOrd="0" destOrd="0" presId="urn:microsoft.com/office/officeart/2005/8/layout/orgChart1"/>
    <dgm:cxn modelId="{4B787AC6-89A3-48AF-AC61-9605BCF21E8D}" type="presParOf" srcId="{207CB1A0-F655-476F-97DC-5BC3628265DC}" destId="{259523BA-56D9-4D02-A295-E30726DD9722}" srcOrd="1" destOrd="0" presId="urn:microsoft.com/office/officeart/2005/8/layout/orgChart1"/>
    <dgm:cxn modelId="{FCB4B55A-F60F-4738-9238-F1902D651812}" type="presParOf" srcId="{DA9CC6B0-3C87-4657-9254-4FABF9BC96A6}" destId="{B46D34DE-958C-47EF-8EE2-2474785E5152}" srcOrd="1" destOrd="0" presId="urn:microsoft.com/office/officeart/2005/8/layout/orgChart1"/>
    <dgm:cxn modelId="{F0A6CD84-B1ED-4561-8609-7FBD9C2F9DDC}" type="presParOf" srcId="{DA9CC6B0-3C87-4657-9254-4FABF9BC96A6}" destId="{DA3BA82B-574A-49C7-A6D5-14E935E30518}" srcOrd="2" destOrd="0" presId="urn:microsoft.com/office/officeart/2005/8/layout/orgChart1"/>
    <dgm:cxn modelId="{923F4AF3-1C46-49CC-8DCA-3724EB6E0D05}" type="presParOf" srcId="{45EFA901-6124-4D1B-9E09-637EA2418CCD}" destId="{96B8F75E-3BFB-4996-8B22-6566D69BF4BC}" srcOrd="2" destOrd="0" presId="urn:microsoft.com/office/officeart/2005/8/layout/orgChart1"/>
    <dgm:cxn modelId="{018E0DA7-1322-42E3-99DC-40DF3CFDD2A0}" type="presParOf" srcId="{45EFA901-6124-4D1B-9E09-637EA2418CCD}" destId="{79B89BCE-0C0E-46B8-B698-8C661F3CB5A8}" srcOrd="3" destOrd="0" presId="urn:microsoft.com/office/officeart/2005/8/layout/orgChart1"/>
    <dgm:cxn modelId="{5131CDCF-F35E-4356-8A89-402A01DDE37E}" type="presParOf" srcId="{79B89BCE-0C0E-46B8-B698-8C661F3CB5A8}" destId="{AAA1977F-8067-4BA1-A693-0D86EC6CD31F}" srcOrd="0" destOrd="0" presId="urn:microsoft.com/office/officeart/2005/8/layout/orgChart1"/>
    <dgm:cxn modelId="{E8CF0C0A-FE89-4127-8BCB-27E663FCB47C}" type="presParOf" srcId="{AAA1977F-8067-4BA1-A693-0D86EC6CD31F}" destId="{F26A273D-CEB0-402C-83AA-84997733A84F}" srcOrd="0" destOrd="0" presId="urn:microsoft.com/office/officeart/2005/8/layout/orgChart1"/>
    <dgm:cxn modelId="{11DA0AF0-E718-4AED-B9D8-D4F40479438E}" type="presParOf" srcId="{AAA1977F-8067-4BA1-A693-0D86EC6CD31F}" destId="{5F1233AF-85F8-46B9-99F2-14BE3636EEF9}" srcOrd="1" destOrd="0" presId="urn:microsoft.com/office/officeart/2005/8/layout/orgChart1"/>
    <dgm:cxn modelId="{FD14DEF4-2A2B-4A29-9F2C-F69603091DBD}" type="presParOf" srcId="{79B89BCE-0C0E-46B8-B698-8C661F3CB5A8}" destId="{91383025-150A-46A8-8ECF-934F741E1DE6}" srcOrd="1" destOrd="0" presId="urn:microsoft.com/office/officeart/2005/8/layout/orgChart1"/>
    <dgm:cxn modelId="{FEF2E4BE-0DBE-4EB9-ACAF-180435A0B81D}" type="presParOf" srcId="{79B89BCE-0C0E-46B8-B698-8C661F3CB5A8}" destId="{9B718F72-D1D7-42BD-9660-DB5607574D4F}" srcOrd="2" destOrd="0" presId="urn:microsoft.com/office/officeart/2005/8/layout/orgChart1"/>
    <dgm:cxn modelId="{439B772C-047F-44C4-9D54-BAA3E2762D2A}" type="presParOf" srcId="{9F23FD2F-98AF-46D7-8959-A77E776852E7}" destId="{3DA8D467-04DB-4070-952B-98E0FC0803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C72D6-F764-4A8F-B216-8DBE732F22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6235C2-6CA8-41D9-BB33-7E0592D3CCB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基础信息录入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D1D9F1-B804-4BFF-BF83-DE7B7AB367B2}" type="parTrans" cxnId="{D05D7319-143B-4E55-856F-D162368EDD99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531AAC-9643-4EF0-89C0-39BAE5E6E036}" type="sibTrans" cxnId="{D05D7319-143B-4E55-856F-D162368EDD99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97726D-8BCD-4BF6-A756-D8325BA19858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楼栋单元信息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D045F-55D4-451F-BB1A-EFC9ECC81F51}" type="parTrans" cxnId="{8A2D1FAA-C562-4EB4-A01B-5543D01CDA3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EB705-EC5F-4126-9059-C5A3710C2C2B}" type="sibTrans" cxnId="{8A2D1FAA-C562-4EB4-A01B-5543D01CDA3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285F7-E452-4EA9-BA54-C560CFA31404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设备在线检测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81ECD2-12B7-4F20-94F1-8909B5759A2D}" type="parTrans" cxnId="{BEECBCBE-D4AF-4A19-A047-183B132E638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E022F4-BA1D-44E5-B28D-E12F3E24387A}" type="sibTrans" cxnId="{BEECBCBE-D4AF-4A19-A047-183B132E638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8BE829-DBB5-4297-99D5-0CCF317E279A}" type="pres">
      <dgm:prSet presAssocID="{066C72D6-F764-4A8F-B216-8DBE732F22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1EDEC3-5AF6-4AF2-ABDD-8A229D53849C}" type="pres">
      <dgm:prSet presAssocID="{BD6235C2-6CA8-41D9-BB33-7E0592D3CCBD}" presName="hierRoot1" presStyleCnt="0">
        <dgm:presLayoutVars>
          <dgm:hierBranch val="init"/>
        </dgm:presLayoutVars>
      </dgm:prSet>
      <dgm:spPr/>
    </dgm:pt>
    <dgm:pt modelId="{6BEBC1A5-4119-4CEF-84F4-884F3A6926BF}" type="pres">
      <dgm:prSet presAssocID="{BD6235C2-6CA8-41D9-BB33-7E0592D3CCBD}" presName="rootComposite1" presStyleCnt="0"/>
      <dgm:spPr/>
    </dgm:pt>
    <dgm:pt modelId="{002B485D-6180-4F46-81B7-E13517822023}" type="pres">
      <dgm:prSet presAssocID="{BD6235C2-6CA8-41D9-BB33-7E0592D3CCBD}" presName="rootText1" presStyleLbl="node0" presStyleIdx="0" presStyleCnt="1" custScaleX="205293" custLinFactNeighborX="-10588" custLinFactNeighborY="-7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308E3-1AEF-4E82-AC5F-EC53B215B04F}" type="pres">
      <dgm:prSet presAssocID="{BD6235C2-6CA8-41D9-BB33-7E0592D3CCB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01C8841-81E4-48BC-8F47-C25885531AB1}" type="pres">
      <dgm:prSet presAssocID="{BD6235C2-6CA8-41D9-BB33-7E0592D3CCBD}" presName="hierChild2" presStyleCnt="0"/>
      <dgm:spPr/>
    </dgm:pt>
    <dgm:pt modelId="{FF5B7C90-3244-4780-BE37-B81C4C1ED72B}" type="pres">
      <dgm:prSet presAssocID="{AF0D045F-55D4-451F-BB1A-EFC9ECC81F51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9A374E67-0759-41CD-8FFE-172450A70A53}" type="pres">
      <dgm:prSet presAssocID="{8997726D-8BCD-4BF6-A756-D8325BA19858}" presName="hierRoot2" presStyleCnt="0">
        <dgm:presLayoutVars>
          <dgm:hierBranch val="init"/>
        </dgm:presLayoutVars>
      </dgm:prSet>
      <dgm:spPr/>
    </dgm:pt>
    <dgm:pt modelId="{8FA88765-1303-4D42-9260-E148356AA7C4}" type="pres">
      <dgm:prSet presAssocID="{8997726D-8BCD-4BF6-A756-D8325BA19858}" presName="rootComposite" presStyleCnt="0"/>
      <dgm:spPr/>
    </dgm:pt>
    <dgm:pt modelId="{76F9558E-1D32-4B0F-9FE9-D42781EB5784}" type="pres">
      <dgm:prSet presAssocID="{8997726D-8BCD-4BF6-A756-D8325BA19858}" presName="rootText" presStyleLbl="node2" presStyleIdx="0" presStyleCnt="2" custScaleX="160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5E2E90-678C-4317-8699-BE24DBBA4623}" type="pres">
      <dgm:prSet presAssocID="{8997726D-8BCD-4BF6-A756-D8325BA19858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E504703-CF24-41A7-985D-EE9E40956546}" type="pres">
      <dgm:prSet presAssocID="{8997726D-8BCD-4BF6-A756-D8325BA19858}" presName="hierChild4" presStyleCnt="0"/>
      <dgm:spPr/>
    </dgm:pt>
    <dgm:pt modelId="{4D701F6F-8DDB-4EF5-A121-06BCA4E16435}" type="pres">
      <dgm:prSet presAssocID="{8997726D-8BCD-4BF6-A756-D8325BA19858}" presName="hierChild5" presStyleCnt="0"/>
      <dgm:spPr/>
    </dgm:pt>
    <dgm:pt modelId="{1CDFE0A1-0004-481A-828F-1B5B5EC74884}" type="pres">
      <dgm:prSet presAssocID="{C681ECD2-12B7-4F20-94F1-8909B5759A2D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9803420-B2EF-4E03-9127-4F6772A5F821}" type="pres">
      <dgm:prSet presAssocID="{B84285F7-E452-4EA9-BA54-C560CFA31404}" presName="hierRoot2" presStyleCnt="0">
        <dgm:presLayoutVars>
          <dgm:hierBranch val="init"/>
        </dgm:presLayoutVars>
      </dgm:prSet>
      <dgm:spPr/>
    </dgm:pt>
    <dgm:pt modelId="{4E297272-A482-4D48-9D77-AA0CBDA31BA7}" type="pres">
      <dgm:prSet presAssocID="{B84285F7-E452-4EA9-BA54-C560CFA31404}" presName="rootComposite" presStyleCnt="0"/>
      <dgm:spPr/>
    </dgm:pt>
    <dgm:pt modelId="{46EE063B-EFBA-4E4B-B240-5BB36059E45F}" type="pres">
      <dgm:prSet presAssocID="{B84285F7-E452-4EA9-BA54-C560CFA31404}" presName="rootText" presStyleLbl="node2" presStyleIdx="1" presStyleCnt="2" custScaleX="1450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D0C5A2-8553-495C-9CF3-AF331C711B67}" type="pres">
      <dgm:prSet presAssocID="{B84285F7-E452-4EA9-BA54-C560CFA31404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C3860EA3-2434-4C67-A016-C137EF609D18}" type="pres">
      <dgm:prSet presAssocID="{B84285F7-E452-4EA9-BA54-C560CFA31404}" presName="hierChild4" presStyleCnt="0"/>
      <dgm:spPr/>
    </dgm:pt>
    <dgm:pt modelId="{784CDACF-3102-4368-8C21-648C2D03F059}" type="pres">
      <dgm:prSet presAssocID="{B84285F7-E452-4EA9-BA54-C560CFA31404}" presName="hierChild5" presStyleCnt="0"/>
      <dgm:spPr/>
    </dgm:pt>
    <dgm:pt modelId="{D0B46201-3591-464D-A691-BF1DD9E43CDA}" type="pres">
      <dgm:prSet presAssocID="{BD6235C2-6CA8-41D9-BB33-7E0592D3CCBD}" presName="hierChild3" presStyleCnt="0"/>
      <dgm:spPr/>
    </dgm:pt>
  </dgm:ptLst>
  <dgm:cxnLst>
    <dgm:cxn modelId="{40A84F54-351D-4BC4-A1C5-DE0498EEF5FA}" type="presOf" srcId="{B84285F7-E452-4EA9-BA54-C560CFA31404}" destId="{46EE063B-EFBA-4E4B-B240-5BB36059E45F}" srcOrd="0" destOrd="0" presId="urn:microsoft.com/office/officeart/2005/8/layout/orgChart1"/>
    <dgm:cxn modelId="{8A2D1FAA-C562-4EB4-A01B-5543D01CDA32}" srcId="{BD6235C2-6CA8-41D9-BB33-7E0592D3CCBD}" destId="{8997726D-8BCD-4BF6-A756-D8325BA19858}" srcOrd="0" destOrd="0" parTransId="{AF0D045F-55D4-451F-BB1A-EFC9ECC81F51}" sibTransId="{555EB705-EC5F-4126-9059-C5A3710C2C2B}"/>
    <dgm:cxn modelId="{D05D7319-143B-4E55-856F-D162368EDD99}" srcId="{066C72D6-F764-4A8F-B216-8DBE732F228E}" destId="{BD6235C2-6CA8-41D9-BB33-7E0592D3CCBD}" srcOrd="0" destOrd="0" parTransId="{D7D1D9F1-B804-4BFF-BF83-DE7B7AB367B2}" sibTransId="{D7531AAC-9643-4EF0-89C0-39BAE5E6E036}"/>
    <dgm:cxn modelId="{87586B33-8179-474F-B52B-826B1BAD67F8}" type="presOf" srcId="{B84285F7-E452-4EA9-BA54-C560CFA31404}" destId="{A6D0C5A2-8553-495C-9CF3-AF331C711B67}" srcOrd="1" destOrd="0" presId="urn:microsoft.com/office/officeart/2005/8/layout/orgChart1"/>
    <dgm:cxn modelId="{BEECBCBE-D4AF-4A19-A047-183B132E638E}" srcId="{BD6235C2-6CA8-41D9-BB33-7E0592D3CCBD}" destId="{B84285F7-E452-4EA9-BA54-C560CFA31404}" srcOrd="1" destOrd="0" parTransId="{C681ECD2-12B7-4F20-94F1-8909B5759A2D}" sibTransId="{FFE022F4-BA1D-44E5-B28D-E12F3E24387A}"/>
    <dgm:cxn modelId="{836E0CE3-3B81-441A-87D6-10AC9493601F}" type="presOf" srcId="{8997726D-8BCD-4BF6-A756-D8325BA19858}" destId="{E95E2E90-678C-4317-8699-BE24DBBA4623}" srcOrd="1" destOrd="0" presId="urn:microsoft.com/office/officeart/2005/8/layout/orgChart1"/>
    <dgm:cxn modelId="{4592B714-986B-44E0-AB9B-D1CDD18B3B9B}" type="presOf" srcId="{AF0D045F-55D4-451F-BB1A-EFC9ECC81F51}" destId="{FF5B7C90-3244-4780-BE37-B81C4C1ED72B}" srcOrd="0" destOrd="0" presId="urn:microsoft.com/office/officeart/2005/8/layout/orgChart1"/>
    <dgm:cxn modelId="{D7776816-DE73-426A-A3F5-5AC7700FBAD8}" type="presOf" srcId="{066C72D6-F764-4A8F-B216-8DBE732F228E}" destId="{EC8BE829-DBB5-4297-99D5-0CCF317E279A}" srcOrd="0" destOrd="0" presId="urn:microsoft.com/office/officeart/2005/8/layout/orgChart1"/>
    <dgm:cxn modelId="{4671FDDB-44EE-42F9-9950-A0202F17939D}" type="presOf" srcId="{BD6235C2-6CA8-41D9-BB33-7E0592D3CCBD}" destId="{394308E3-1AEF-4E82-AC5F-EC53B215B04F}" srcOrd="1" destOrd="0" presId="urn:microsoft.com/office/officeart/2005/8/layout/orgChart1"/>
    <dgm:cxn modelId="{98865922-CB5F-4522-B7DF-123BBD73B8EF}" type="presOf" srcId="{8997726D-8BCD-4BF6-A756-D8325BA19858}" destId="{76F9558E-1D32-4B0F-9FE9-D42781EB5784}" srcOrd="0" destOrd="0" presId="urn:microsoft.com/office/officeart/2005/8/layout/orgChart1"/>
    <dgm:cxn modelId="{4CF41E1E-6B24-4F6E-B804-8000ED5FC349}" type="presOf" srcId="{BD6235C2-6CA8-41D9-BB33-7E0592D3CCBD}" destId="{002B485D-6180-4F46-81B7-E13517822023}" srcOrd="0" destOrd="0" presId="urn:microsoft.com/office/officeart/2005/8/layout/orgChart1"/>
    <dgm:cxn modelId="{4949C801-572C-4BC9-801B-1CBF70B87DA1}" type="presOf" srcId="{C681ECD2-12B7-4F20-94F1-8909B5759A2D}" destId="{1CDFE0A1-0004-481A-828F-1B5B5EC74884}" srcOrd="0" destOrd="0" presId="urn:microsoft.com/office/officeart/2005/8/layout/orgChart1"/>
    <dgm:cxn modelId="{E72F8F94-C359-4C6C-ABF7-713C4AD742FD}" type="presParOf" srcId="{EC8BE829-DBB5-4297-99D5-0CCF317E279A}" destId="{451EDEC3-5AF6-4AF2-ABDD-8A229D53849C}" srcOrd="0" destOrd="0" presId="urn:microsoft.com/office/officeart/2005/8/layout/orgChart1"/>
    <dgm:cxn modelId="{F2B7E365-FF9A-418F-BABC-B1CA7B22611E}" type="presParOf" srcId="{451EDEC3-5AF6-4AF2-ABDD-8A229D53849C}" destId="{6BEBC1A5-4119-4CEF-84F4-884F3A6926BF}" srcOrd="0" destOrd="0" presId="urn:microsoft.com/office/officeart/2005/8/layout/orgChart1"/>
    <dgm:cxn modelId="{E2495309-2C21-465E-8E0A-9FF55A23927B}" type="presParOf" srcId="{6BEBC1A5-4119-4CEF-84F4-884F3A6926BF}" destId="{002B485D-6180-4F46-81B7-E13517822023}" srcOrd="0" destOrd="0" presId="urn:microsoft.com/office/officeart/2005/8/layout/orgChart1"/>
    <dgm:cxn modelId="{CD156B77-89F7-498C-B127-5209C28B8B38}" type="presParOf" srcId="{6BEBC1A5-4119-4CEF-84F4-884F3A6926BF}" destId="{394308E3-1AEF-4E82-AC5F-EC53B215B04F}" srcOrd="1" destOrd="0" presId="urn:microsoft.com/office/officeart/2005/8/layout/orgChart1"/>
    <dgm:cxn modelId="{E0EEF1FB-E1DD-423F-8450-6D1456D03F29}" type="presParOf" srcId="{451EDEC3-5AF6-4AF2-ABDD-8A229D53849C}" destId="{801C8841-81E4-48BC-8F47-C25885531AB1}" srcOrd="1" destOrd="0" presId="urn:microsoft.com/office/officeart/2005/8/layout/orgChart1"/>
    <dgm:cxn modelId="{DE38CEE4-15BB-4173-BA6E-6E873FC7DBEB}" type="presParOf" srcId="{801C8841-81E4-48BC-8F47-C25885531AB1}" destId="{FF5B7C90-3244-4780-BE37-B81C4C1ED72B}" srcOrd="0" destOrd="0" presId="urn:microsoft.com/office/officeart/2005/8/layout/orgChart1"/>
    <dgm:cxn modelId="{1587999C-1319-4A7C-A822-30E062E99120}" type="presParOf" srcId="{801C8841-81E4-48BC-8F47-C25885531AB1}" destId="{9A374E67-0759-41CD-8FFE-172450A70A53}" srcOrd="1" destOrd="0" presId="urn:microsoft.com/office/officeart/2005/8/layout/orgChart1"/>
    <dgm:cxn modelId="{6658DABC-A90C-4DCC-8A43-07C7DABD9B4F}" type="presParOf" srcId="{9A374E67-0759-41CD-8FFE-172450A70A53}" destId="{8FA88765-1303-4D42-9260-E148356AA7C4}" srcOrd="0" destOrd="0" presId="urn:microsoft.com/office/officeart/2005/8/layout/orgChart1"/>
    <dgm:cxn modelId="{19900734-06EC-4264-907A-387F6FC0BB4B}" type="presParOf" srcId="{8FA88765-1303-4D42-9260-E148356AA7C4}" destId="{76F9558E-1D32-4B0F-9FE9-D42781EB5784}" srcOrd="0" destOrd="0" presId="urn:microsoft.com/office/officeart/2005/8/layout/orgChart1"/>
    <dgm:cxn modelId="{2429A6BF-AFC1-493B-AAA9-AC15E5B93ED2}" type="presParOf" srcId="{8FA88765-1303-4D42-9260-E148356AA7C4}" destId="{E95E2E90-678C-4317-8699-BE24DBBA4623}" srcOrd="1" destOrd="0" presId="urn:microsoft.com/office/officeart/2005/8/layout/orgChart1"/>
    <dgm:cxn modelId="{3F4F52C5-CE60-4586-A902-9A68CD195E21}" type="presParOf" srcId="{9A374E67-0759-41CD-8FFE-172450A70A53}" destId="{AE504703-CF24-41A7-985D-EE9E40956546}" srcOrd="1" destOrd="0" presId="urn:microsoft.com/office/officeart/2005/8/layout/orgChart1"/>
    <dgm:cxn modelId="{1512C20F-6E43-41E0-9B95-AFA60D5C7F1B}" type="presParOf" srcId="{9A374E67-0759-41CD-8FFE-172450A70A53}" destId="{4D701F6F-8DDB-4EF5-A121-06BCA4E16435}" srcOrd="2" destOrd="0" presId="urn:microsoft.com/office/officeart/2005/8/layout/orgChart1"/>
    <dgm:cxn modelId="{97DE3CE7-9E67-44AC-964B-8EDC9BB1A05D}" type="presParOf" srcId="{801C8841-81E4-48BC-8F47-C25885531AB1}" destId="{1CDFE0A1-0004-481A-828F-1B5B5EC74884}" srcOrd="2" destOrd="0" presId="urn:microsoft.com/office/officeart/2005/8/layout/orgChart1"/>
    <dgm:cxn modelId="{B1FD7D7D-3AF1-4A90-AC25-2A72C5CE261C}" type="presParOf" srcId="{801C8841-81E4-48BC-8F47-C25885531AB1}" destId="{E9803420-B2EF-4E03-9127-4F6772A5F821}" srcOrd="3" destOrd="0" presId="urn:microsoft.com/office/officeart/2005/8/layout/orgChart1"/>
    <dgm:cxn modelId="{D8299D53-6982-498C-ADC7-AA38751BFDB3}" type="presParOf" srcId="{E9803420-B2EF-4E03-9127-4F6772A5F821}" destId="{4E297272-A482-4D48-9D77-AA0CBDA31BA7}" srcOrd="0" destOrd="0" presId="urn:microsoft.com/office/officeart/2005/8/layout/orgChart1"/>
    <dgm:cxn modelId="{B9403192-A2F7-4E33-9FDE-53CF0B344968}" type="presParOf" srcId="{4E297272-A482-4D48-9D77-AA0CBDA31BA7}" destId="{46EE063B-EFBA-4E4B-B240-5BB36059E45F}" srcOrd="0" destOrd="0" presId="urn:microsoft.com/office/officeart/2005/8/layout/orgChart1"/>
    <dgm:cxn modelId="{AFD7D3A0-6DA9-439D-9A51-46BF6E2AE6C9}" type="presParOf" srcId="{4E297272-A482-4D48-9D77-AA0CBDA31BA7}" destId="{A6D0C5A2-8553-495C-9CF3-AF331C711B67}" srcOrd="1" destOrd="0" presId="urn:microsoft.com/office/officeart/2005/8/layout/orgChart1"/>
    <dgm:cxn modelId="{FF6998E4-4C06-49F7-90F9-4419EBC46407}" type="presParOf" srcId="{E9803420-B2EF-4E03-9127-4F6772A5F821}" destId="{C3860EA3-2434-4C67-A016-C137EF609D18}" srcOrd="1" destOrd="0" presId="urn:microsoft.com/office/officeart/2005/8/layout/orgChart1"/>
    <dgm:cxn modelId="{433F241D-74DF-47AF-9435-98586230049E}" type="presParOf" srcId="{E9803420-B2EF-4E03-9127-4F6772A5F821}" destId="{784CDACF-3102-4368-8C21-648C2D03F059}" srcOrd="2" destOrd="0" presId="urn:microsoft.com/office/officeart/2005/8/layout/orgChart1"/>
    <dgm:cxn modelId="{B788B9CB-942E-464E-9506-216646E406B3}" type="presParOf" srcId="{451EDEC3-5AF6-4AF2-ABDD-8A229D53849C}" destId="{D0B46201-3591-464D-A691-BF1DD9E43C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07022A-B464-4D22-B1AE-2D5B59CCFD0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B4D3B2-BE4A-4CA0-8457-33E095AD11B1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安防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D3AE35-BB9F-464E-A1EF-311F98EFC442}" type="parTrans" cxnId="{289F3081-0E79-4B53-A4C5-1523A10A48C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FE0F3-8324-4505-9468-F258E87E4351}" type="sibTrans" cxnId="{289F3081-0E79-4B53-A4C5-1523A10A48C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3A3DD5-BDE8-4EDD-927B-60A4286D5EFE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报警记录查询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7081B7-7F5A-4B81-94AC-21C96B00F0DB}" type="parTrans" cxnId="{E1C84E24-CB44-4FD3-8E2D-E8D02A79AD06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1F5B8-6C64-4EED-8CFB-C3B11F694CAB}" type="sibTrans" cxnId="{E1C84E24-CB44-4FD3-8E2D-E8D02A79AD06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EA48E4-DB94-4AC5-BED2-08C8AC8BD5C9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报警处理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8A036-7927-4CC9-83F3-FBFCBC209DD1}" type="parTrans" cxnId="{E1C5F225-899B-4917-ABAC-4F924A9F8047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D670D4-F4B4-4560-AF82-813679F0C220}" type="sibTrans" cxnId="{E1C5F225-899B-4917-ABAC-4F924A9F8047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DCF466-AB30-4AF7-B8B2-1F97E48FE6BB}" type="pres">
      <dgm:prSet presAssocID="{5807022A-B464-4D22-B1AE-2D5B59CCFD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9302464-E3A5-417C-915B-C723618E30F9}" type="pres">
      <dgm:prSet presAssocID="{76B4D3B2-BE4A-4CA0-8457-33E095AD11B1}" presName="hierRoot1" presStyleCnt="0">
        <dgm:presLayoutVars>
          <dgm:hierBranch val="init"/>
        </dgm:presLayoutVars>
      </dgm:prSet>
      <dgm:spPr/>
    </dgm:pt>
    <dgm:pt modelId="{2B968DE2-6255-4139-A2B8-14523EBA7DD5}" type="pres">
      <dgm:prSet presAssocID="{76B4D3B2-BE4A-4CA0-8457-33E095AD11B1}" presName="rootComposite1" presStyleCnt="0"/>
      <dgm:spPr/>
    </dgm:pt>
    <dgm:pt modelId="{425A8D71-48C3-4347-A587-0EF41587D80C}" type="pres">
      <dgm:prSet presAssocID="{76B4D3B2-BE4A-4CA0-8457-33E095AD11B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DF9244-D18D-4163-B7AF-1965757FCF24}" type="pres">
      <dgm:prSet presAssocID="{76B4D3B2-BE4A-4CA0-8457-33E095AD11B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7B86EA6-7ED5-4B22-BD5E-E519F90925F9}" type="pres">
      <dgm:prSet presAssocID="{76B4D3B2-BE4A-4CA0-8457-33E095AD11B1}" presName="hierChild2" presStyleCnt="0"/>
      <dgm:spPr/>
    </dgm:pt>
    <dgm:pt modelId="{9C9FFB6A-E7C2-455D-8D31-C63D5115C384}" type="pres">
      <dgm:prSet presAssocID="{F87081B7-7F5A-4B81-94AC-21C96B00F0DB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E8F9A1AB-57B2-44AD-81DD-B52F1D3B3785}" type="pres">
      <dgm:prSet presAssocID="{BF3A3DD5-BDE8-4EDD-927B-60A4286D5EFE}" presName="hierRoot2" presStyleCnt="0">
        <dgm:presLayoutVars>
          <dgm:hierBranch val="init"/>
        </dgm:presLayoutVars>
      </dgm:prSet>
      <dgm:spPr/>
    </dgm:pt>
    <dgm:pt modelId="{97557A2E-B594-48C0-A2E1-22DFBF502DEA}" type="pres">
      <dgm:prSet presAssocID="{BF3A3DD5-BDE8-4EDD-927B-60A4286D5EFE}" presName="rootComposite" presStyleCnt="0"/>
      <dgm:spPr/>
    </dgm:pt>
    <dgm:pt modelId="{A49BD7F0-76A4-4249-98DF-65E40DEB947F}" type="pres">
      <dgm:prSet presAssocID="{BF3A3DD5-BDE8-4EDD-927B-60A4286D5EFE}" presName="rootText" presStyleLbl="node2" presStyleIdx="0" presStyleCnt="2" custScaleX="1669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E39C56-960E-4593-99D6-0EB2DCDC8DDC}" type="pres">
      <dgm:prSet presAssocID="{BF3A3DD5-BDE8-4EDD-927B-60A4286D5EFE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229020F4-1787-47A7-ADDC-62F5B3143223}" type="pres">
      <dgm:prSet presAssocID="{BF3A3DD5-BDE8-4EDD-927B-60A4286D5EFE}" presName="hierChild4" presStyleCnt="0"/>
      <dgm:spPr/>
    </dgm:pt>
    <dgm:pt modelId="{A81263D1-6A5D-4922-B02C-1C4848761569}" type="pres">
      <dgm:prSet presAssocID="{BF3A3DD5-BDE8-4EDD-927B-60A4286D5EFE}" presName="hierChild5" presStyleCnt="0"/>
      <dgm:spPr/>
    </dgm:pt>
    <dgm:pt modelId="{E26FDE91-B0DF-4FAB-AAE8-3CF9162CA7DA}" type="pres">
      <dgm:prSet presAssocID="{9808A036-7927-4CC9-83F3-FBFCBC209DD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C92AD638-12A9-481E-8B15-B8704CF32BB2}" type="pres">
      <dgm:prSet presAssocID="{4AEA48E4-DB94-4AC5-BED2-08C8AC8BD5C9}" presName="hierRoot2" presStyleCnt="0">
        <dgm:presLayoutVars>
          <dgm:hierBranch val="init"/>
        </dgm:presLayoutVars>
      </dgm:prSet>
      <dgm:spPr/>
    </dgm:pt>
    <dgm:pt modelId="{BC6AA5E6-E7A0-4254-A4A3-00175A520CCE}" type="pres">
      <dgm:prSet presAssocID="{4AEA48E4-DB94-4AC5-BED2-08C8AC8BD5C9}" presName="rootComposite" presStyleCnt="0"/>
      <dgm:spPr/>
    </dgm:pt>
    <dgm:pt modelId="{EAF55CC8-5294-466A-8C92-3AB45A2E97C4}" type="pres">
      <dgm:prSet presAssocID="{4AEA48E4-DB94-4AC5-BED2-08C8AC8BD5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4D64F0-7376-41B6-A8B7-00919FBB68CB}" type="pres">
      <dgm:prSet presAssocID="{4AEA48E4-DB94-4AC5-BED2-08C8AC8BD5C9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F9A90A2-212F-4D5B-A939-3DB8F4AD78DF}" type="pres">
      <dgm:prSet presAssocID="{4AEA48E4-DB94-4AC5-BED2-08C8AC8BD5C9}" presName="hierChild4" presStyleCnt="0"/>
      <dgm:spPr/>
    </dgm:pt>
    <dgm:pt modelId="{3247DC37-31E4-42EA-B14F-E179A2A20F87}" type="pres">
      <dgm:prSet presAssocID="{4AEA48E4-DB94-4AC5-BED2-08C8AC8BD5C9}" presName="hierChild5" presStyleCnt="0"/>
      <dgm:spPr/>
    </dgm:pt>
    <dgm:pt modelId="{F8A9F9F9-50D8-491B-8664-8646FD839540}" type="pres">
      <dgm:prSet presAssocID="{76B4D3B2-BE4A-4CA0-8457-33E095AD11B1}" presName="hierChild3" presStyleCnt="0"/>
      <dgm:spPr/>
    </dgm:pt>
  </dgm:ptLst>
  <dgm:cxnLst>
    <dgm:cxn modelId="{E1C5F225-899B-4917-ABAC-4F924A9F8047}" srcId="{76B4D3B2-BE4A-4CA0-8457-33E095AD11B1}" destId="{4AEA48E4-DB94-4AC5-BED2-08C8AC8BD5C9}" srcOrd="1" destOrd="0" parTransId="{9808A036-7927-4CC9-83F3-FBFCBC209DD1}" sibTransId="{64D670D4-F4B4-4560-AF82-813679F0C220}"/>
    <dgm:cxn modelId="{4707CD8A-4AD3-43ED-AAD5-B24447DE3D4A}" type="presOf" srcId="{BF3A3DD5-BDE8-4EDD-927B-60A4286D5EFE}" destId="{88E39C56-960E-4593-99D6-0EB2DCDC8DDC}" srcOrd="1" destOrd="0" presId="urn:microsoft.com/office/officeart/2005/8/layout/orgChart1"/>
    <dgm:cxn modelId="{289F3081-0E79-4B53-A4C5-1523A10A48CC}" srcId="{5807022A-B464-4D22-B1AE-2D5B59CCFD06}" destId="{76B4D3B2-BE4A-4CA0-8457-33E095AD11B1}" srcOrd="0" destOrd="0" parTransId="{5BD3AE35-BB9F-464E-A1EF-311F98EFC442}" sibTransId="{052FE0F3-8324-4505-9468-F258E87E4351}"/>
    <dgm:cxn modelId="{200A2EBA-4285-49FD-A75A-814B99094521}" type="presOf" srcId="{4AEA48E4-DB94-4AC5-BED2-08C8AC8BD5C9}" destId="{6D4D64F0-7376-41B6-A8B7-00919FBB68CB}" srcOrd="1" destOrd="0" presId="urn:microsoft.com/office/officeart/2005/8/layout/orgChart1"/>
    <dgm:cxn modelId="{E5D8401F-A006-4A91-8689-CCC4A71EE0F3}" type="presOf" srcId="{BF3A3DD5-BDE8-4EDD-927B-60A4286D5EFE}" destId="{A49BD7F0-76A4-4249-98DF-65E40DEB947F}" srcOrd="0" destOrd="0" presId="urn:microsoft.com/office/officeart/2005/8/layout/orgChart1"/>
    <dgm:cxn modelId="{31BF3AE8-7C57-4358-B0DB-70B5D8BF4AE0}" type="presOf" srcId="{76B4D3B2-BE4A-4CA0-8457-33E095AD11B1}" destId="{63DF9244-D18D-4163-B7AF-1965757FCF24}" srcOrd="1" destOrd="0" presId="urn:microsoft.com/office/officeart/2005/8/layout/orgChart1"/>
    <dgm:cxn modelId="{5029DA44-C655-459B-AC49-EB72C051A157}" type="presOf" srcId="{76B4D3B2-BE4A-4CA0-8457-33E095AD11B1}" destId="{425A8D71-48C3-4347-A587-0EF41587D80C}" srcOrd="0" destOrd="0" presId="urn:microsoft.com/office/officeart/2005/8/layout/orgChart1"/>
    <dgm:cxn modelId="{66EFBCFD-C3C1-4CAF-894B-0699E859D6A0}" type="presOf" srcId="{9808A036-7927-4CC9-83F3-FBFCBC209DD1}" destId="{E26FDE91-B0DF-4FAB-AAE8-3CF9162CA7DA}" srcOrd="0" destOrd="0" presId="urn:microsoft.com/office/officeart/2005/8/layout/orgChart1"/>
    <dgm:cxn modelId="{3A1FAC39-3333-426D-9C57-EE8859C5A694}" type="presOf" srcId="{F87081B7-7F5A-4B81-94AC-21C96B00F0DB}" destId="{9C9FFB6A-E7C2-455D-8D31-C63D5115C384}" srcOrd="0" destOrd="0" presId="urn:microsoft.com/office/officeart/2005/8/layout/orgChart1"/>
    <dgm:cxn modelId="{929561BE-A379-450A-97AC-E45A4DB1E66F}" type="presOf" srcId="{5807022A-B464-4D22-B1AE-2D5B59CCFD06}" destId="{BFDCF466-AB30-4AF7-B8B2-1F97E48FE6BB}" srcOrd="0" destOrd="0" presId="urn:microsoft.com/office/officeart/2005/8/layout/orgChart1"/>
    <dgm:cxn modelId="{5CC124C5-2D12-4873-8417-137674E0DC19}" type="presOf" srcId="{4AEA48E4-DB94-4AC5-BED2-08C8AC8BD5C9}" destId="{EAF55CC8-5294-466A-8C92-3AB45A2E97C4}" srcOrd="0" destOrd="0" presId="urn:microsoft.com/office/officeart/2005/8/layout/orgChart1"/>
    <dgm:cxn modelId="{E1C84E24-CB44-4FD3-8E2D-E8D02A79AD06}" srcId="{76B4D3B2-BE4A-4CA0-8457-33E095AD11B1}" destId="{BF3A3DD5-BDE8-4EDD-927B-60A4286D5EFE}" srcOrd="0" destOrd="0" parTransId="{F87081B7-7F5A-4B81-94AC-21C96B00F0DB}" sibTransId="{3231F5B8-6C64-4EED-8CFB-C3B11F694CAB}"/>
    <dgm:cxn modelId="{ED20C35E-7CCB-4098-B1EA-657805337109}" type="presParOf" srcId="{BFDCF466-AB30-4AF7-B8B2-1F97E48FE6BB}" destId="{59302464-E3A5-417C-915B-C723618E30F9}" srcOrd="0" destOrd="0" presId="urn:microsoft.com/office/officeart/2005/8/layout/orgChart1"/>
    <dgm:cxn modelId="{72894DFF-92A7-40B5-B62B-546B515E4670}" type="presParOf" srcId="{59302464-E3A5-417C-915B-C723618E30F9}" destId="{2B968DE2-6255-4139-A2B8-14523EBA7DD5}" srcOrd="0" destOrd="0" presId="urn:microsoft.com/office/officeart/2005/8/layout/orgChart1"/>
    <dgm:cxn modelId="{D16B2D27-CC08-4000-B746-81B457B41361}" type="presParOf" srcId="{2B968DE2-6255-4139-A2B8-14523EBA7DD5}" destId="{425A8D71-48C3-4347-A587-0EF41587D80C}" srcOrd="0" destOrd="0" presId="urn:microsoft.com/office/officeart/2005/8/layout/orgChart1"/>
    <dgm:cxn modelId="{2B8B9954-99C2-4813-A094-DC9F8B0A6A40}" type="presParOf" srcId="{2B968DE2-6255-4139-A2B8-14523EBA7DD5}" destId="{63DF9244-D18D-4163-B7AF-1965757FCF24}" srcOrd="1" destOrd="0" presId="urn:microsoft.com/office/officeart/2005/8/layout/orgChart1"/>
    <dgm:cxn modelId="{FEC3589B-895C-44E6-8AA3-D6EDBA8ACA04}" type="presParOf" srcId="{59302464-E3A5-417C-915B-C723618E30F9}" destId="{07B86EA6-7ED5-4B22-BD5E-E519F90925F9}" srcOrd="1" destOrd="0" presId="urn:microsoft.com/office/officeart/2005/8/layout/orgChart1"/>
    <dgm:cxn modelId="{EF9F4AD3-F197-4720-ACCD-07232A4682D7}" type="presParOf" srcId="{07B86EA6-7ED5-4B22-BD5E-E519F90925F9}" destId="{9C9FFB6A-E7C2-455D-8D31-C63D5115C384}" srcOrd="0" destOrd="0" presId="urn:microsoft.com/office/officeart/2005/8/layout/orgChart1"/>
    <dgm:cxn modelId="{92F82A20-AD98-407F-8EDE-98047FBBF4B4}" type="presParOf" srcId="{07B86EA6-7ED5-4B22-BD5E-E519F90925F9}" destId="{E8F9A1AB-57B2-44AD-81DD-B52F1D3B3785}" srcOrd="1" destOrd="0" presId="urn:microsoft.com/office/officeart/2005/8/layout/orgChart1"/>
    <dgm:cxn modelId="{B0E6B75B-D60B-4830-95B0-D1B8FBB1240A}" type="presParOf" srcId="{E8F9A1AB-57B2-44AD-81DD-B52F1D3B3785}" destId="{97557A2E-B594-48C0-A2E1-22DFBF502DEA}" srcOrd="0" destOrd="0" presId="urn:microsoft.com/office/officeart/2005/8/layout/orgChart1"/>
    <dgm:cxn modelId="{C096B916-B708-4C64-A7A5-EF9CF0510BAF}" type="presParOf" srcId="{97557A2E-B594-48C0-A2E1-22DFBF502DEA}" destId="{A49BD7F0-76A4-4249-98DF-65E40DEB947F}" srcOrd="0" destOrd="0" presId="urn:microsoft.com/office/officeart/2005/8/layout/orgChart1"/>
    <dgm:cxn modelId="{018F3970-410F-4498-ADA5-1DF7DF02D520}" type="presParOf" srcId="{97557A2E-B594-48C0-A2E1-22DFBF502DEA}" destId="{88E39C56-960E-4593-99D6-0EB2DCDC8DDC}" srcOrd="1" destOrd="0" presId="urn:microsoft.com/office/officeart/2005/8/layout/orgChart1"/>
    <dgm:cxn modelId="{C13262D3-365E-4675-8A26-D27B1DB77CC3}" type="presParOf" srcId="{E8F9A1AB-57B2-44AD-81DD-B52F1D3B3785}" destId="{229020F4-1787-47A7-ADDC-62F5B3143223}" srcOrd="1" destOrd="0" presId="urn:microsoft.com/office/officeart/2005/8/layout/orgChart1"/>
    <dgm:cxn modelId="{A1A87D58-C9CC-4287-80C5-677A38A4718C}" type="presParOf" srcId="{E8F9A1AB-57B2-44AD-81DD-B52F1D3B3785}" destId="{A81263D1-6A5D-4922-B02C-1C4848761569}" srcOrd="2" destOrd="0" presId="urn:microsoft.com/office/officeart/2005/8/layout/orgChart1"/>
    <dgm:cxn modelId="{F832495B-1F0B-4322-8295-632C608B2C11}" type="presParOf" srcId="{07B86EA6-7ED5-4B22-BD5E-E519F90925F9}" destId="{E26FDE91-B0DF-4FAB-AAE8-3CF9162CA7DA}" srcOrd="2" destOrd="0" presId="urn:microsoft.com/office/officeart/2005/8/layout/orgChart1"/>
    <dgm:cxn modelId="{04E5871D-70FE-407A-AC7F-17290A953100}" type="presParOf" srcId="{07B86EA6-7ED5-4B22-BD5E-E519F90925F9}" destId="{C92AD638-12A9-481E-8B15-B8704CF32BB2}" srcOrd="3" destOrd="0" presId="urn:microsoft.com/office/officeart/2005/8/layout/orgChart1"/>
    <dgm:cxn modelId="{4FA3E1AB-8287-4BDF-B654-BD9A76CBB42C}" type="presParOf" srcId="{C92AD638-12A9-481E-8B15-B8704CF32BB2}" destId="{BC6AA5E6-E7A0-4254-A4A3-00175A520CCE}" srcOrd="0" destOrd="0" presId="urn:microsoft.com/office/officeart/2005/8/layout/orgChart1"/>
    <dgm:cxn modelId="{FC0CB961-4BE2-40A5-B0A7-64CB00AB1A0F}" type="presParOf" srcId="{BC6AA5E6-E7A0-4254-A4A3-00175A520CCE}" destId="{EAF55CC8-5294-466A-8C92-3AB45A2E97C4}" srcOrd="0" destOrd="0" presId="urn:microsoft.com/office/officeart/2005/8/layout/orgChart1"/>
    <dgm:cxn modelId="{AE86A757-5623-46C5-AB6C-45929974C86E}" type="presParOf" srcId="{BC6AA5E6-E7A0-4254-A4A3-00175A520CCE}" destId="{6D4D64F0-7376-41B6-A8B7-00919FBB68CB}" srcOrd="1" destOrd="0" presId="urn:microsoft.com/office/officeart/2005/8/layout/orgChart1"/>
    <dgm:cxn modelId="{742A3545-7146-4AE0-AC98-2C305390CDC1}" type="presParOf" srcId="{C92AD638-12A9-481E-8B15-B8704CF32BB2}" destId="{8F9A90A2-212F-4D5B-A939-3DB8F4AD78DF}" srcOrd="1" destOrd="0" presId="urn:microsoft.com/office/officeart/2005/8/layout/orgChart1"/>
    <dgm:cxn modelId="{992F9C50-9E87-4F20-B684-E3A94CB640E1}" type="presParOf" srcId="{C92AD638-12A9-481E-8B15-B8704CF32BB2}" destId="{3247DC37-31E4-42EA-B14F-E179A2A20F87}" srcOrd="2" destOrd="0" presId="urn:microsoft.com/office/officeart/2005/8/layout/orgChart1"/>
    <dgm:cxn modelId="{20069181-A37E-4DA1-A0FA-3260A607E420}" type="presParOf" srcId="{59302464-E3A5-417C-915B-C723618E30F9}" destId="{F8A9F9F9-50D8-491B-8664-8646FD8395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404138-9C11-4DF1-910F-283013C81F7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045D47-DFFE-4068-9C56-3DD2FE29B4C6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D8C2EE-51B9-4388-9842-EC61E071900E}" type="parTrans" cxnId="{A1DFC1C4-2CB4-4E65-B548-95853429182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D27EEB-5CF4-4D9D-A6EF-EC55EC54C2DB}" type="sibTrans" cxnId="{A1DFC1C4-2CB4-4E65-B548-95853429182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6B9595-3CAE-4CDD-9B1F-B076F2562DD2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消息推送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F7E21-C06E-4ECA-A4DF-F632B628F77C}" type="parTrans" cxnId="{C8C43D68-3AB1-4461-B273-F843BADA27E5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DAF5D5-28E7-4CB6-B6FB-58C2528B4BEB}" type="sibTrans" cxnId="{C8C43D68-3AB1-4461-B273-F843BADA27E5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89234-1C8C-4F2F-8174-785D445632D9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发送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SMS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A41BD9-AF4B-4F6F-81A4-D550E15D2053}" type="parTrans" cxnId="{709F1D98-4F9A-4AE4-9C45-E664C0E36FE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2DCE1-B62E-4EC0-8BF9-D264C035635D}" type="sibTrans" cxnId="{709F1D98-4F9A-4AE4-9C45-E664C0E36FE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A32CBA-6D3E-428E-BC24-E59FD0B6942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天气，交通，查询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7AF928-ED21-4B43-A940-D3E726B13A55}" type="parTrans" cxnId="{AB33302A-3B61-4A2A-9EA6-8424D186CDB8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3C5FA3-5AFC-4CDF-9F73-D52DDB8532A7}" type="sibTrans" cxnId="{AB33302A-3B61-4A2A-9EA6-8424D186CDB8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2068D-10D1-4139-88A6-D117DE54C91B}" type="pres">
      <dgm:prSet presAssocID="{90404138-9C11-4DF1-910F-283013C81F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7C3861-9FCC-4AA9-97D9-9504CF3D5DBD}" type="pres">
      <dgm:prSet presAssocID="{B8045D47-DFFE-4068-9C56-3DD2FE29B4C6}" presName="hierRoot1" presStyleCnt="0">
        <dgm:presLayoutVars>
          <dgm:hierBranch val="init"/>
        </dgm:presLayoutVars>
      </dgm:prSet>
      <dgm:spPr/>
    </dgm:pt>
    <dgm:pt modelId="{47FE80E8-F348-4FC1-B4ED-3CCC929E8EED}" type="pres">
      <dgm:prSet presAssocID="{B8045D47-DFFE-4068-9C56-3DD2FE29B4C6}" presName="rootComposite1" presStyleCnt="0"/>
      <dgm:spPr/>
    </dgm:pt>
    <dgm:pt modelId="{0502FD8C-5856-4C2D-916C-DBF9198D0534}" type="pres">
      <dgm:prSet presAssocID="{B8045D47-DFFE-4068-9C56-3DD2FE29B4C6}" presName="rootText1" presStyleLbl="node0" presStyleIdx="0" presStyleCnt="1" custScaleX="156262" custScaleY="1606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E22AD9-5328-4711-8A03-8C043448EE89}" type="pres">
      <dgm:prSet presAssocID="{B8045D47-DFFE-4068-9C56-3DD2FE29B4C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C2A7049-E501-4CA0-A513-5C67C1479418}" type="pres">
      <dgm:prSet presAssocID="{B8045D47-DFFE-4068-9C56-3DD2FE29B4C6}" presName="hierChild2" presStyleCnt="0"/>
      <dgm:spPr/>
    </dgm:pt>
    <dgm:pt modelId="{91C2258A-AEF2-49E7-A6C5-77842B818CBB}" type="pres">
      <dgm:prSet presAssocID="{09AF7E21-C06E-4ECA-A4DF-F632B628F77C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52BAEDE-B308-47E8-B81B-F7D556B3DD43}" type="pres">
      <dgm:prSet presAssocID="{B86B9595-3CAE-4CDD-9B1F-B076F2562DD2}" presName="hierRoot2" presStyleCnt="0">
        <dgm:presLayoutVars>
          <dgm:hierBranch val="init"/>
        </dgm:presLayoutVars>
      </dgm:prSet>
      <dgm:spPr/>
    </dgm:pt>
    <dgm:pt modelId="{59CA2177-A9BD-4986-B7C9-28607A9D47FE}" type="pres">
      <dgm:prSet presAssocID="{B86B9595-3CAE-4CDD-9B1F-B076F2562DD2}" presName="rootComposite" presStyleCnt="0"/>
      <dgm:spPr/>
    </dgm:pt>
    <dgm:pt modelId="{BD160C2C-D722-4612-AB96-5C82DCE2A0F7}" type="pres">
      <dgm:prSet presAssocID="{B86B9595-3CAE-4CDD-9B1F-B076F2562DD2}" presName="rootText" presStyleLbl="node2" presStyleIdx="0" presStyleCnt="3" custScaleX="170043" custScaleY="1378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72B20-C66E-4D2F-97F5-8122DADF198E}" type="pres">
      <dgm:prSet presAssocID="{B86B9595-3CAE-4CDD-9B1F-B076F2562DD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E797F8B-55E2-4A41-B25C-D7FDAD2394ED}" type="pres">
      <dgm:prSet presAssocID="{B86B9595-3CAE-4CDD-9B1F-B076F2562DD2}" presName="hierChild4" presStyleCnt="0"/>
      <dgm:spPr/>
    </dgm:pt>
    <dgm:pt modelId="{8969C183-5D1E-4DF0-BC92-94028DE0ADBF}" type="pres">
      <dgm:prSet presAssocID="{B86B9595-3CAE-4CDD-9B1F-B076F2562DD2}" presName="hierChild5" presStyleCnt="0"/>
      <dgm:spPr/>
    </dgm:pt>
    <dgm:pt modelId="{C716B04F-6E17-4A1B-B4A5-1867FA5C667F}" type="pres">
      <dgm:prSet presAssocID="{14A41BD9-AF4B-4F6F-81A4-D550E15D2053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0C5ED5E-3280-443F-8EFC-E3E008A6A389}" type="pres">
      <dgm:prSet presAssocID="{54C89234-1C8C-4F2F-8174-785D445632D9}" presName="hierRoot2" presStyleCnt="0">
        <dgm:presLayoutVars>
          <dgm:hierBranch val="init"/>
        </dgm:presLayoutVars>
      </dgm:prSet>
      <dgm:spPr/>
    </dgm:pt>
    <dgm:pt modelId="{0D4A23E2-B478-40E6-9D57-4CD3F2CD80CE}" type="pres">
      <dgm:prSet presAssocID="{54C89234-1C8C-4F2F-8174-785D445632D9}" presName="rootComposite" presStyleCnt="0"/>
      <dgm:spPr/>
    </dgm:pt>
    <dgm:pt modelId="{55AA5C69-CB0A-4932-8733-29D0086A8ED2}" type="pres">
      <dgm:prSet presAssocID="{54C89234-1C8C-4F2F-8174-785D445632D9}" presName="rootText" presStyleLbl="node2" presStyleIdx="1" presStyleCnt="3" custScaleX="231054" custScaleY="1299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CDF3D-E0B5-43BE-8DCB-AAD922357277}" type="pres">
      <dgm:prSet presAssocID="{54C89234-1C8C-4F2F-8174-785D445632D9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864EEBC-565A-47FA-9D6E-2B2A9FC53386}" type="pres">
      <dgm:prSet presAssocID="{54C89234-1C8C-4F2F-8174-785D445632D9}" presName="hierChild4" presStyleCnt="0"/>
      <dgm:spPr/>
    </dgm:pt>
    <dgm:pt modelId="{36CCB406-7BE2-4696-8A4A-521A96BD9F4D}" type="pres">
      <dgm:prSet presAssocID="{54C89234-1C8C-4F2F-8174-785D445632D9}" presName="hierChild5" presStyleCnt="0"/>
      <dgm:spPr/>
    </dgm:pt>
    <dgm:pt modelId="{DFCC762F-F77A-45E1-9BC9-DAD172005C5A}" type="pres">
      <dgm:prSet presAssocID="{927AF928-ED21-4B43-A940-D3E726B13A55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08AE9021-C360-4E72-B635-309C095F8E96}" type="pres">
      <dgm:prSet presAssocID="{3BA32CBA-6D3E-428E-BC24-E59FD0B6942B}" presName="hierRoot2" presStyleCnt="0">
        <dgm:presLayoutVars>
          <dgm:hierBranch val="init"/>
        </dgm:presLayoutVars>
      </dgm:prSet>
      <dgm:spPr/>
    </dgm:pt>
    <dgm:pt modelId="{3CB6320F-B797-4891-AF3C-18BFC2749DD7}" type="pres">
      <dgm:prSet presAssocID="{3BA32CBA-6D3E-428E-BC24-E59FD0B6942B}" presName="rootComposite" presStyleCnt="0"/>
      <dgm:spPr/>
    </dgm:pt>
    <dgm:pt modelId="{D1E85420-9A02-4E86-9937-D4FAC423BE12}" type="pres">
      <dgm:prSet presAssocID="{3BA32CBA-6D3E-428E-BC24-E59FD0B6942B}" presName="rootText" presStyleLbl="node2" presStyleIdx="2" presStyleCnt="3" custScaleX="324058" custScaleY="1378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CA0FCF-92F8-4EF8-8259-6A543C69344F}" type="pres">
      <dgm:prSet presAssocID="{3BA32CBA-6D3E-428E-BC24-E59FD0B6942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600F1E4-A269-4CE6-AE53-F64C310B30AE}" type="pres">
      <dgm:prSet presAssocID="{3BA32CBA-6D3E-428E-BC24-E59FD0B6942B}" presName="hierChild4" presStyleCnt="0"/>
      <dgm:spPr/>
    </dgm:pt>
    <dgm:pt modelId="{74FD10BD-227E-4ECF-B54F-CDA46B3E157B}" type="pres">
      <dgm:prSet presAssocID="{3BA32CBA-6D3E-428E-BC24-E59FD0B6942B}" presName="hierChild5" presStyleCnt="0"/>
      <dgm:spPr/>
    </dgm:pt>
    <dgm:pt modelId="{47C972CD-EC94-4C5E-8F44-3B300B79C68A}" type="pres">
      <dgm:prSet presAssocID="{B8045D47-DFFE-4068-9C56-3DD2FE29B4C6}" presName="hierChild3" presStyleCnt="0"/>
      <dgm:spPr/>
    </dgm:pt>
  </dgm:ptLst>
  <dgm:cxnLst>
    <dgm:cxn modelId="{7306D39E-E38E-46F0-9CC1-385B6353EF04}" type="presOf" srcId="{3BA32CBA-6D3E-428E-BC24-E59FD0B6942B}" destId="{D1E85420-9A02-4E86-9937-D4FAC423BE12}" srcOrd="0" destOrd="0" presId="urn:microsoft.com/office/officeart/2005/8/layout/orgChart1"/>
    <dgm:cxn modelId="{4AA39FB2-D01C-4A8D-9823-306E03BDAF48}" type="presOf" srcId="{14A41BD9-AF4B-4F6F-81A4-D550E15D2053}" destId="{C716B04F-6E17-4A1B-B4A5-1867FA5C667F}" srcOrd="0" destOrd="0" presId="urn:microsoft.com/office/officeart/2005/8/layout/orgChart1"/>
    <dgm:cxn modelId="{709F1D98-4F9A-4AE4-9C45-E664C0E36FE2}" srcId="{B8045D47-DFFE-4068-9C56-3DD2FE29B4C6}" destId="{54C89234-1C8C-4F2F-8174-785D445632D9}" srcOrd="1" destOrd="0" parTransId="{14A41BD9-AF4B-4F6F-81A4-D550E15D2053}" sibTransId="{C592DCE1-B62E-4EC0-8BF9-D264C035635D}"/>
    <dgm:cxn modelId="{EA1CA954-8B8E-404B-AC17-F120B2E2ECE7}" type="presOf" srcId="{927AF928-ED21-4B43-A940-D3E726B13A55}" destId="{DFCC762F-F77A-45E1-9BC9-DAD172005C5A}" srcOrd="0" destOrd="0" presId="urn:microsoft.com/office/officeart/2005/8/layout/orgChart1"/>
    <dgm:cxn modelId="{0FFAD0E7-BA65-4A26-9E08-0A6AD4E3B83D}" type="presOf" srcId="{90404138-9C11-4DF1-910F-283013C81F72}" destId="{D062068D-10D1-4139-88A6-D117DE54C91B}" srcOrd="0" destOrd="0" presId="urn:microsoft.com/office/officeart/2005/8/layout/orgChart1"/>
    <dgm:cxn modelId="{28BF5321-B037-4DBD-84FE-780C2578E8EC}" type="presOf" srcId="{54C89234-1C8C-4F2F-8174-785D445632D9}" destId="{149CDF3D-E0B5-43BE-8DCB-AAD922357277}" srcOrd="1" destOrd="0" presId="urn:microsoft.com/office/officeart/2005/8/layout/orgChart1"/>
    <dgm:cxn modelId="{FD22A77D-68B8-47CA-8164-8B547D6E0309}" type="presOf" srcId="{B8045D47-DFFE-4068-9C56-3DD2FE29B4C6}" destId="{D9E22AD9-5328-4711-8A03-8C043448EE89}" srcOrd="1" destOrd="0" presId="urn:microsoft.com/office/officeart/2005/8/layout/orgChart1"/>
    <dgm:cxn modelId="{5FA97C84-65AB-404B-9B14-82DD4B854434}" type="presOf" srcId="{09AF7E21-C06E-4ECA-A4DF-F632B628F77C}" destId="{91C2258A-AEF2-49E7-A6C5-77842B818CBB}" srcOrd="0" destOrd="0" presId="urn:microsoft.com/office/officeart/2005/8/layout/orgChart1"/>
    <dgm:cxn modelId="{CE0E5D4A-2E06-4916-BD0A-5371B2D4FCD6}" type="presOf" srcId="{B8045D47-DFFE-4068-9C56-3DD2FE29B4C6}" destId="{0502FD8C-5856-4C2D-916C-DBF9198D0534}" srcOrd="0" destOrd="0" presId="urn:microsoft.com/office/officeart/2005/8/layout/orgChart1"/>
    <dgm:cxn modelId="{A1DFC1C4-2CB4-4E65-B548-95853429182F}" srcId="{90404138-9C11-4DF1-910F-283013C81F72}" destId="{B8045D47-DFFE-4068-9C56-3DD2FE29B4C6}" srcOrd="0" destOrd="0" parTransId="{42D8C2EE-51B9-4388-9842-EC61E071900E}" sibTransId="{7AD27EEB-5CF4-4D9D-A6EF-EC55EC54C2DB}"/>
    <dgm:cxn modelId="{A8EAA9F8-4DC7-4DAA-9B06-D997920AC0C1}" type="presOf" srcId="{54C89234-1C8C-4F2F-8174-785D445632D9}" destId="{55AA5C69-CB0A-4932-8733-29D0086A8ED2}" srcOrd="0" destOrd="0" presId="urn:microsoft.com/office/officeart/2005/8/layout/orgChart1"/>
    <dgm:cxn modelId="{724DF681-CDAB-4BD1-AE80-EBDD84A0AE49}" type="presOf" srcId="{B86B9595-3CAE-4CDD-9B1F-B076F2562DD2}" destId="{25D72B20-C66E-4D2F-97F5-8122DADF198E}" srcOrd="1" destOrd="0" presId="urn:microsoft.com/office/officeart/2005/8/layout/orgChart1"/>
    <dgm:cxn modelId="{3B6CB2CF-4FFA-406F-B4DC-FFB28E620CFF}" type="presOf" srcId="{B86B9595-3CAE-4CDD-9B1F-B076F2562DD2}" destId="{BD160C2C-D722-4612-AB96-5C82DCE2A0F7}" srcOrd="0" destOrd="0" presId="urn:microsoft.com/office/officeart/2005/8/layout/orgChart1"/>
    <dgm:cxn modelId="{C8C43D68-3AB1-4461-B273-F843BADA27E5}" srcId="{B8045D47-DFFE-4068-9C56-3DD2FE29B4C6}" destId="{B86B9595-3CAE-4CDD-9B1F-B076F2562DD2}" srcOrd="0" destOrd="0" parTransId="{09AF7E21-C06E-4ECA-A4DF-F632B628F77C}" sibTransId="{16DAF5D5-28E7-4CB6-B6FB-58C2528B4BEB}"/>
    <dgm:cxn modelId="{AB33302A-3B61-4A2A-9EA6-8424D186CDB8}" srcId="{B8045D47-DFFE-4068-9C56-3DD2FE29B4C6}" destId="{3BA32CBA-6D3E-428E-BC24-E59FD0B6942B}" srcOrd="2" destOrd="0" parTransId="{927AF928-ED21-4B43-A940-D3E726B13A55}" sibTransId="{043C5FA3-5AFC-4CDF-9F73-D52DDB8532A7}"/>
    <dgm:cxn modelId="{5644E5E0-E315-4016-B544-9FD57CC848D1}" type="presOf" srcId="{3BA32CBA-6D3E-428E-BC24-E59FD0B6942B}" destId="{98CA0FCF-92F8-4EF8-8259-6A543C69344F}" srcOrd="1" destOrd="0" presId="urn:microsoft.com/office/officeart/2005/8/layout/orgChart1"/>
    <dgm:cxn modelId="{C4C8F951-EF37-4993-8584-98B3B9B5AFAC}" type="presParOf" srcId="{D062068D-10D1-4139-88A6-D117DE54C91B}" destId="{267C3861-9FCC-4AA9-97D9-9504CF3D5DBD}" srcOrd="0" destOrd="0" presId="urn:microsoft.com/office/officeart/2005/8/layout/orgChart1"/>
    <dgm:cxn modelId="{48E4099F-2931-4492-99ED-FE3FEA42B56A}" type="presParOf" srcId="{267C3861-9FCC-4AA9-97D9-9504CF3D5DBD}" destId="{47FE80E8-F348-4FC1-B4ED-3CCC929E8EED}" srcOrd="0" destOrd="0" presId="urn:microsoft.com/office/officeart/2005/8/layout/orgChart1"/>
    <dgm:cxn modelId="{26ECC208-36B6-4967-A231-D8E695184189}" type="presParOf" srcId="{47FE80E8-F348-4FC1-B4ED-3CCC929E8EED}" destId="{0502FD8C-5856-4C2D-916C-DBF9198D0534}" srcOrd="0" destOrd="0" presId="urn:microsoft.com/office/officeart/2005/8/layout/orgChart1"/>
    <dgm:cxn modelId="{51143FFE-D053-4C10-88DB-97ECE09BA493}" type="presParOf" srcId="{47FE80E8-F348-4FC1-B4ED-3CCC929E8EED}" destId="{D9E22AD9-5328-4711-8A03-8C043448EE89}" srcOrd="1" destOrd="0" presId="urn:microsoft.com/office/officeart/2005/8/layout/orgChart1"/>
    <dgm:cxn modelId="{79725D9A-A5E3-4A8E-AE79-F3271D906A62}" type="presParOf" srcId="{267C3861-9FCC-4AA9-97D9-9504CF3D5DBD}" destId="{5C2A7049-E501-4CA0-A513-5C67C1479418}" srcOrd="1" destOrd="0" presId="urn:microsoft.com/office/officeart/2005/8/layout/orgChart1"/>
    <dgm:cxn modelId="{C83D5688-B0D0-4943-AAD9-2BE5ACBD1A0C}" type="presParOf" srcId="{5C2A7049-E501-4CA0-A513-5C67C1479418}" destId="{91C2258A-AEF2-49E7-A6C5-77842B818CBB}" srcOrd="0" destOrd="0" presId="urn:microsoft.com/office/officeart/2005/8/layout/orgChart1"/>
    <dgm:cxn modelId="{B4851218-F2DE-4C64-9837-798A4F955F16}" type="presParOf" srcId="{5C2A7049-E501-4CA0-A513-5C67C1479418}" destId="{252BAEDE-B308-47E8-B81B-F7D556B3DD43}" srcOrd="1" destOrd="0" presId="urn:microsoft.com/office/officeart/2005/8/layout/orgChart1"/>
    <dgm:cxn modelId="{33B9C122-B61D-465E-9E94-3A23B992634F}" type="presParOf" srcId="{252BAEDE-B308-47E8-B81B-F7D556B3DD43}" destId="{59CA2177-A9BD-4986-B7C9-28607A9D47FE}" srcOrd="0" destOrd="0" presId="urn:microsoft.com/office/officeart/2005/8/layout/orgChart1"/>
    <dgm:cxn modelId="{89A14B7F-FC9D-40EA-907D-B5262DB73822}" type="presParOf" srcId="{59CA2177-A9BD-4986-B7C9-28607A9D47FE}" destId="{BD160C2C-D722-4612-AB96-5C82DCE2A0F7}" srcOrd="0" destOrd="0" presId="urn:microsoft.com/office/officeart/2005/8/layout/orgChart1"/>
    <dgm:cxn modelId="{99C85206-AAE4-41A3-806F-508D382537E6}" type="presParOf" srcId="{59CA2177-A9BD-4986-B7C9-28607A9D47FE}" destId="{25D72B20-C66E-4D2F-97F5-8122DADF198E}" srcOrd="1" destOrd="0" presId="urn:microsoft.com/office/officeart/2005/8/layout/orgChart1"/>
    <dgm:cxn modelId="{062CD7B4-8325-4F80-BEE5-58A7A8429850}" type="presParOf" srcId="{252BAEDE-B308-47E8-B81B-F7D556B3DD43}" destId="{2E797F8B-55E2-4A41-B25C-D7FDAD2394ED}" srcOrd="1" destOrd="0" presId="urn:microsoft.com/office/officeart/2005/8/layout/orgChart1"/>
    <dgm:cxn modelId="{1D2D2B3C-363B-4E86-A660-1A851A94F575}" type="presParOf" srcId="{252BAEDE-B308-47E8-B81B-F7D556B3DD43}" destId="{8969C183-5D1E-4DF0-BC92-94028DE0ADBF}" srcOrd="2" destOrd="0" presId="urn:microsoft.com/office/officeart/2005/8/layout/orgChart1"/>
    <dgm:cxn modelId="{0D7420B6-71D6-4D62-B9D4-D3F62518F58E}" type="presParOf" srcId="{5C2A7049-E501-4CA0-A513-5C67C1479418}" destId="{C716B04F-6E17-4A1B-B4A5-1867FA5C667F}" srcOrd="2" destOrd="0" presId="urn:microsoft.com/office/officeart/2005/8/layout/orgChart1"/>
    <dgm:cxn modelId="{8E14279C-72A5-4369-965E-E84E813CDDDE}" type="presParOf" srcId="{5C2A7049-E501-4CA0-A513-5C67C1479418}" destId="{20C5ED5E-3280-443F-8EFC-E3E008A6A389}" srcOrd="3" destOrd="0" presId="urn:microsoft.com/office/officeart/2005/8/layout/orgChart1"/>
    <dgm:cxn modelId="{61760F35-5340-4252-8A7E-141BD9C6500E}" type="presParOf" srcId="{20C5ED5E-3280-443F-8EFC-E3E008A6A389}" destId="{0D4A23E2-B478-40E6-9D57-4CD3F2CD80CE}" srcOrd="0" destOrd="0" presId="urn:microsoft.com/office/officeart/2005/8/layout/orgChart1"/>
    <dgm:cxn modelId="{948CC2A6-553F-4512-8A2D-820AEB3F5ACC}" type="presParOf" srcId="{0D4A23E2-B478-40E6-9D57-4CD3F2CD80CE}" destId="{55AA5C69-CB0A-4932-8733-29D0086A8ED2}" srcOrd="0" destOrd="0" presId="urn:microsoft.com/office/officeart/2005/8/layout/orgChart1"/>
    <dgm:cxn modelId="{B3E2F51F-30D2-4DA1-8CEF-97CD91D5731F}" type="presParOf" srcId="{0D4A23E2-B478-40E6-9D57-4CD3F2CD80CE}" destId="{149CDF3D-E0B5-43BE-8DCB-AAD922357277}" srcOrd="1" destOrd="0" presId="urn:microsoft.com/office/officeart/2005/8/layout/orgChart1"/>
    <dgm:cxn modelId="{9C1FAB19-F03F-4B70-A7A0-64BDD485691B}" type="presParOf" srcId="{20C5ED5E-3280-443F-8EFC-E3E008A6A389}" destId="{B864EEBC-565A-47FA-9D6E-2B2A9FC53386}" srcOrd="1" destOrd="0" presId="urn:microsoft.com/office/officeart/2005/8/layout/orgChart1"/>
    <dgm:cxn modelId="{A0493331-648C-4ABE-89A4-D8ED90A0B9F1}" type="presParOf" srcId="{20C5ED5E-3280-443F-8EFC-E3E008A6A389}" destId="{36CCB406-7BE2-4696-8A4A-521A96BD9F4D}" srcOrd="2" destOrd="0" presId="urn:microsoft.com/office/officeart/2005/8/layout/orgChart1"/>
    <dgm:cxn modelId="{09EB96CB-281A-4767-8E61-A75B8677A5F8}" type="presParOf" srcId="{5C2A7049-E501-4CA0-A513-5C67C1479418}" destId="{DFCC762F-F77A-45E1-9BC9-DAD172005C5A}" srcOrd="4" destOrd="0" presId="urn:microsoft.com/office/officeart/2005/8/layout/orgChart1"/>
    <dgm:cxn modelId="{6ADD4844-20FA-4B24-89B6-BFC89117E539}" type="presParOf" srcId="{5C2A7049-E501-4CA0-A513-5C67C1479418}" destId="{08AE9021-C360-4E72-B635-309C095F8E96}" srcOrd="5" destOrd="0" presId="urn:microsoft.com/office/officeart/2005/8/layout/orgChart1"/>
    <dgm:cxn modelId="{67B39688-2008-423C-9CE3-A3E70D8102B9}" type="presParOf" srcId="{08AE9021-C360-4E72-B635-309C095F8E96}" destId="{3CB6320F-B797-4891-AF3C-18BFC2749DD7}" srcOrd="0" destOrd="0" presId="urn:microsoft.com/office/officeart/2005/8/layout/orgChart1"/>
    <dgm:cxn modelId="{CE89F99A-239A-48AA-B7F5-094C7E27154D}" type="presParOf" srcId="{3CB6320F-B797-4891-AF3C-18BFC2749DD7}" destId="{D1E85420-9A02-4E86-9937-D4FAC423BE12}" srcOrd="0" destOrd="0" presId="urn:microsoft.com/office/officeart/2005/8/layout/orgChart1"/>
    <dgm:cxn modelId="{10DC6385-E9FE-4235-BFB4-C55513A4491A}" type="presParOf" srcId="{3CB6320F-B797-4891-AF3C-18BFC2749DD7}" destId="{98CA0FCF-92F8-4EF8-8259-6A543C69344F}" srcOrd="1" destOrd="0" presId="urn:microsoft.com/office/officeart/2005/8/layout/orgChart1"/>
    <dgm:cxn modelId="{F7C0BA0D-C1D6-488C-98A0-94A4EF90BF38}" type="presParOf" srcId="{08AE9021-C360-4E72-B635-309C095F8E96}" destId="{D600F1E4-A269-4CE6-AE53-F64C310B30AE}" srcOrd="1" destOrd="0" presId="urn:microsoft.com/office/officeart/2005/8/layout/orgChart1"/>
    <dgm:cxn modelId="{B59F1D7C-E5A0-4646-A823-180C4AA62F2D}" type="presParOf" srcId="{08AE9021-C360-4E72-B635-309C095F8E96}" destId="{74FD10BD-227E-4ECF-B54F-CDA46B3E157B}" srcOrd="2" destOrd="0" presId="urn:microsoft.com/office/officeart/2005/8/layout/orgChart1"/>
    <dgm:cxn modelId="{8413E58B-8097-40DA-92A3-B3EFE58ECE3F}" type="presParOf" srcId="{267C3861-9FCC-4AA9-97D9-9504CF3D5DBD}" destId="{47C972CD-EC94-4C5E-8F44-3B300B79C6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58244C-C78C-438D-A977-15B499B32FF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A0EFED-2620-4C2E-87CA-80500294289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密码找回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2FFF25-9A6D-4B89-9512-38EA40DB2A28}" type="parTrans" cxnId="{DDD4FDDC-DAA7-4854-947E-3DE3843782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87BC1B-D38C-4055-A6D6-AC0C78ED6970}" type="sibTrans" cxnId="{DDD4FDDC-DAA7-4854-947E-3DE3843782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E1BA1-A2B7-4271-96AE-D1D63A947BD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验证手机号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1F6FC1-2FDF-4253-A0A7-3393BA4FA358}" type="parTrans" cxnId="{4DB08B77-BCEA-4CD1-BE32-DC6E255EBA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B08D40-F24B-4BF7-A63E-9528A5C6F92A}" type="sibTrans" cxnId="{4DB08B77-BCEA-4CD1-BE32-DC6E255EBA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44B9A-A98A-40D7-BB42-B60E61A6372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重置密码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07C28-D2A4-4B67-A6F4-1AF49912AFF3}" type="parTrans" cxnId="{343A285C-7936-431B-B7FB-48A7492361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5421E9-E474-46DB-B8F4-B0146DB36A52}" type="sibTrans" cxnId="{343A285C-7936-431B-B7FB-48A7492361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DAFC3B-C70D-4581-B0CB-1FD1755E2608}" type="pres">
      <dgm:prSet presAssocID="{0A58244C-C78C-438D-A977-15B499B32F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33702A-A395-4CCD-BA2C-B62C76CBD40E}" type="pres">
      <dgm:prSet presAssocID="{D3A0EFED-2620-4C2E-87CA-805002942891}" presName="hierRoot1" presStyleCnt="0">
        <dgm:presLayoutVars>
          <dgm:hierBranch val="init"/>
        </dgm:presLayoutVars>
      </dgm:prSet>
      <dgm:spPr/>
    </dgm:pt>
    <dgm:pt modelId="{A827141A-20AE-4805-A708-D89EEA417DEB}" type="pres">
      <dgm:prSet presAssocID="{D3A0EFED-2620-4C2E-87CA-805002942891}" presName="rootComposite1" presStyleCnt="0"/>
      <dgm:spPr/>
    </dgm:pt>
    <dgm:pt modelId="{0B82E44B-EEC8-470B-AE1E-2D44B204E164}" type="pres">
      <dgm:prSet presAssocID="{D3A0EFED-2620-4C2E-87CA-8050029428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39E79F-2DBB-46BC-8859-64BE851A423E}" type="pres">
      <dgm:prSet presAssocID="{D3A0EFED-2620-4C2E-87CA-80500294289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EFCB075-71FC-4763-A435-260070DD8836}" type="pres">
      <dgm:prSet presAssocID="{D3A0EFED-2620-4C2E-87CA-805002942891}" presName="hierChild2" presStyleCnt="0"/>
      <dgm:spPr/>
    </dgm:pt>
    <dgm:pt modelId="{9F00728B-4705-459C-88C3-41CA8F5BB445}" type="pres">
      <dgm:prSet presAssocID="{D11F6FC1-2FDF-4253-A0A7-3393BA4FA358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C9EFD847-C226-4E3E-9BDB-96AD207E77E9}" type="pres">
      <dgm:prSet presAssocID="{2AEE1BA1-A2B7-4271-96AE-D1D63A947BD9}" presName="hierRoot2" presStyleCnt="0">
        <dgm:presLayoutVars>
          <dgm:hierBranch val="init"/>
        </dgm:presLayoutVars>
      </dgm:prSet>
      <dgm:spPr/>
    </dgm:pt>
    <dgm:pt modelId="{7A90892D-66CF-4E17-919B-91767E3F79C7}" type="pres">
      <dgm:prSet presAssocID="{2AEE1BA1-A2B7-4271-96AE-D1D63A947BD9}" presName="rootComposite" presStyleCnt="0"/>
      <dgm:spPr/>
    </dgm:pt>
    <dgm:pt modelId="{0951144B-AC10-43E7-A282-9338FDC6DC31}" type="pres">
      <dgm:prSet presAssocID="{2AEE1BA1-A2B7-4271-96AE-D1D63A947BD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19055F-00F3-45E4-9BF3-74DB2C4A36CE}" type="pres">
      <dgm:prSet presAssocID="{2AEE1BA1-A2B7-4271-96AE-D1D63A947BD9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C852B9-797A-4F07-8DB2-CC2836042A6F}" type="pres">
      <dgm:prSet presAssocID="{2AEE1BA1-A2B7-4271-96AE-D1D63A947BD9}" presName="hierChild4" presStyleCnt="0"/>
      <dgm:spPr/>
    </dgm:pt>
    <dgm:pt modelId="{25975834-28C8-42DF-A5AB-2D04EAA81042}" type="pres">
      <dgm:prSet presAssocID="{2AEE1BA1-A2B7-4271-96AE-D1D63A947BD9}" presName="hierChild5" presStyleCnt="0"/>
      <dgm:spPr/>
    </dgm:pt>
    <dgm:pt modelId="{09410FC3-9DC6-4B7C-8223-211B954A8A3E}" type="pres">
      <dgm:prSet presAssocID="{7D307C28-D2A4-4B67-A6F4-1AF49912AFF3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55CEE553-E9D0-4D09-AD7B-88F37864E12A}" type="pres">
      <dgm:prSet presAssocID="{C8344B9A-A98A-40D7-BB42-B60E61A63720}" presName="hierRoot2" presStyleCnt="0">
        <dgm:presLayoutVars>
          <dgm:hierBranch val="init"/>
        </dgm:presLayoutVars>
      </dgm:prSet>
      <dgm:spPr/>
    </dgm:pt>
    <dgm:pt modelId="{12172F89-AF03-40CC-995A-9DDC4030758A}" type="pres">
      <dgm:prSet presAssocID="{C8344B9A-A98A-40D7-BB42-B60E61A63720}" presName="rootComposite" presStyleCnt="0"/>
      <dgm:spPr/>
    </dgm:pt>
    <dgm:pt modelId="{728614BB-CD41-420D-88DC-7E94A2D7C531}" type="pres">
      <dgm:prSet presAssocID="{C8344B9A-A98A-40D7-BB42-B60E61A6372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269995-F9F2-4BE2-859D-CEE1009AB58D}" type="pres">
      <dgm:prSet presAssocID="{C8344B9A-A98A-40D7-BB42-B60E61A6372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2AFBCBA7-9311-4822-8747-716B79D896EA}" type="pres">
      <dgm:prSet presAssocID="{C8344B9A-A98A-40D7-BB42-B60E61A63720}" presName="hierChild4" presStyleCnt="0"/>
      <dgm:spPr/>
    </dgm:pt>
    <dgm:pt modelId="{13F1E2CD-13AC-425A-B152-4459DC8BFB1B}" type="pres">
      <dgm:prSet presAssocID="{C8344B9A-A98A-40D7-BB42-B60E61A63720}" presName="hierChild5" presStyleCnt="0"/>
      <dgm:spPr/>
    </dgm:pt>
    <dgm:pt modelId="{A6F06B3B-AF05-4A07-B3DF-FCF8536C917C}" type="pres">
      <dgm:prSet presAssocID="{D3A0EFED-2620-4C2E-87CA-805002942891}" presName="hierChild3" presStyleCnt="0"/>
      <dgm:spPr/>
    </dgm:pt>
  </dgm:ptLst>
  <dgm:cxnLst>
    <dgm:cxn modelId="{343A285C-7936-431B-B7FB-48A749236127}" srcId="{D3A0EFED-2620-4C2E-87CA-805002942891}" destId="{C8344B9A-A98A-40D7-BB42-B60E61A63720}" srcOrd="1" destOrd="0" parTransId="{7D307C28-D2A4-4B67-A6F4-1AF49912AFF3}" sibTransId="{D15421E9-E474-46DB-B8F4-B0146DB36A52}"/>
    <dgm:cxn modelId="{960465B6-2A7E-4787-9116-0B0A8FFC670F}" type="presOf" srcId="{C8344B9A-A98A-40D7-BB42-B60E61A63720}" destId="{728614BB-CD41-420D-88DC-7E94A2D7C531}" srcOrd="0" destOrd="0" presId="urn:microsoft.com/office/officeart/2005/8/layout/orgChart1"/>
    <dgm:cxn modelId="{086F996A-A24A-44C9-A0B4-B5B40396E728}" type="presOf" srcId="{0A58244C-C78C-438D-A977-15B499B32FF8}" destId="{64DAFC3B-C70D-4581-B0CB-1FD1755E2608}" srcOrd="0" destOrd="0" presId="urn:microsoft.com/office/officeart/2005/8/layout/orgChart1"/>
    <dgm:cxn modelId="{4DB08B77-BCEA-4CD1-BE32-DC6E255EBAF2}" srcId="{D3A0EFED-2620-4C2E-87CA-805002942891}" destId="{2AEE1BA1-A2B7-4271-96AE-D1D63A947BD9}" srcOrd="0" destOrd="0" parTransId="{D11F6FC1-2FDF-4253-A0A7-3393BA4FA358}" sibTransId="{43B08D40-F24B-4BF7-A63E-9528A5C6F92A}"/>
    <dgm:cxn modelId="{BCB5BDE4-D45E-4F36-A14A-6DE272D3C7F6}" type="presOf" srcId="{C8344B9A-A98A-40D7-BB42-B60E61A63720}" destId="{97269995-F9F2-4BE2-859D-CEE1009AB58D}" srcOrd="1" destOrd="0" presId="urn:microsoft.com/office/officeart/2005/8/layout/orgChart1"/>
    <dgm:cxn modelId="{08CF5092-728F-4A8E-A783-6BB67FF88AF9}" type="presOf" srcId="{7D307C28-D2A4-4B67-A6F4-1AF49912AFF3}" destId="{09410FC3-9DC6-4B7C-8223-211B954A8A3E}" srcOrd="0" destOrd="0" presId="urn:microsoft.com/office/officeart/2005/8/layout/orgChart1"/>
    <dgm:cxn modelId="{CFF43E5C-2D26-4784-8320-64E44053C353}" type="presOf" srcId="{D11F6FC1-2FDF-4253-A0A7-3393BA4FA358}" destId="{9F00728B-4705-459C-88C3-41CA8F5BB445}" srcOrd="0" destOrd="0" presId="urn:microsoft.com/office/officeart/2005/8/layout/orgChart1"/>
    <dgm:cxn modelId="{E90A356B-6DFE-406C-A3AE-D9D4167A0D56}" type="presOf" srcId="{D3A0EFED-2620-4C2E-87CA-805002942891}" destId="{0B82E44B-EEC8-470B-AE1E-2D44B204E164}" srcOrd="0" destOrd="0" presId="urn:microsoft.com/office/officeart/2005/8/layout/orgChart1"/>
    <dgm:cxn modelId="{FD702B0E-82C1-4055-B60B-09834E073FE3}" type="presOf" srcId="{2AEE1BA1-A2B7-4271-96AE-D1D63A947BD9}" destId="{5119055F-00F3-45E4-9BF3-74DB2C4A36CE}" srcOrd="1" destOrd="0" presId="urn:microsoft.com/office/officeart/2005/8/layout/orgChart1"/>
    <dgm:cxn modelId="{5C7898F8-F965-4F0A-8919-C2007404C48B}" type="presOf" srcId="{2AEE1BA1-A2B7-4271-96AE-D1D63A947BD9}" destId="{0951144B-AC10-43E7-A282-9338FDC6DC31}" srcOrd="0" destOrd="0" presId="urn:microsoft.com/office/officeart/2005/8/layout/orgChart1"/>
    <dgm:cxn modelId="{353EE4EF-338E-4D15-9DBE-C46FD841D733}" type="presOf" srcId="{D3A0EFED-2620-4C2E-87CA-805002942891}" destId="{2339E79F-2DBB-46BC-8859-64BE851A423E}" srcOrd="1" destOrd="0" presId="urn:microsoft.com/office/officeart/2005/8/layout/orgChart1"/>
    <dgm:cxn modelId="{DDD4FDDC-DAA7-4854-947E-3DE384378234}" srcId="{0A58244C-C78C-438D-A977-15B499B32FF8}" destId="{D3A0EFED-2620-4C2E-87CA-805002942891}" srcOrd="0" destOrd="0" parTransId="{F62FFF25-9A6D-4B89-9512-38EA40DB2A28}" sibTransId="{9287BC1B-D38C-4055-A6D6-AC0C78ED6970}"/>
    <dgm:cxn modelId="{50D82EC9-18E0-4AC8-9E20-8E775AB5CF2F}" type="presParOf" srcId="{64DAFC3B-C70D-4581-B0CB-1FD1755E2608}" destId="{A033702A-A395-4CCD-BA2C-B62C76CBD40E}" srcOrd="0" destOrd="0" presId="urn:microsoft.com/office/officeart/2005/8/layout/orgChart1"/>
    <dgm:cxn modelId="{407C0BBA-EF67-4DBB-99F2-17CA5A57A1FD}" type="presParOf" srcId="{A033702A-A395-4CCD-BA2C-B62C76CBD40E}" destId="{A827141A-20AE-4805-A708-D89EEA417DEB}" srcOrd="0" destOrd="0" presId="urn:microsoft.com/office/officeart/2005/8/layout/orgChart1"/>
    <dgm:cxn modelId="{EA6D51D5-10C5-4C08-86D3-616CB8242561}" type="presParOf" srcId="{A827141A-20AE-4805-A708-D89EEA417DEB}" destId="{0B82E44B-EEC8-470B-AE1E-2D44B204E164}" srcOrd="0" destOrd="0" presId="urn:microsoft.com/office/officeart/2005/8/layout/orgChart1"/>
    <dgm:cxn modelId="{D78CBBE1-531A-4201-9DC5-6D3B1B655C82}" type="presParOf" srcId="{A827141A-20AE-4805-A708-D89EEA417DEB}" destId="{2339E79F-2DBB-46BC-8859-64BE851A423E}" srcOrd="1" destOrd="0" presId="urn:microsoft.com/office/officeart/2005/8/layout/orgChart1"/>
    <dgm:cxn modelId="{6AC68392-06F8-4787-A8D8-B3106A2FD044}" type="presParOf" srcId="{A033702A-A395-4CCD-BA2C-B62C76CBD40E}" destId="{CEFCB075-71FC-4763-A435-260070DD8836}" srcOrd="1" destOrd="0" presId="urn:microsoft.com/office/officeart/2005/8/layout/orgChart1"/>
    <dgm:cxn modelId="{88B92F74-0780-4516-970B-655CE2720883}" type="presParOf" srcId="{CEFCB075-71FC-4763-A435-260070DD8836}" destId="{9F00728B-4705-459C-88C3-41CA8F5BB445}" srcOrd="0" destOrd="0" presId="urn:microsoft.com/office/officeart/2005/8/layout/orgChart1"/>
    <dgm:cxn modelId="{CEAE557F-4D5E-4D20-B600-8AB631BEE890}" type="presParOf" srcId="{CEFCB075-71FC-4763-A435-260070DD8836}" destId="{C9EFD847-C226-4E3E-9BDB-96AD207E77E9}" srcOrd="1" destOrd="0" presId="urn:microsoft.com/office/officeart/2005/8/layout/orgChart1"/>
    <dgm:cxn modelId="{475731E5-488D-455F-95EE-8A2431F4D144}" type="presParOf" srcId="{C9EFD847-C226-4E3E-9BDB-96AD207E77E9}" destId="{7A90892D-66CF-4E17-919B-91767E3F79C7}" srcOrd="0" destOrd="0" presId="urn:microsoft.com/office/officeart/2005/8/layout/orgChart1"/>
    <dgm:cxn modelId="{F01C2F07-1581-4AB4-9674-FBC2EF140644}" type="presParOf" srcId="{7A90892D-66CF-4E17-919B-91767E3F79C7}" destId="{0951144B-AC10-43E7-A282-9338FDC6DC31}" srcOrd="0" destOrd="0" presId="urn:microsoft.com/office/officeart/2005/8/layout/orgChart1"/>
    <dgm:cxn modelId="{DB8A1E46-A78D-484B-80AE-7D324908358E}" type="presParOf" srcId="{7A90892D-66CF-4E17-919B-91767E3F79C7}" destId="{5119055F-00F3-45E4-9BF3-74DB2C4A36CE}" srcOrd="1" destOrd="0" presId="urn:microsoft.com/office/officeart/2005/8/layout/orgChart1"/>
    <dgm:cxn modelId="{AEC53BB8-4D7C-4910-ABE2-BD474D586CDA}" type="presParOf" srcId="{C9EFD847-C226-4E3E-9BDB-96AD207E77E9}" destId="{0EC852B9-797A-4F07-8DB2-CC2836042A6F}" srcOrd="1" destOrd="0" presId="urn:microsoft.com/office/officeart/2005/8/layout/orgChart1"/>
    <dgm:cxn modelId="{7C241E5B-548C-4016-BFAA-186E8CCCB0AD}" type="presParOf" srcId="{C9EFD847-C226-4E3E-9BDB-96AD207E77E9}" destId="{25975834-28C8-42DF-A5AB-2D04EAA81042}" srcOrd="2" destOrd="0" presId="urn:microsoft.com/office/officeart/2005/8/layout/orgChart1"/>
    <dgm:cxn modelId="{1C8F85FF-5AB8-4C71-88BE-BD46C3B2259B}" type="presParOf" srcId="{CEFCB075-71FC-4763-A435-260070DD8836}" destId="{09410FC3-9DC6-4B7C-8223-211B954A8A3E}" srcOrd="2" destOrd="0" presId="urn:microsoft.com/office/officeart/2005/8/layout/orgChart1"/>
    <dgm:cxn modelId="{530FE289-2D9A-4659-9589-169468BB7503}" type="presParOf" srcId="{CEFCB075-71FC-4763-A435-260070DD8836}" destId="{55CEE553-E9D0-4D09-AD7B-88F37864E12A}" srcOrd="3" destOrd="0" presId="urn:microsoft.com/office/officeart/2005/8/layout/orgChart1"/>
    <dgm:cxn modelId="{AEC0573D-674E-43A7-AA56-FFCE971EE213}" type="presParOf" srcId="{55CEE553-E9D0-4D09-AD7B-88F37864E12A}" destId="{12172F89-AF03-40CC-995A-9DDC4030758A}" srcOrd="0" destOrd="0" presId="urn:microsoft.com/office/officeart/2005/8/layout/orgChart1"/>
    <dgm:cxn modelId="{09215544-01FE-4D73-A363-0D4BBABECD8C}" type="presParOf" srcId="{12172F89-AF03-40CC-995A-9DDC4030758A}" destId="{728614BB-CD41-420D-88DC-7E94A2D7C531}" srcOrd="0" destOrd="0" presId="urn:microsoft.com/office/officeart/2005/8/layout/orgChart1"/>
    <dgm:cxn modelId="{7665C781-5D39-4031-8014-DE17C6F4B8F5}" type="presParOf" srcId="{12172F89-AF03-40CC-995A-9DDC4030758A}" destId="{97269995-F9F2-4BE2-859D-CEE1009AB58D}" srcOrd="1" destOrd="0" presId="urn:microsoft.com/office/officeart/2005/8/layout/orgChart1"/>
    <dgm:cxn modelId="{925F7B3E-7A00-4E19-8DA9-C9CC384E7F9B}" type="presParOf" srcId="{55CEE553-E9D0-4D09-AD7B-88F37864E12A}" destId="{2AFBCBA7-9311-4822-8747-716B79D896EA}" srcOrd="1" destOrd="0" presId="urn:microsoft.com/office/officeart/2005/8/layout/orgChart1"/>
    <dgm:cxn modelId="{1EF0D885-58C1-4421-9EFF-20E2AD507D43}" type="presParOf" srcId="{55CEE553-E9D0-4D09-AD7B-88F37864E12A}" destId="{13F1E2CD-13AC-425A-B152-4459DC8BFB1B}" srcOrd="2" destOrd="0" presId="urn:microsoft.com/office/officeart/2005/8/layout/orgChart1"/>
    <dgm:cxn modelId="{1ABA46D8-11BD-4D4D-8647-FD5D427316F8}" type="presParOf" srcId="{A033702A-A395-4CCD-BA2C-B62C76CBD40E}" destId="{A6F06B3B-AF05-4A07-B3DF-FCF8536C91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5DE0B-CCEF-4756-AFE2-170BBA09F4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DD6F18-6645-48DE-AFAE-BC28D4967E1D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A5AF6C-546A-454A-B9D1-3F70C933EB91}" type="parTrans" cxnId="{1240FD00-BD26-4A1D-A63A-08DF6113135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3DA39-14D6-42E5-8D85-9F658EC4F81B}" type="sibTrans" cxnId="{1240FD00-BD26-4A1D-A63A-08DF6113135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520DB-9D64-4C5D-A10D-D8B49ECD9980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7EFCBF-298B-4D53-83A1-131D5671E83E}" type="parTrans" cxnId="{7D3A28FC-7510-4611-85E3-34BD181A8C9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37970-FECA-4B8A-BD3D-AFD33A45FFB7}" type="sibTrans" cxnId="{7D3A28FC-7510-4611-85E3-34BD181A8C9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4B472-1E9D-410B-97E4-A47D671366BF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活动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2D73CF-CB5E-43CC-81E4-221A34800E60}" type="parTrans" cxnId="{49B52C70-0CC5-4F07-B767-41138CD805B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7D435-EA02-490F-B584-8E74039CB3A6}" type="sibTrans" cxnId="{49B52C70-0CC5-4F07-B767-41138CD805B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3E4BE-D848-4C4E-AF23-3027BEE2BC10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添加资源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ADFCF-C236-493A-A0EB-220332FBB581}" type="parTrans" cxnId="{5DFC7CFC-1948-4275-8CA3-C9EBCF546D3B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0599A-F3CD-40E7-AFD2-5E43A8EA10B5}" type="sibTrans" cxnId="{5DFC7CFC-1948-4275-8CA3-C9EBCF546D3B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6B8D92-9E66-427C-8B74-62397C544338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修改资源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83912B-0633-4390-A702-61F10DB58150}" type="parTrans" cxnId="{C29606FF-3DE2-4EC3-AAE1-875B9F721D6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DEFCF3-DC5B-4496-93F6-8AE6108C049C}" type="sibTrans" cxnId="{C29606FF-3DE2-4EC3-AAE1-875B9F721D6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2D3D98-14A2-42B0-BC32-77B544A1A43F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查看资源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18FCCB-CBD8-428C-BCB8-24989025AFC6}" type="parTrans" cxnId="{58455071-B355-4837-BC21-C871619640CB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9E0F4-98D4-4CEF-900F-8E83D989FA5B}" type="sibTrans" cxnId="{58455071-B355-4837-BC21-C871619640CB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50A9C-3D85-44F2-A8E2-2CC1DB8CCD0F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添加活动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6C1F38-0799-4327-9F91-3CD19B3C1659}" type="parTrans" cxnId="{59FFC194-2E79-4757-924A-4524A025E5FD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381B32-F3C0-4286-8A92-429B380FB017}" type="sibTrans" cxnId="{59FFC194-2E79-4757-924A-4524A025E5FD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FEC305-9E87-48BE-9EBB-7E7A073DBA76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修改活动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DA9307-43E1-40E1-8FE5-CBC759162454}" type="parTrans" cxnId="{51B909B3-7D0B-4AD0-9C5C-6247EB920D20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ECB0B-5448-4737-A1B2-C96B37496696}" type="sibTrans" cxnId="{51B909B3-7D0B-4AD0-9C5C-6247EB920D20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E7CEF-6061-49D8-97D7-87F469B7B63B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查看活动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4F54FF-9F9C-4859-B5FF-AC4C053691DA}" type="parTrans" cxnId="{C72E556B-1414-4C91-9C50-FBC23844A59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82D9E3-8DAB-48FA-8DEA-7CE92C514C9A}" type="sibTrans" cxnId="{C72E556B-1414-4C91-9C50-FBC23844A59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1E266E-1319-4E3F-8F7A-0C162421B503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接受预订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27DD6-9983-4CF9-8E7F-71184F6B8550}" type="parTrans" cxnId="{3D7A0379-5719-4D34-95A8-625B392E5D3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F151A-A6AD-47B0-A1D4-B15B7C8917CB}" type="sibTrans" cxnId="{3D7A0379-5719-4D34-95A8-625B392E5D3C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D81C95-2BBC-4E13-9104-E698700B483D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取消预订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A1B540-48A8-4F6B-B30E-69BCEAE7BC8C}" type="parTrans" cxnId="{F462D03A-724C-4CAC-A491-5157AABAD157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BDD2EE-750B-4382-9385-3CA180B5C74C}" type="sibTrans" cxnId="{F462D03A-724C-4CAC-A491-5157AABAD157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38C1E5-064F-46C3-B700-67E9398FCB94}">
      <dgm:prSet custT="1"/>
      <dgm:spPr/>
      <dgm:t>
        <a:bodyPr/>
        <a:lstStyle/>
        <a:p>
          <a:pPr rtl="0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查看预订记录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64758-D3E2-42E9-BC61-E9455C800970}" type="parTrans" cxnId="{EB3AF311-6142-468D-8AEA-23F6F020902A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D5713D-F87E-44E6-81FA-4A81B9C6F1E3}" type="sibTrans" cxnId="{EB3AF311-6142-468D-8AEA-23F6F020902A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8F317-FF6C-4455-B23A-8111C79173DA}" type="pres">
      <dgm:prSet presAssocID="{B3F5DE0B-CCEF-4756-AFE2-170BBA09F4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E5091E-5158-4E4A-8BC2-2A80CFF9A1D6}" type="pres">
      <dgm:prSet presAssocID="{6CDD6F18-6645-48DE-AFAE-BC28D4967E1D}" presName="hierRoot1" presStyleCnt="0">
        <dgm:presLayoutVars>
          <dgm:hierBranch val="init"/>
        </dgm:presLayoutVars>
      </dgm:prSet>
      <dgm:spPr/>
    </dgm:pt>
    <dgm:pt modelId="{1627F0F3-4BBB-451B-9CC7-A17314A3C3CB}" type="pres">
      <dgm:prSet presAssocID="{6CDD6F18-6645-48DE-AFAE-BC28D4967E1D}" presName="rootComposite1" presStyleCnt="0"/>
      <dgm:spPr/>
    </dgm:pt>
    <dgm:pt modelId="{EE5D1E8D-B41B-4AEA-A3A2-67B304E4559E}" type="pres">
      <dgm:prSet presAssocID="{6CDD6F18-6645-48DE-AFAE-BC28D4967E1D}" presName="rootText1" presStyleLbl="node0" presStyleIdx="0" presStyleCnt="1" custLinFactNeighborX="-6875" custLinFactNeighborY="84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77E402-409E-4CC5-BA55-9D52E1AF9780}" type="pres">
      <dgm:prSet presAssocID="{6CDD6F18-6645-48DE-AFAE-BC28D4967E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E09714-FAFC-4842-B6A6-A863BFA408E5}" type="pres">
      <dgm:prSet presAssocID="{6CDD6F18-6645-48DE-AFAE-BC28D4967E1D}" presName="hierChild2" presStyleCnt="0"/>
      <dgm:spPr/>
    </dgm:pt>
    <dgm:pt modelId="{F181ABC2-C604-471A-B9CE-B6662D8306B5}" type="pres">
      <dgm:prSet presAssocID="{E77EFCBF-298B-4D53-83A1-131D5671E83E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E3101933-4E5E-4B21-AC1C-C7DE1B101CD9}" type="pres">
      <dgm:prSet presAssocID="{388520DB-9D64-4C5D-A10D-D8B49ECD9980}" presName="hierRoot2" presStyleCnt="0">
        <dgm:presLayoutVars>
          <dgm:hierBranch val="init"/>
        </dgm:presLayoutVars>
      </dgm:prSet>
      <dgm:spPr/>
    </dgm:pt>
    <dgm:pt modelId="{970DFAA7-710E-431E-843D-A1AF24071463}" type="pres">
      <dgm:prSet presAssocID="{388520DB-9D64-4C5D-A10D-D8B49ECD9980}" presName="rootComposite" presStyleCnt="0"/>
      <dgm:spPr/>
    </dgm:pt>
    <dgm:pt modelId="{12B23A19-CF1D-47E6-8500-C4D63FE83851}" type="pres">
      <dgm:prSet presAssocID="{388520DB-9D64-4C5D-A10D-D8B49ECD998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6777A-20EB-411B-8D11-B09FD324EC47}" type="pres">
      <dgm:prSet presAssocID="{388520DB-9D64-4C5D-A10D-D8B49ECD9980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17BB37B-8C76-4300-8EDA-1F5B35680776}" type="pres">
      <dgm:prSet presAssocID="{388520DB-9D64-4C5D-A10D-D8B49ECD9980}" presName="hierChild4" presStyleCnt="0"/>
      <dgm:spPr/>
    </dgm:pt>
    <dgm:pt modelId="{5FA68EB4-DE8C-4DA9-BCE6-A051A6E41103}" type="pres">
      <dgm:prSet presAssocID="{CBCADFCF-C236-493A-A0EB-220332FBB581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B9B58856-A50E-4002-90DC-3C5FA3112C76}" type="pres">
      <dgm:prSet presAssocID="{7543E4BE-D848-4C4E-AF23-3027BEE2BC10}" presName="hierRoot2" presStyleCnt="0">
        <dgm:presLayoutVars>
          <dgm:hierBranch val="init"/>
        </dgm:presLayoutVars>
      </dgm:prSet>
      <dgm:spPr/>
    </dgm:pt>
    <dgm:pt modelId="{B80E9DCF-92FF-49A1-A6F4-6A2389EA2F5F}" type="pres">
      <dgm:prSet presAssocID="{7543E4BE-D848-4C4E-AF23-3027BEE2BC10}" presName="rootComposite" presStyleCnt="0"/>
      <dgm:spPr/>
    </dgm:pt>
    <dgm:pt modelId="{C706BCFE-80AD-4E38-A841-A1D772822058}" type="pres">
      <dgm:prSet presAssocID="{7543E4BE-D848-4C4E-AF23-3027BEE2BC10}" presName="rootText" presStyleLbl="node3" presStyleIdx="0" presStyleCnt="6" custScaleX="1456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051F06-83D6-48FC-966C-DDC696B7098F}" type="pres">
      <dgm:prSet presAssocID="{7543E4BE-D848-4C4E-AF23-3027BEE2BC10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3EA4C764-D4A8-4A1A-8188-97C360B26DD0}" type="pres">
      <dgm:prSet presAssocID="{7543E4BE-D848-4C4E-AF23-3027BEE2BC10}" presName="hierChild4" presStyleCnt="0"/>
      <dgm:spPr/>
    </dgm:pt>
    <dgm:pt modelId="{5FE48973-B56F-47B9-8D52-DA4AC0A2E7F8}" type="pres">
      <dgm:prSet presAssocID="{7543E4BE-D848-4C4E-AF23-3027BEE2BC10}" presName="hierChild5" presStyleCnt="0"/>
      <dgm:spPr/>
    </dgm:pt>
    <dgm:pt modelId="{311DC1B0-0639-4608-9186-B944926BA0FC}" type="pres">
      <dgm:prSet presAssocID="{7083912B-0633-4390-A702-61F10DB58150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E84FE21E-3499-4907-BFF6-9003E35367E4}" type="pres">
      <dgm:prSet presAssocID="{5A6B8D92-9E66-427C-8B74-62397C544338}" presName="hierRoot2" presStyleCnt="0">
        <dgm:presLayoutVars>
          <dgm:hierBranch val="init"/>
        </dgm:presLayoutVars>
      </dgm:prSet>
      <dgm:spPr/>
    </dgm:pt>
    <dgm:pt modelId="{DF76B23A-9DF4-4CDB-A9A8-9A2AD991749A}" type="pres">
      <dgm:prSet presAssocID="{5A6B8D92-9E66-427C-8B74-62397C544338}" presName="rootComposite" presStyleCnt="0"/>
      <dgm:spPr/>
    </dgm:pt>
    <dgm:pt modelId="{CC875488-BE76-4B6E-8355-68E1D23A6FE0}" type="pres">
      <dgm:prSet presAssocID="{5A6B8D92-9E66-427C-8B74-62397C544338}" presName="rootText" presStyleLbl="node3" presStyleIdx="1" presStyleCnt="6" custScaleX="137852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8DB450-30CA-4CFE-A5C9-E80A473B9E56}" type="pres">
      <dgm:prSet presAssocID="{5A6B8D92-9E66-427C-8B74-62397C544338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609CAE10-7CC8-4EC1-94E8-AF13BD4DCC7C}" type="pres">
      <dgm:prSet presAssocID="{5A6B8D92-9E66-427C-8B74-62397C544338}" presName="hierChild4" presStyleCnt="0"/>
      <dgm:spPr/>
    </dgm:pt>
    <dgm:pt modelId="{1A45C0E8-D0F5-4F6A-8598-7773D7A60854}" type="pres">
      <dgm:prSet presAssocID="{5A6B8D92-9E66-427C-8B74-62397C544338}" presName="hierChild5" presStyleCnt="0"/>
      <dgm:spPr/>
    </dgm:pt>
    <dgm:pt modelId="{EE497580-F918-4175-8588-4EEF4B47658F}" type="pres">
      <dgm:prSet presAssocID="{2618FCCB-CBD8-428C-BCB8-24989025AFC6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8CE91D1E-9A9C-4B1C-BF65-E1799B807FDE}" type="pres">
      <dgm:prSet presAssocID="{AD2D3D98-14A2-42B0-BC32-77B544A1A43F}" presName="hierRoot2" presStyleCnt="0">
        <dgm:presLayoutVars>
          <dgm:hierBranch val="init"/>
        </dgm:presLayoutVars>
      </dgm:prSet>
      <dgm:spPr/>
    </dgm:pt>
    <dgm:pt modelId="{6B3C3AA6-A3EE-41BD-BEEE-5C52941D1BD6}" type="pres">
      <dgm:prSet presAssocID="{AD2D3D98-14A2-42B0-BC32-77B544A1A43F}" presName="rootComposite" presStyleCnt="0"/>
      <dgm:spPr/>
    </dgm:pt>
    <dgm:pt modelId="{6301D5A0-E0A8-479F-A4CE-2068BD37C6E9}" type="pres">
      <dgm:prSet presAssocID="{AD2D3D98-14A2-42B0-BC32-77B544A1A43F}" presName="rootText" presStyleLbl="node3" presStyleIdx="2" presStyleCnt="6" custScaleX="1374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52B6D2-7294-439B-853E-25A2E58D9AB8}" type="pres">
      <dgm:prSet presAssocID="{AD2D3D98-14A2-42B0-BC32-77B544A1A43F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A8C83A93-BB73-4729-B6D4-39CB8D791B4D}" type="pres">
      <dgm:prSet presAssocID="{AD2D3D98-14A2-42B0-BC32-77B544A1A43F}" presName="hierChild4" presStyleCnt="0"/>
      <dgm:spPr/>
    </dgm:pt>
    <dgm:pt modelId="{360C94CB-EC43-45B4-8B4E-CE74D4A2986C}" type="pres">
      <dgm:prSet presAssocID="{AD2D3D98-14A2-42B0-BC32-77B544A1A43F}" presName="hierChild5" presStyleCnt="0"/>
      <dgm:spPr/>
    </dgm:pt>
    <dgm:pt modelId="{7BC8A498-2310-4B8E-8874-684199CBA621}" type="pres">
      <dgm:prSet presAssocID="{388520DB-9D64-4C5D-A10D-D8B49ECD9980}" presName="hierChild5" presStyleCnt="0"/>
      <dgm:spPr/>
    </dgm:pt>
    <dgm:pt modelId="{4F61C94D-2021-46D1-876F-0E3F587B262F}" type="pres">
      <dgm:prSet presAssocID="{7C2D73CF-CB5E-43CC-81E4-221A34800E60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D2E87EE3-D3F0-4B9C-B6FC-A1E50139C9D3}" type="pres">
      <dgm:prSet presAssocID="{7914B472-1E9D-410B-97E4-A47D671366BF}" presName="hierRoot2" presStyleCnt="0">
        <dgm:presLayoutVars>
          <dgm:hierBranch val="init"/>
        </dgm:presLayoutVars>
      </dgm:prSet>
      <dgm:spPr/>
    </dgm:pt>
    <dgm:pt modelId="{111F36A8-94A5-4325-9D17-BC99740CB314}" type="pres">
      <dgm:prSet presAssocID="{7914B472-1E9D-410B-97E4-A47D671366BF}" presName="rootComposite" presStyleCnt="0"/>
      <dgm:spPr/>
    </dgm:pt>
    <dgm:pt modelId="{57EC7317-9F6A-4DC3-9046-C05FE0FC5F77}" type="pres">
      <dgm:prSet presAssocID="{7914B472-1E9D-410B-97E4-A47D671366B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AA802E-742D-44E9-AE6C-2E9A9A11B6B3}" type="pres">
      <dgm:prSet presAssocID="{7914B472-1E9D-410B-97E4-A47D671366BF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2AA0FB5D-E10E-4ECF-B2AD-2F91B6F2A05B}" type="pres">
      <dgm:prSet presAssocID="{7914B472-1E9D-410B-97E4-A47D671366BF}" presName="hierChild4" presStyleCnt="0"/>
      <dgm:spPr/>
    </dgm:pt>
    <dgm:pt modelId="{21A3BC7B-B01F-4317-BE69-0B418CF9B31F}" type="pres">
      <dgm:prSet presAssocID="{D46C1F38-0799-4327-9F91-3CD19B3C1659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36FFAF3F-2EAB-4886-B34C-28CC42D2DD60}" type="pres">
      <dgm:prSet presAssocID="{3F950A9C-3D85-44F2-A8E2-2CC1DB8CCD0F}" presName="hierRoot2" presStyleCnt="0">
        <dgm:presLayoutVars>
          <dgm:hierBranch val="init"/>
        </dgm:presLayoutVars>
      </dgm:prSet>
      <dgm:spPr/>
    </dgm:pt>
    <dgm:pt modelId="{EB934337-1DF0-4B6A-A706-EF3965D6B1A0}" type="pres">
      <dgm:prSet presAssocID="{3F950A9C-3D85-44F2-A8E2-2CC1DB8CCD0F}" presName="rootComposite" presStyleCnt="0"/>
      <dgm:spPr/>
    </dgm:pt>
    <dgm:pt modelId="{34A8586E-4885-4491-AEB6-E697BBA6207D}" type="pres">
      <dgm:prSet presAssocID="{3F950A9C-3D85-44F2-A8E2-2CC1DB8CCD0F}" presName="rootText" presStyleLbl="node3" presStyleIdx="3" presStyleCnt="6" custScaleX="1376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4B8AA4-85CF-4767-89C0-74937875A70D}" type="pres">
      <dgm:prSet presAssocID="{3F950A9C-3D85-44F2-A8E2-2CC1DB8CCD0F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95D74428-C43C-4195-8334-F9F92E99D029}" type="pres">
      <dgm:prSet presAssocID="{3F950A9C-3D85-44F2-A8E2-2CC1DB8CCD0F}" presName="hierChild4" presStyleCnt="0"/>
      <dgm:spPr/>
    </dgm:pt>
    <dgm:pt modelId="{2D32CC02-557B-4E90-83C0-36BD258802B8}" type="pres">
      <dgm:prSet presAssocID="{3F950A9C-3D85-44F2-A8E2-2CC1DB8CCD0F}" presName="hierChild5" presStyleCnt="0"/>
      <dgm:spPr/>
    </dgm:pt>
    <dgm:pt modelId="{A2DDF898-BB7F-489B-83D1-85EB9DAB4C80}" type="pres">
      <dgm:prSet presAssocID="{EADA9307-43E1-40E1-8FE5-CBC759162454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E2A17780-57CF-4A7A-A4BA-958A32D0963F}" type="pres">
      <dgm:prSet presAssocID="{7BFEC305-9E87-48BE-9EBB-7E7A073DBA76}" presName="hierRoot2" presStyleCnt="0">
        <dgm:presLayoutVars>
          <dgm:hierBranch val="init"/>
        </dgm:presLayoutVars>
      </dgm:prSet>
      <dgm:spPr/>
    </dgm:pt>
    <dgm:pt modelId="{81DDA421-1C6A-4E79-A9D7-312953F2533A}" type="pres">
      <dgm:prSet presAssocID="{7BFEC305-9E87-48BE-9EBB-7E7A073DBA76}" presName="rootComposite" presStyleCnt="0"/>
      <dgm:spPr/>
    </dgm:pt>
    <dgm:pt modelId="{E1A8DC00-93FD-420A-8B5C-BF681F0FCB95}" type="pres">
      <dgm:prSet presAssocID="{7BFEC305-9E87-48BE-9EBB-7E7A073DBA76}" presName="rootText" presStyleLbl="node3" presStyleIdx="4" presStyleCnt="6" custScaleX="1376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B63781-27CE-4800-A3BA-54DDE0A5D857}" type="pres">
      <dgm:prSet presAssocID="{7BFEC305-9E87-48BE-9EBB-7E7A073DBA76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ED383951-CEBC-4068-9F08-1A9CF8164197}" type="pres">
      <dgm:prSet presAssocID="{7BFEC305-9E87-48BE-9EBB-7E7A073DBA76}" presName="hierChild4" presStyleCnt="0"/>
      <dgm:spPr/>
    </dgm:pt>
    <dgm:pt modelId="{94A9BD74-E0B5-4F3A-8240-B2BF9E0525B9}" type="pres">
      <dgm:prSet presAssocID="{7BFEC305-9E87-48BE-9EBB-7E7A073DBA76}" presName="hierChild5" presStyleCnt="0"/>
      <dgm:spPr/>
    </dgm:pt>
    <dgm:pt modelId="{AE129F83-89FC-4092-8686-16122B4F0987}" type="pres">
      <dgm:prSet presAssocID="{2A4F54FF-9F9C-4859-B5FF-AC4C053691DA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825FDA62-01FD-4A38-A8ED-80407A834283}" type="pres">
      <dgm:prSet presAssocID="{DC3E7CEF-6061-49D8-97D7-87F469B7B63B}" presName="hierRoot2" presStyleCnt="0">
        <dgm:presLayoutVars>
          <dgm:hierBranch val="init"/>
        </dgm:presLayoutVars>
      </dgm:prSet>
      <dgm:spPr/>
    </dgm:pt>
    <dgm:pt modelId="{791A7499-152E-4479-BC5C-F11D5DC99798}" type="pres">
      <dgm:prSet presAssocID="{DC3E7CEF-6061-49D8-97D7-87F469B7B63B}" presName="rootComposite" presStyleCnt="0"/>
      <dgm:spPr/>
    </dgm:pt>
    <dgm:pt modelId="{660BC5E7-ABAA-4B12-8F6C-85C5F25586CC}" type="pres">
      <dgm:prSet presAssocID="{DC3E7CEF-6061-49D8-97D7-87F469B7B63B}" presName="rootText" presStyleLbl="node3" presStyleIdx="5" presStyleCnt="6" custScaleX="1376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086F12-C4DC-48BA-A504-9CE4561377F1}" type="pres">
      <dgm:prSet presAssocID="{DC3E7CEF-6061-49D8-97D7-87F469B7B63B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6ED80A41-DB59-4493-B64E-2DCE56EA921C}" type="pres">
      <dgm:prSet presAssocID="{DC3E7CEF-6061-49D8-97D7-87F469B7B63B}" presName="hierChild4" presStyleCnt="0"/>
      <dgm:spPr/>
    </dgm:pt>
    <dgm:pt modelId="{0BF8DCD2-B931-4576-A0D2-1FCA00C0DF83}" type="pres">
      <dgm:prSet presAssocID="{DC3E7CEF-6061-49D8-97D7-87F469B7B63B}" presName="hierChild5" presStyleCnt="0"/>
      <dgm:spPr/>
    </dgm:pt>
    <dgm:pt modelId="{1053CCEA-C724-4CED-80A3-8325FAB6E906}" type="pres">
      <dgm:prSet presAssocID="{7914B472-1E9D-410B-97E4-A47D671366BF}" presName="hierChild5" presStyleCnt="0"/>
      <dgm:spPr/>
    </dgm:pt>
    <dgm:pt modelId="{75B91855-FCF8-4A0F-91E0-B1C487AC0F8D}" type="pres">
      <dgm:prSet presAssocID="{7E427DD6-9983-4CF9-8E7F-71184F6B8550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D91904ED-CFBA-4EA2-990F-5A51991B9F61}" type="pres">
      <dgm:prSet presAssocID="{311E266E-1319-4E3F-8F7A-0C162421B503}" presName="hierRoot2" presStyleCnt="0">
        <dgm:presLayoutVars>
          <dgm:hierBranch val="init"/>
        </dgm:presLayoutVars>
      </dgm:prSet>
      <dgm:spPr/>
    </dgm:pt>
    <dgm:pt modelId="{7AB12536-5CD7-4FBC-B6F4-54DD833C4C24}" type="pres">
      <dgm:prSet presAssocID="{311E266E-1319-4E3F-8F7A-0C162421B503}" presName="rootComposite" presStyleCnt="0"/>
      <dgm:spPr/>
    </dgm:pt>
    <dgm:pt modelId="{127EC02E-5E90-41C0-9B35-5BB7C1E491DC}" type="pres">
      <dgm:prSet presAssocID="{311E266E-1319-4E3F-8F7A-0C162421B503}" presName="rootText" presStyleLbl="node2" presStyleIdx="2" presStyleCnt="5" custScaleX="1884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BED8F-2FC2-412B-99BA-E0921AAE6960}" type="pres">
      <dgm:prSet presAssocID="{311E266E-1319-4E3F-8F7A-0C162421B503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CEA86723-554F-4857-9AF1-D8E3BCED0E97}" type="pres">
      <dgm:prSet presAssocID="{311E266E-1319-4E3F-8F7A-0C162421B503}" presName="hierChild4" presStyleCnt="0"/>
      <dgm:spPr/>
    </dgm:pt>
    <dgm:pt modelId="{8C281D93-611B-49CB-9988-C3CE4BE7C7D6}" type="pres">
      <dgm:prSet presAssocID="{311E266E-1319-4E3F-8F7A-0C162421B503}" presName="hierChild5" presStyleCnt="0"/>
      <dgm:spPr/>
    </dgm:pt>
    <dgm:pt modelId="{7B52267E-6D19-43EC-A9F8-5A33F6DB42AC}" type="pres">
      <dgm:prSet presAssocID="{87A1B540-48A8-4F6B-B30E-69BCEAE7BC8C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B9EABEEC-FE1D-4A79-985A-BD36D1FDF3AC}" type="pres">
      <dgm:prSet presAssocID="{8CD81C95-2BBC-4E13-9104-E698700B483D}" presName="hierRoot2" presStyleCnt="0">
        <dgm:presLayoutVars>
          <dgm:hierBranch val="init"/>
        </dgm:presLayoutVars>
      </dgm:prSet>
      <dgm:spPr/>
    </dgm:pt>
    <dgm:pt modelId="{6951309A-4596-4056-A032-A1086202D6CA}" type="pres">
      <dgm:prSet presAssocID="{8CD81C95-2BBC-4E13-9104-E698700B483D}" presName="rootComposite" presStyleCnt="0"/>
      <dgm:spPr/>
    </dgm:pt>
    <dgm:pt modelId="{7C190E3A-9490-44B7-B51D-2FA219411B30}" type="pres">
      <dgm:prSet presAssocID="{8CD81C95-2BBC-4E13-9104-E698700B483D}" presName="rootText" presStyleLbl="node2" presStyleIdx="3" presStyleCnt="5" custScaleX="1379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6FBFEB-C96F-4ACC-86D4-6D4600373B41}" type="pres">
      <dgm:prSet presAssocID="{8CD81C95-2BBC-4E13-9104-E698700B483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1CC9FE9C-F4C2-4635-8071-AF1CA37DE35E}" type="pres">
      <dgm:prSet presAssocID="{8CD81C95-2BBC-4E13-9104-E698700B483D}" presName="hierChild4" presStyleCnt="0"/>
      <dgm:spPr/>
    </dgm:pt>
    <dgm:pt modelId="{08BA24B4-D32E-463D-BB01-8622EE515529}" type="pres">
      <dgm:prSet presAssocID="{8CD81C95-2BBC-4E13-9104-E698700B483D}" presName="hierChild5" presStyleCnt="0"/>
      <dgm:spPr/>
    </dgm:pt>
    <dgm:pt modelId="{AFB564D1-92EE-41C3-8E82-510137731FBD}" type="pres">
      <dgm:prSet presAssocID="{80D64758-D3E2-42E9-BC61-E9455C800970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30DEF473-1903-4E07-A102-AC14478C219B}" type="pres">
      <dgm:prSet presAssocID="{4C38C1E5-064F-46C3-B700-67E9398FCB94}" presName="hierRoot2" presStyleCnt="0">
        <dgm:presLayoutVars>
          <dgm:hierBranch val="init"/>
        </dgm:presLayoutVars>
      </dgm:prSet>
      <dgm:spPr/>
    </dgm:pt>
    <dgm:pt modelId="{81FA794E-6E93-4DD7-A46E-385F2060F227}" type="pres">
      <dgm:prSet presAssocID="{4C38C1E5-064F-46C3-B700-67E9398FCB94}" presName="rootComposite" presStyleCnt="0"/>
      <dgm:spPr/>
    </dgm:pt>
    <dgm:pt modelId="{C9F3718F-7D36-41B4-BAB0-1A320B5759BD}" type="pres">
      <dgm:prSet presAssocID="{4C38C1E5-064F-46C3-B700-67E9398FCB94}" presName="rootText" presStyleLbl="node2" presStyleIdx="4" presStyleCnt="5" custScaleX="1716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1A6F10-B616-4E75-BA4C-A8B19A94432F}" type="pres">
      <dgm:prSet presAssocID="{4C38C1E5-064F-46C3-B700-67E9398FCB94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D08A2042-96B1-4D56-8E0D-A46CC5CFE377}" type="pres">
      <dgm:prSet presAssocID="{4C38C1E5-064F-46C3-B700-67E9398FCB94}" presName="hierChild4" presStyleCnt="0"/>
      <dgm:spPr/>
    </dgm:pt>
    <dgm:pt modelId="{67745E97-4A20-4E28-87D5-6FD0F88E1E86}" type="pres">
      <dgm:prSet presAssocID="{4C38C1E5-064F-46C3-B700-67E9398FCB94}" presName="hierChild5" presStyleCnt="0"/>
      <dgm:spPr/>
    </dgm:pt>
    <dgm:pt modelId="{F20FDCFE-2A81-4A0C-AE3F-3D64F29485B7}" type="pres">
      <dgm:prSet presAssocID="{6CDD6F18-6645-48DE-AFAE-BC28D4967E1D}" presName="hierChild3" presStyleCnt="0"/>
      <dgm:spPr/>
    </dgm:pt>
  </dgm:ptLst>
  <dgm:cxnLst>
    <dgm:cxn modelId="{BC538467-86EA-41DE-83AB-C3B50AC1F2A4}" type="presOf" srcId="{3F950A9C-3D85-44F2-A8E2-2CC1DB8CCD0F}" destId="{584B8AA4-85CF-4767-89C0-74937875A70D}" srcOrd="1" destOrd="0" presId="urn:microsoft.com/office/officeart/2005/8/layout/orgChart1"/>
    <dgm:cxn modelId="{CBC5575D-615E-4231-BEF7-683DD6E6FFD8}" type="presOf" srcId="{6CDD6F18-6645-48DE-AFAE-BC28D4967E1D}" destId="{EE5D1E8D-B41B-4AEA-A3A2-67B304E4559E}" srcOrd="0" destOrd="0" presId="urn:microsoft.com/office/officeart/2005/8/layout/orgChart1"/>
    <dgm:cxn modelId="{622CED39-446E-4B22-82D5-172C89BB1985}" type="presOf" srcId="{7543E4BE-D848-4C4E-AF23-3027BEE2BC10}" destId="{E1051F06-83D6-48FC-966C-DDC696B7098F}" srcOrd="1" destOrd="0" presId="urn:microsoft.com/office/officeart/2005/8/layout/orgChart1"/>
    <dgm:cxn modelId="{7D3A28FC-7510-4611-85E3-34BD181A8C92}" srcId="{6CDD6F18-6645-48DE-AFAE-BC28D4967E1D}" destId="{388520DB-9D64-4C5D-A10D-D8B49ECD9980}" srcOrd="0" destOrd="0" parTransId="{E77EFCBF-298B-4D53-83A1-131D5671E83E}" sibTransId="{C3B37970-FECA-4B8A-BD3D-AFD33A45FFB7}"/>
    <dgm:cxn modelId="{4EC5E995-9C9A-40DC-99E3-3BF95F723804}" type="presOf" srcId="{388520DB-9D64-4C5D-A10D-D8B49ECD9980}" destId="{2776777A-20EB-411B-8D11-B09FD324EC47}" srcOrd="1" destOrd="0" presId="urn:microsoft.com/office/officeart/2005/8/layout/orgChart1"/>
    <dgm:cxn modelId="{EEB10D6D-5B12-47A2-A4CC-CE0CE20B0AB4}" type="presOf" srcId="{2A4F54FF-9F9C-4859-B5FF-AC4C053691DA}" destId="{AE129F83-89FC-4092-8686-16122B4F0987}" srcOrd="0" destOrd="0" presId="urn:microsoft.com/office/officeart/2005/8/layout/orgChart1"/>
    <dgm:cxn modelId="{9BB8C21E-04A6-46FB-90BE-7229D876D856}" type="presOf" srcId="{7BFEC305-9E87-48BE-9EBB-7E7A073DBA76}" destId="{E1A8DC00-93FD-420A-8B5C-BF681F0FCB95}" srcOrd="0" destOrd="0" presId="urn:microsoft.com/office/officeart/2005/8/layout/orgChart1"/>
    <dgm:cxn modelId="{C72E556B-1414-4C91-9C50-FBC23844A59F}" srcId="{7914B472-1E9D-410B-97E4-A47D671366BF}" destId="{DC3E7CEF-6061-49D8-97D7-87F469B7B63B}" srcOrd="2" destOrd="0" parTransId="{2A4F54FF-9F9C-4859-B5FF-AC4C053691DA}" sibTransId="{2782D9E3-8DAB-48FA-8DEA-7CE92C514C9A}"/>
    <dgm:cxn modelId="{77EC9E69-D386-4A8F-9843-0A5259395BA0}" type="presOf" srcId="{8CD81C95-2BBC-4E13-9104-E698700B483D}" destId="{346FBFEB-C96F-4ACC-86D4-6D4600373B41}" srcOrd="1" destOrd="0" presId="urn:microsoft.com/office/officeart/2005/8/layout/orgChart1"/>
    <dgm:cxn modelId="{636ABD6A-A7D1-4978-AC1E-2008ABCAABFC}" type="presOf" srcId="{311E266E-1319-4E3F-8F7A-0C162421B503}" destId="{127EC02E-5E90-41C0-9B35-5BB7C1E491DC}" srcOrd="0" destOrd="0" presId="urn:microsoft.com/office/officeart/2005/8/layout/orgChart1"/>
    <dgm:cxn modelId="{0E00766B-D8F5-4D94-8677-179A1BED18DF}" type="presOf" srcId="{DC3E7CEF-6061-49D8-97D7-87F469B7B63B}" destId="{F6086F12-C4DC-48BA-A504-9CE4561377F1}" srcOrd="1" destOrd="0" presId="urn:microsoft.com/office/officeart/2005/8/layout/orgChart1"/>
    <dgm:cxn modelId="{A57E98D3-2C8F-4938-BD5D-9FE5C9894C78}" type="presOf" srcId="{AD2D3D98-14A2-42B0-BC32-77B544A1A43F}" destId="{7652B6D2-7294-439B-853E-25A2E58D9AB8}" srcOrd="1" destOrd="0" presId="urn:microsoft.com/office/officeart/2005/8/layout/orgChart1"/>
    <dgm:cxn modelId="{49B52C70-0CC5-4F07-B767-41138CD805B2}" srcId="{6CDD6F18-6645-48DE-AFAE-BC28D4967E1D}" destId="{7914B472-1E9D-410B-97E4-A47D671366BF}" srcOrd="1" destOrd="0" parTransId="{7C2D73CF-CB5E-43CC-81E4-221A34800E60}" sibTransId="{80E7D435-EA02-490F-B584-8E74039CB3A6}"/>
    <dgm:cxn modelId="{D4F76205-C624-4D76-901F-E6712D2FE7CA}" type="presOf" srcId="{7914B472-1E9D-410B-97E4-A47D671366BF}" destId="{57EC7317-9F6A-4DC3-9046-C05FE0FC5F77}" srcOrd="0" destOrd="0" presId="urn:microsoft.com/office/officeart/2005/8/layout/orgChart1"/>
    <dgm:cxn modelId="{0209C831-BFFC-41BC-89E1-07FA47E01C2D}" type="presOf" srcId="{5A6B8D92-9E66-427C-8B74-62397C544338}" destId="{F08DB450-30CA-4CFE-A5C9-E80A473B9E56}" srcOrd="1" destOrd="0" presId="urn:microsoft.com/office/officeart/2005/8/layout/orgChart1"/>
    <dgm:cxn modelId="{B40395C7-D7DF-4F1D-80A4-CE943D8AD98B}" type="presOf" srcId="{87A1B540-48A8-4F6B-B30E-69BCEAE7BC8C}" destId="{7B52267E-6D19-43EC-A9F8-5A33F6DB42AC}" srcOrd="0" destOrd="0" presId="urn:microsoft.com/office/officeart/2005/8/layout/orgChart1"/>
    <dgm:cxn modelId="{3D7A0379-5719-4D34-95A8-625B392E5D3C}" srcId="{6CDD6F18-6645-48DE-AFAE-BC28D4967E1D}" destId="{311E266E-1319-4E3F-8F7A-0C162421B503}" srcOrd="2" destOrd="0" parTransId="{7E427DD6-9983-4CF9-8E7F-71184F6B8550}" sibTransId="{2EBF151A-A6AD-47B0-A1D4-B15B7C8917CB}"/>
    <dgm:cxn modelId="{59FFC194-2E79-4757-924A-4524A025E5FD}" srcId="{7914B472-1E9D-410B-97E4-A47D671366BF}" destId="{3F950A9C-3D85-44F2-A8E2-2CC1DB8CCD0F}" srcOrd="0" destOrd="0" parTransId="{D46C1F38-0799-4327-9F91-3CD19B3C1659}" sibTransId="{31381B32-F3C0-4286-8A92-429B380FB017}"/>
    <dgm:cxn modelId="{5C1062A4-15F1-48E9-AA13-1FAFD544C84F}" type="presOf" srcId="{5A6B8D92-9E66-427C-8B74-62397C544338}" destId="{CC875488-BE76-4B6E-8355-68E1D23A6FE0}" srcOrd="0" destOrd="0" presId="urn:microsoft.com/office/officeart/2005/8/layout/orgChart1"/>
    <dgm:cxn modelId="{72A8DBCE-0343-47F0-ABFB-959757D217B3}" type="presOf" srcId="{7543E4BE-D848-4C4E-AF23-3027BEE2BC10}" destId="{C706BCFE-80AD-4E38-A841-A1D772822058}" srcOrd="0" destOrd="0" presId="urn:microsoft.com/office/officeart/2005/8/layout/orgChart1"/>
    <dgm:cxn modelId="{3BFDDAD7-BC19-4A49-9CFF-81E90D21BBBC}" type="presOf" srcId="{E77EFCBF-298B-4D53-83A1-131D5671E83E}" destId="{F181ABC2-C604-471A-B9CE-B6662D8306B5}" srcOrd="0" destOrd="0" presId="urn:microsoft.com/office/officeart/2005/8/layout/orgChart1"/>
    <dgm:cxn modelId="{2242AA10-2F90-4B18-9EDB-667F442A7C5B}" type="presOf" srcId="{7C2D73CF-CB5E-43CC-81E4-221A34800E60}" destId="{4F61C94D-2021-46D1-876F-0E3F587B262F}" srcOrd="0" destOrd="0" presId="urn:microsoft.com/office/officeart/2005/8/layout/orgChart1"/>
    <dgm:cxn modelId="{3DED945A-9150-42C7-80F9-ECEED7CF2F62}" type="presOf" srcId="{6CDD6F18-6645-48DE-AFAE-BC28D4967E1D}" destId="{F177E402-409E-4CC5-BA55-9D52E1AF9780}" srcOrd="1" destOrd="0" presId="urn:microsoft.com/office/officeart/2005/8/layout/orgChart1"/>
    <dgm:cxn modelId="{9775DBF9-240C-4DF5-8295-952D3E8B3104}" type="presOf" srcId="{3F950A9C-3D85-44F2-A8E2-2CC1DB8CCD0F}" destId="{34A8586E-4885-4491-AEB6-E697BBA6207D}" srcOrd="0" destOrd="0" presId="urn:microsoft.com/office/officeart/2005/8/layout/orgChart1"/>
    <dgm:cxn modelId="{F7F4065C-11D8-40F4-8FF3-AD05BE62EAD2}" type="presOf" srcId="{AD2D3D98-14A2-42B0-BC32-77B544A1A43F}" destId="{6301D5A0-E0A8-479F-A4CE-2068BD37C6E9}" srcOrd="0" destOrd="0" presId="urn:microsoft.com/office/officeart/2005/8/layout/orgChart1"/>
    <dgm:cxn modelId="{97CBE397-0C9E-4D08-BB2A-7A30B0BD5F0B}" type="presOf" srcId="{4C38C1E5-064F-46C3-B700-67E9398FCB94}" destId="{C71A6F10-B616-4E75-BA4C-A8B19A94432F}" srcOrd="1" destOrd="0" presId="urn:microsoft.com/office/officeart/2005/8/layout/orgChart1"/>
    <dgm:cxn modelId="{51B909B3-7D0B-4AD0-9C5C-6247EB920D20}" srcId="{7914B472-1E9D-410B-97E4-A47D671366BF}" destId="{7BFEC305-9E87-48BE-9EBB-7E7A073DBA76}" srcOrd="1" destOrd="0" parTransId="{EADA9307-43E1-40E1-8FE5-CBC759162454}" sibTransId="{0FCECB0B-5448-4737-A1B2-C96B37496696}"/>
    <dgm:cxn modelId="{8245AB8D-9183-47CC-AB43-F9B94C5528C2}" type="presOf" srcId="{EADA9307-43E1-40E1-8FE5-CBC759162454}" destId="{A2DDF898-BB7F-489B-83D1-85EB9DAB4C80}" srcOrd="0" destOrd="0" presId="urn:microsoft.com/office/officeart/2005/8/layout/orgChart1"/>
    <dgm:cxn modelId="{5DFC7CFC-1948-4275-8CA3-C9EBCF546D3B}" srcId="{388520DB-9D64-4C5D-A10D-D8B49ECD9980}" destId="{7543E4BE-D848-4C4E-AF23-3027BEE2BC10}" srcOrd="0" destOrd="0" parTransId="{CBCADFCF-C236-493A-A0EB-220332FBB581}" sibTransId="{E220599A-F3CD-40E7-AFD2-5E43A8EA10B5}"/>
    <dgm:cxn modelId="{E4ACB07E-7F93-442C-8CC6-13F415D0A823}" type="presOf" srcId="{7083912B-0633-4390-A702-61F10DB58150}" destId="{311DC1B0-0639-4608-9186-B944926BA0FC}" srcOrd="0" destOrd="0" presId="urn:microsoft.com/office/officeart/2005/8/layout/orgChart1"/>
    <dgm:cxn modelId="{93A6FBD7-8EA9-43E6-9352-07DBCA576886}" type="presOf" srcId="{7E427DD6-9983-4CF9-8E7F-71184F6B8550}" destId="{75B91855-FCF8-4A0F-91E0-B1C487AC0F8D}" srcOrd="0" destOrd="0" presId="urn:microsoft.com/office/officeart/2005/8/layout/orgChart1"/>
    <dgm:cxn modelId="{1D6C375C-60E2-449D-89EA-F6ABBEE09DBE}" type="presOf" srcId="{D46C1F38-0799-4327-9F91-3CD19B3C1659}" destId="{21A3BC7B-B01F-4317-BE69-0B418CF9B31F}" srcOrd="0" destOrd="0" presId="urn:microsoft.com/office/officeart/2005/8/layout/orgChart1"/>
    <dgm:cxn modelId="{918D7863-8BDB-448C-93EF-9C5DBC2BC408}" type="presOf" srcId="{CBCADFCF-C236-493A-A0EB-220332FBB581}" destId="{5FA68EB4-DE8C-4DA9-BCE6-A051A6E41103}" srcOrd="0" destOrd="0" presId="urn:microsoft.com/office/officeart/2005/8/layout/orgChart1"/>
    <dgm:cxn modelId="{C29606FF-3DE2-4EC3-AAE1-875B9F721D6C}" srcId="{388520DB-9D64-4C5D-A10D-D8B49ECD9980}" destId="{5A6B8D92-9E66-427C-8B74-62397C544338}" srcOrd="1" destOrd="0" parTransId="{7083912B-0633-4390-A702-61F10DB58150}" sibTransId="{21DEFCF3-DC5B-4496-93F6-8AE6108C049C}"/>
    <dgm:cxn modelId="{F462D03A-724C-4CAC-A491-5157AABAD157}" srcId="{6CDD6F18-6645-48DE-AFAE-BC28D4967E1D}" destId="{8CD81C95-2BBC-4E13-9104-E698700B483D}" srcOrd="3" destOrd="0" parTransId="{87A1B540-48A8-4F6B-B30E-69BCEAE7BC8C}" sibTransId="{65BDD2EE-750B-4382-9385-3CA180B5C74C}"/>
    <dgm:cxn modelId="{58455071-B355-4837-BC21-C871619640CB}" srcId="{388520DB-9D64-4C5D-A10D-D8B49ECD9980}" destId="{AD2D3D98-14A2-42B0-BC32-77B544A1A43F}" srcOrd="2" destOrd="0" parTransId="{2618FCCB-CBD8-428C-BCB8-24989025AFC6}" sibTransId="{6BD9E0F4-98D4-4CEF-900F-8E83D989FA5B}"/>
    <dgm:cxn modelId="{EB3AF311-6142-468D-8AEA-23F6F020902A}" srcId="{6CDD6F18-6645-48DE-AFAE-BC28D4967E1D}" destId="{4C38C1E5-064F-46C3-B700-67E9398FCB94}" srcOrd="4" destOrd="0" parTransId="{80D64758-D3E2-42E9-BC61-E9455C800970}" sibTransId="{24D5713D-F87E-44E6-81FA-4A81B9C6F1E3}"/>
    <dgm:cxn modelId="{BC2531FD-C45D-42E9-B55C-3FD38CFB7D1B}" type="presOf" srcId="{B3F5DE0B-CCEF-4756-AFE2-170BBA09F452}" destId="{D4E8F317-FF6C-4455-B23A-8111C79173DA}" srcOrd="0" destOrd="0" presId="urn:microsoft.com/office/officeart/2005/8/layout/orgChart1"/>
    <dgm:cxn modelId="{F7E3435B-E844-4A40-A7D6-4D1B8BFC15D9}" type="presOf" srcId="{7914B472-1E9D-410B-97E4-A47D671366BF}" destId="{D8AA802E-742D-44E9-AE6C-2E9A9A11B6B3}" srcOrd="1" destOrd="0" presId="urn:microsoft.com/office/officeart/2005/8/layout/orgChart1"/>
    <dgm:cxn modelId="{16E6447C-E4C1-4548-B25F-53578E8D77C8}" type="presOf" srcId="{2618FCCB-CBD8-428C-BCB8-24989025AFC6}" destId="{EE497580-F918-4175-8588-4EEF4B47658F}" srcOrd="0" destOrd="0" presId="urn:microsoft.com/office/officeart/2005/8/layout/orgChart1"/>
    <dgm:cxn modelId="{A8266D7C-973D-4CDD-83A9-E1471CC721EE}" type="presOf" srcId="{7BFEC305-9E87-48BE-9EBB-7E7A073DBA76}" destId="{26B63781-27CE-4800-A3BA-54DDE0A5D857}" srcOrd="1" destOrd="0" presId="urn:microsoft.com/office/officeart/2005/8/layout/orgChart1"/>
    <dgm:cxn modelId="{3E31A93B-3A3A-4DEC-B9FB-6F73F034520B}" type="presOf" srcId="{DC3E7CEF-6061-49D8-97D7-87F469B7B63B}" destId="{660BC5E7-ABAA-4B12-8F6C-85C5F25586CC}" srcOrd="0" destOrd="0" presId="urn:microsoft.com/office/officeart/2005/8/layout/orgChart1"/>
    <dgm:cxn modelId="{1240FD00-BD26-4A1D-A63A-08DF6113135E}" srcId="{B3F5DE0B-CCEF-4756-AFE2-170BBA09F452}" destId="{6CDD6F18-6645-48DE-AFAE-BC28D4967E1D}" srcOrd="0" destOrd="0" parTransId="{29A5AF6C-546A-454A-B9D1-3F70C933EB91}" sibTransId="{F053DA39-14D6-42E5-8D85-9F658EC4F81B}"/>
    <dgm:cxn modelId="{20A00DB1-D469-4DA5-98F7-B2F0149F23E7}" type="presOf" srcId="{311E266E-1319-4E3F-8F7A-0C162421B503}" destId="{C7ABED8F-2FC2-412B-99BA-E0921AAE6960}" srcOrd="1" destOrd="0" presId="urn:microsoft.com/office/officeart/2005/8/layout/orgChart1"/>
    <dgm:cxn modelId="{C9923D05-8BAD-4582-A6E5-938E5481759C}" type="presOf" srcId="{4C38C1E5-064F-46C3-B700-67E9398FCB94}" destId="{C9F3718F-7D36-41B4-BAB0-1A320B5759BD}" srcOrd="0" destOrd="0" presId="urn:microsoft.com/office/officeart/2005/8/layout/orgChart1"/>
    <dgm:cxn modelId="{926EDA83-BC56-4389-80EC-662EA4931763}" type="presOf" srcId="{80D64758-D3E2-42E9-BC61-E9455C800970}" destId="{AFB564D1-92EE-41C3-8E82-510137731FBD}" srcOrd="0" destOrd="0" presId="urn:microsoft.com/office/officeart/2005/8/layout/orgChart1"/>
    <dgm:cxn modelId="{B5209522-7613-44C8-8EEF-3AC2B6FEEFD7}" type="presOf" srcId="{8CD81C95-2BBC-4E13-9104-E698700B483D}" destId="{7C190E3A-9490-44B7-B51D-2FA219411B30}" srcOrd="0" destOrd="0" presId="urn:microsoft.com/office/officeart/2005/8/layout/orgChart1"/>
    <dgm:cxn modelId="{CE988DD8-3280-4A1B-83EB-9488FA6E2645}" type="presOf" srcId="{388520DB-9D64-4C5D-A10D-D8B49ECD9980}" destId="{12B23A19-CF1D-47E6-8500-C4D63FE83851}" srcOrd="0" destOrd="0" presId="urn:microsoft.com/office/officeart/2005/8/layout/orgChart1"/>
    <dgm:cxn modelId="{3D528482-5799-46E1-B1A0-DCA2A28DC5A7}" type="presParOf" srcId="{D4E8F317-FF6C-4455-B23A-8111C79173DA}" destId="{CCE5091E-5158-4E4A-8BC2-2A80CFF9A1D6}" srcOrd="0" destOrd="0" presId="urn:microsoft.com/office/officeart/2005/8/layout/orgChart1"/>
    <dgm:cxn modelId="{69A0D87B-4831-4CA5-B378-988F5FC83043}" type="presParOf" srcId="{CCE5091E-5158-4E4A-8BC2-2A80CFF9A1D6}" destId="{1627F0F3-4BBB-451B-9CC7-A17314A3C3CB}" srcOrd="0" destOrd="0" presId="urn:microsoft.com/office/officeart/2005/8/layout/orgChart1"/>
    <dgm:cxn modelId="{7751C21B-C313-4D42-AC7A-58397F8E7527}" type="presParOf" srcId="{1627F0F3-4BBB-451B-9CC7-A17314A3C3CB}" destId="{EE5D1E8D-B41B-4AEA-A3A2-67B304E4559E}" srcOrd="0" destOrd="0" presId="urn:microsoft.com/office/officeart/2005/8/layout/orgChart1"/>
    <dgm:cxn modelId="{8DA223CB-06AF-4B35-A16B-9932CB3657D0}" type="presParOf" srcId="{1627F0F3-4BBB-451B-9CC7-A17314A3C3CB}" destId="{F177E402-409E-4CC5-BA55-9D52E1AF9780}" srcOrd="1" destOrd="0" presId="urn:microsoft.com/office/officeart/2005/8/layout/orgChart1"/>
    <dgm:cxn modelId="{8111E98C-312B-471A-8F36-2440404CC3BB}" type="presParOf" srcId="{CCE5091E-5158-4E4A-8BC2-2A80CFF9A1D6}" destId="{0AE09714-FAFC-4842-B6A6-A863BFA408E5}" srcOrd="1" destOrd="0" presId="urn:microsoft.com/office/officeart/2005/8/layout/orgChart1"/>
    <dgm:cxn modelId="{FE1A0704-DB05-4994-9F11-E2B52A26E13B}" type="presParOf" srcId="{0AE09714-FAFC-4842-B6A6-A863BFA408E5}" destId="{F181ABC2-C604-471A-B9CE-B6662D8306B5}" srcOrd="0" destOrd="0" presId="urn:microsoft.com/office/officeart/2005/8/layout/orgChart1"/>
    <dgm:cxn modelId="{81BD18D7-8364-4696-A14C-7E7E057D4E86}" type="presParOf" srcId="{0AE09714-FAFC-4842-B6A6-A863BFA408E5}" destId="{E3101933-4E5E-4B21-AC1C-C7DE1B101CD9}" srcOrd="1" destOrd="0" presId="urn:microsoft.com/office/officeart/2005/8/layout/orgChart1"/>
    <dgm:cxn modelId="{99E192C5-9251-4DD9-A0F8-167E516F6592}" type="presParOf" srcId="{E3101933-4E5E-4B21-AC1C-C7DE1B101CD9}" destId="{970DFAA7-710E-431E-843D-A1AF24071463}" srcOrd="0" destOrd="0" presId="urn:microsoft.com/office/officeart/2005/8/layout/orgChart1"/>
    <dgm:cxn modelId="{A0647068-4CBB-4D8D-9B20-48BDD574B904}" type="presParOf" srcId="{970DFAA7-710E-431E-843D-A1AF24071463}" destId="{12B23A19-CF1D-47E6-8500-C4D63FE83851}" srcOrd="0" destOrd="0" presId="urn:microsoft.com/office/officeart/2005/8/layout/orgChart1"/>
    <dgm:cxn modelId="{B4E29067-BC48-484D-A6A0-90F81B0EF998}" type="presParOf" srcId="{970DFAA7-710E-431E-843D-A1AF24071463}" destId="{2776777A-20EB-411B-8D11-B09FD324EC47}" srcOrd="1" destOrd="0" presId="urn:microsoft.com/office/officeart/2005/8/layout/orgChart1"/>
    <dgm:cxn modelId="{E8602C6D-EBE1-4E77-AF91-0F7E9AADAAAB}" type="presParOf" srcId="{E3101933-4E5E-4B21-AC1C-C7DE1B101CD9}" destId="{317BB37B-8C76-4300-8EDA-1F5B35680776}" srcOrd="1" destOrd="0" presId="urn:microsoft.com/office/officeart/2005/8/layout/orgChart1"/>
    <dgm:cxn modelId="{59992EF3-76D6-4B17-A955-8E85CF8799F1}" type="presParOf" srcId="{317BB37B-8C76-4300-8EDA-1F5B35680776}" destId="{5FA68EB4-DE8C-4DA9-BCE6-A051A6E41103}" srcOrd="0" destOrd="0" presId="urn:microsoft.com/office/officeart/2005/8/layout/orgChart1"/>
    <dgm:cxn modelId="{9AF51F3C-5A52-4AB6-98FC-F08C53C26C62}" type="presParOf" srcId="{317BB37B-8C76-4300-8EDA-1F5B35680776}" destId="{B9B58856-A50E-4002-90DC-3C5FA3112C76}" srcOrd="1" destOrd="0" presId="urn:microsoft.com/office/officeart/2005/8/layout/orgChart1"/>
    <dgm:cxn modelId="{DBBB775C-2573-44B9-8603-6E9857DC53BF}" type="presParOf" srcId="{B9B58856-A50E-4002-90DC-3C5FA3112C76}" destId="{B80E9DCF-92FF-49A1-A6F4-6A2389EA2F5F}" srcOrd="0" destOrd="0" presId="urn:microsoft.com/office/officeart/2005/8/layout/orgChart1"/>
    <dgm:cxn modelId="{8F59E956-89C0-4F10-AA79-3E6C87A3F2BB}" type="presParOf" srcId="{B80E9DCF-92FF-49A1-A6F4-6A2389EA2F5F}" destId="{C706BCFE-80AD-4E38-A841-A1D772822058}" srcOrd="0" destOrd="0" presId="urn:microsoft.com/office/officeart/2005/8/layout/orgChart1"/>
    <dgm:cxn modelId="{170DC505-6084-48BC-9F1E-FA545AB79403}" type="presParOf" srcId="{B80E9DCF-92FF-49A1-A6F4-6A2389EA2F5F}" destId="{E1051F06-83D6-48FC-966C-DDC696B7098F}" srcOrd="1" destOrd="0" presId="urn:microsoft.com/office/officeart/2005/8/layout/orgChart1"/>
    <dgm:cxn modelId="{AFA2E438-6024-4AD7-A145-9D1B325DC2B3}" type="presParOf" srcId="{B9B58856-A50E-4002-90DC-3C5FA3112C76}" destId="{3EA4C764-D4A8-4A1A-8188-97C360B26DD0}" srcOrd="1" destOrd="0" presId="urn:microsoft.com/office/officeart/2005/8/layout/orgChart1"/>
    <dgm:cxn modelId="{787C0E02-60B9-4EA2-A1B0-4F47E6267902}" type="presParOf" srcId="{B9B58856-A50E-4002-90DC-3C5FA3112C76}" destId="{5FE48973-B56F-47B9-8D52-DA4AC0A2E7F8}" srcOrd="2" destOrd="0" presId="urn:microsoft.com/office/officeart/2005/8/layout/orgChart1"/>
    <dgm:cxn modelId="{FEFE69BB-A113-409E-A37A-9F31B2837F24}" type="presParOf" srcId="{317BB37B-8C76-4300-8EDA-1F5B35680776}" destId="{311DC1B0-0639-4608-9186-B944926BA0FC}" srcOrd="2" destOrd="0" presId="urn:microsoft.com/office/officeart/2005/8/layout/orgChart1"/>
    <dgm:cxn modelId="{9F5E4E9F-3ED3-4C3C-BAF0-DD32BAFAAA62}" type="presParOf" srcId="{317BB37B-8C76-4300-8EDA-1F5B35680776}" destId="{E84FE21E-3499-4907-BFF6-9003E35367E4}" srcOrd="3" destOrd="0" presId="urn:microsoft.com/office/officeart/2005/8/layout/orgChart1"/>
    <dgm:cxn modelId="{C97445AE-FBD7-4FDD-981E-19614E405425}" type="presParOf" srcId="{E84FE21E-3499-4907-BFF6-9003E35367E4}" destId="{DF76B23A-9DF4-4CDB-A9A8-9A2AD991749A}" srcOrd="0" destOrd="0" presId="urn:microsoft.com/office/officeart/2005/8/layout/orgChart1"/>
    <dgm:cxn modelId="{1225FBEC-24FF-4E41-838E-727303A4A048}" type="presParOf" srcId="{DF76B23A-9DF4-4CDB-A9A8-9A2AD991749A}" destId="{CC875488-BE76-4B6E-8355-68E1D23A6FE0}" srcOrd="0" destOrd="0" presId="urn:microsoft.com/office/officeart/2005/8/layout/orgChart1"/>
    <dgm:cxn modelId="{9933A21C-C40D-45FD-9038-333DA44B63EE}" type="presParOf" srcId="{DF76B23A-9DF4-4CDB-A9A8-9A2AD991749A}" destId="{F08DB450-30CA-4CFE-A5C9-E80A473B9E56}" srcOrd="1" destOrd="0" presId="urn:microsoft.com/office/officeart/2005/8/layout/orgChart1"/>
    <dgm:cxn modelId="{4CF085D9-CAEA-4996-AD6E-2ECC7E19A1B9}" type="presParOf" srcId="{E84FE21E-3499-4907-BFF6-9003E35367E4}" destId="{609CAE10-7CC8-4EC1-94E8-AF13BD4DCC7C}" srcOrd="1" destOrd="0" presId="urn:microsoft.com/office/officeart/2005/8/layout/orgChart1"/>
    <dgm:cxn modelId="{FA5836BC-5FB4-42D8-99E9-742BA5CE6C96}" type="presParOf" srcId="{E84FE21E-3499-4907-BFF6-9003E35367E4}" destId="{1A45C0E8-D0F5-4F6A-8598-7773D7A60854}" srcOrd="2" destOrd="0" presId="urn:microsoft.com/office/officeart/2005/8/layout/orgChart1"/>
    <dgm:cxn modelId="{319A23EF-084C-485F-9095-A6BAD77B9558}" type="presParOf" srcId="{317BB37B-8C76-4300-8EDA-1F5B35680776}" destId="{EE497580-F918-4175-8588-4EEF4B47658F}" srcOrd="4" destOrd="0" presId="urn:microsoft.com/office/officeart/2005/8/layout/orgChart1"/>
    <dgm:cxn modelId="{A864E7D7-5884-4BBB-BA3E-1B6895D5D450}" type="presParOf" srcId="{317BB37B-8C76-4300-8EDA-1F5B35680776}" destId="{8CE91D1E-9A9C-4B1C-BF65-E1799B807FDE}" srcOrd="5" destOrd="0" presId="urn:microsoft.com/office/officeart/2005/8/layout/orgChart1"/>
    <dgm:cxn modelId="{641F6B82-6F17-4F72-99DE-6FD6DC57BCFB}" type="presParOf" srcId="{8CE91D1E-9A9C-4B1C-BF65-E1799B807FDE}" destId="{6B3C3AA6-A3EE-41BD-BEEE-5C52941D1BD6}" srcOrd="0" destOrd="0" presId="urn:microsoft.com/office/officeart/2005/8/layout/orgChart1"/>
    <dgm:cxn modelId="{63C124B4-13EC-48F3-AB68-FEB6CC5A0878}" type="presParOf" srcId="{6B3C3AA6-A3EE-41BD-BEEE-5C52941D1BD6}" destId="{6301D5A0-E0A8-479F-A4CE-2068BD37C6E9}" srcOrd="0" destOrd="0" presId="urn:microsoft.com/office/officeart/2005/8/layout/orgChart1"/>
    <dgm:cxn modelId="{7CE06651-13E1-44CA-BE9A-C2059A803812}" type="presParOf" srcId="{6B3C3AA6-A3EE-41BD-BEEE-5C52941D1BD6}" destId="{7652B6D2-7294-439B-853E-25A2E58D9AB8}" srcOrd="1" destOrd="0" presId="urn:microsoft.com/office/officeart/2005/8/layout/orgChart1"/>
    <dgm:cxn modelId="{7268256E-EA29-4518-A3CB-C90A27235029}" type="presParOf" srcId="{8CE91D1E-9A9C-4B1C-BF65-E1799B807FDE}" destId="{A8C83A93-BB73-4729-B6D4-39CB8D791B4D}" srcOrd="1" destOrd="0" presId="urn:microsoft.com/office/officeart/2005/8/layout/orgChart1"/>
    <dgm:cxn modelId="{382FDBE7-AF5C-4365-852C-18FB7D310FB1}" type="presParOf" srcId="{8CE91D1E-9A9C-4B1C-BF65-E1799B807FDE}" destId="{360C94CB-EC43-45B4-8B4E-CE74D4A2986C}" srcOrd="2" destOrd="0" presId="urn:microsoft.com/office/officeart/2005/8/layout/orgChart1"/>
    <dgm:cxn modelId="{55E1ADA7-2945-4DBE-8DE8-A95D7ACE5C42}" type="presParOf" srcId="{E3101933-4E5E-4B21-AC1C-C7DE1B101CD9}" destId="{7BC8A498-2310-4B8E-8874-684199CBA621}" srcOrd="2" destOrd="0" presId="urn:microsoft.com/office/officeart/2005/8/layout/orgChart1"/>
    <dgm:cxn modelId="{98BBC21A-3474-4EDC-8A53-02E378563D50}" type="presParOf" srcId="{0AE09714-FAFC-4842-B6A6-A863BFA408E5}" destId="{4F61C94D-2021-46D1-876F-0E3F587B262F}" srcOrd="2" destOrd="0" presId="urn:microsoft.com/office/officeart/2005/8/layout/orgChart1"/>
    <dgm:cxn modelId="{62C6DE27-4666-4B84-BEE8-25CCDD88DE83}" type="presParOf" srcId="{0AE09714-FAFC-4842-B6A6-A863BFA408E5}" destId="{D2E87EE3-D3F0-4B9C-B6FC-A1E50139C9D3}" srcOrd="3" destOrd="0" presId="urn:microsoft.com/office/officeart/2005/8/layout/orgChart1"/>
    <dgm:cxn modelId="{7055943D-FD23-4C19-B010-3C9B7EBCBF37}" type="presParOf" srcId="{D2E87EE3-D3F0-4B9C-B6FC-A1E50139C9D3}" destId="{111F36A8-94A5-4325-9D17-BC99740CB314}" srcOrd="0" destOrd="0" presId="urn:microsoft.com/office/officeart/2005/8/layout/orgChart1"/>
    <dgm:cxn modelId="{CBE9D203-D304-4403-AE8E-CF747352C6DD}" type="presParOf" srcId="{111F36A8-94A5-4325-9D17-BC99740CB314}" destId="{57EC7317-9F6A-4DC3-9046-C05FE0FC5F77}" srcOrd="0" destOrd="0" presId="urn:microsoft.com/office/officeart/2005/8/layout/orgChart1"/>
    <dgm:cxn modelId="{366483F0-A58F-43B6-8D26-0B1C9B1EC805}" type="presParOf" srcId="{111F36A8-94A5-4325-9D17-BC99740CB314}" destId="{D8AA802E-742D-44E9-AE6C-2E9A9A11B6B3}" srcOrd="1" destOrd="0" presId="urn:microsoft.com/office/officeart/2005/8/layout/orgChart1"/>
    <dgm:cxn modelId="{46672F12-A9D2-4C43-9F75-AE969597E458}" type="presParOf" srcId="{D2E87EE3-D3F0-4B9C-B6FC-A1E50139C9D3}" destId="{2AA0FB5D-E10E-4ECF-B2AD-2F91B6F2A05B}" srcOrd="1" destOrd="0" presId="urn:microsoft.com/office/officeart/2005/8/layout/orgChart1"/>
    <dgm:cxn modelId="{9DF715D0-4E3F-4DAA-9B79-BCDD6FF3BA14}" type="presParOf" srcId="{2AA0FB5D-E10E-4ECF-B2AD-2F91B6F2A05B}" destId="{21A3BC7B-B01F-4317-BE69-0B418CF9B31F}" srcOrd="0" destOrd="0" presId="urn:microsoft.com/office/officeart/2005/8/layout/orgChart1"/>
    <dgm:cxn modelId="{80B57256-D9F6-4D5D-9A74-10E08EBE8D2E}" type="presParOf" srcId="{2AA0FB5D-E10E-4ECF-B2AD-2F91B6F2A05B}" destId="{36FFAF3F-2EAB-4886-B34C-28CC42D2DD60}" srcOrd="1" destOrd="0" presId="urn:microsoft.com/office/officeart/2005/8/layout/orgChart1"/>
    <dgm:cxn modelId="{D6785572-A990-4859-99E9-213DC9C4EE6A}" type="presParOf" srcId="{36FFAF3F-2EAB-4886-B34C-28CC42D2DD60}" destId="{EB934337-1DF0-4B6A-A706-EF3965D6B1A0}" srcOrd="0" destOrd="0" presId="urn:microsoft.com/office/officeart/2005/8/layout/orgChart1"/>
    <dgm:cxn modelId="{E81B4D39-F1DA-479C-BD35-039EBA5FAB0F}" type="presParOf" srcId="{EB934337-1DF0-4B6A-A706-EF3965D6B1A0}" destId="{34A8586E-4885-4491-AEB6-E697BBA6207D}" srcOrd="0" destOrd="0" presId="urn:microsoft.com/office/officeart/2005/8/layout/orgChart1"/>
    <dgm:cxn modelId="{8721E9A1-B9A3-4308-85BC-F1338B0CB066}" type="presParOf" srcId="{EB934337-1DF0-4B6A-A706-EF3965D6B1A0}" destId="{584B8AA4-85CF-4767-89C0-74937875A70D}" srcOrd="1" destOrd="0" presId="urn:microsoft.com/office/officeart/2005/8/layout/orgChart1"/>
    <dgm:cxn modelId="{99A790B7-D97E-42A4-A82E-E3FF95A18DDB}" type="presParOf" srcId="{36FFAF3F-2EAB-4886-B34C-28CC42D2DD60}" destId="{95D74428-C43C-4195-8334-F9F92E99D029}" srcOrd="1" destOrd="0" presId="urn:microsoft.com/office/officeart/2005/8/layout/orgChart1"/>
    <dgm:cxn modelId="{CDBC9B40-3EBE-41DC-B4AA-477BA376F523}" type="presParOf" srcId="{36FFAF3F-2EAB-4886-B34C-28CC42D2DD60}" destId="{2D32CC02-557B-4E90-83C0-36BD258802B8}" srcOrd="2" destOrd="0" presId="urn:microsoft.com/office/officeart/2005/8/layout/orgChart1"/>
    <dgm:cxn modelId="{566CF8E6-51EB-48E2-9EA6-AF2EE7FBA92F}" type="presParOf" srcId="{2AA0FB5D-E10E-4ECF-B2AD-2F91B6F2A05B}" destId="{A2DDF898-BB7F-489B-83D1-85EB9DAB4C80}" srcOrd="2" destOrd="0" presId="urn:microsoft.com/office/officeart/2005/8/layout/orgChart1"/>
    <dgm:cxn modelId="{6AA1864D-0614-48FB-BCC6-5196E5823393}" type="presParOf" srcId="{2AA0FB5D-E10E-4ECF-B2AD-2F91B6F2A05B}" destId="{E2A17780-57CF-4A7A-A4BA-958A32D0963F}" srcOrd="3" destOrd="0" presId="urn:microsoft.com/office/officeart/2005/8/layout/orgChart1"/>
    <dgm:cxn modelId="{780149EA-EA87-40F5-B7E2-DF07579B7679}" type="presParOf" srcId="{E2A17780-57CF-4A7A-A4BA-958A32D0963F}" destId="{81DDA421-1C6A-4E79-A9D7-312953F2533A}" srcOrd="0" destOrd="0" presId="urn:microsoft.com/office/officeart/2005/8/layout/orgChart1"/>
    <dgm:cxn modelId="{7E495958-2646-4113-912E-A7D353886990}" type="presParOf" srcId="{81DDA421-1C6A-4E79-A9D7-312953F2533A}" destId="{E1A8DC00-93FD-420A-8B5C-BF681F0FCB95}" srcOrd="0" destOrd="0" presId="urn:microsoft.com/office/officeart/2005/8/layout/orgChart1"/>
    <dgm:cxn modelId="{CA9DE74E-963A-421E-B8CC-BE549BFDFCC7}" type="presParOf" srcId="{81DDA421-1C6A-4E79-A9D7-312953F2533A}" destId="{26B63781-27CE-4800-A3BA-54DDE0A5D857}" srcOrd="1" destOrd="0" presId="urn:microsoft.com/office/officeart/2005/8/layout/orgChart1"/>
    <dgm:cxn modelId="{9F466F79-4AD6-4BE3-AD63-1508488F2556}" type="presParOf" srcId="{E2A17780-57CF-4A7A-A4BA-958A32D0963F}" destId="{ED383951-CEBC-4068-9F08-1A9CF8164197}" srcOrd="1" destOrd="0" presId="urn:microsoft.com/office/officeart/2005/8/layout/orgChart1"/>
    <dgm:cxn modelId="{6ECB7572-EDB7-4CF9-9D0B-BC8C72424485}" type="presParOf" srcId="{E2A17780-57CF-4A7A-A4BA-958A32D0963F}" destId="{94A9BD74-E0B5-4F3A-8240-B2BF9E0525B9}" srcOrd="2" destOrd="0" presId="urn:microsoft.com/office/officeart/2005/8/layout/orgChart1"/>
    <dgm:cxn modelId="{2092A38C-CD95-4254-9744-6E430DADE35C}" type="presParOf" srcId="{2AA0FB5D-E10E-4ECF-B2AD-2F91B6F2A05B}" destId="{AE129F83-89FC-4092-8686-16122B4F0987}" srcOrd="4" destOrd="0" presId="urn:microsoft.com/office/officeart/2005/8/layout/orgChart1"/>
    <dgm:cxn modelId="{4DADEC10-832C-49DE-ADFF-E3D2B189C1D0}" type="presParOf" srcId="{2AA0FB5D-E10E-4ECF-B2AD-2F91B6F2A05B}" destId="{825FDA62-01FD-4A38-A8ED-80407A834283}" srcOrd="5" destOrd="0" presId="urn:microsoft.com/office/officeart/2005/8/layout/orgChart1"/>
    <dgm:cxn modelId="{2588CBD0-91EE-4A30-B870-4AD20DC6D70C}" type="presParOf" srcId="{825FDA62-01FD-4A38-A8ED-80407A834283}" destId="{791A7499-152E-4479-BC5C-F11D5DC99798}" srcOrd="0" destOrd="0" presId="urn:microsoft.com/office/officeart/2005/8/layout/orgChart1"/>
    <dgm:cxn modelId="{0BA9A29E-0EE1-4FC6-B475-F1703BE6D1B5}" type="presParOf" srcId="{791A7499-152E-4479-BC5C-F11D5DC99798}" destId="{660BC5E7-ABAA-4B12-8F6C-85C5F25586CC}" srcOrd="0" destOrd="0" presId="urn:microsoft.com/office/officeart/2005/8/layout/orgChart1"/>
    <dgm:cxn modelId="{A34F5E78-E232-4738-AA4C-3377A7837573}" type="presParOf" srcId="{791A7499-152E-4479-BC5C-F11D5DC99798}" destId="{F6086F12-C4DC-48BA-A504-9CE4561377F1}" srcOrd="1" destOrd="0" presId="urn:microsoft.com/office/officeart/2005/8/layout/orgChart1"/>
    <dgm:cxn modelId="{CEED2073-E5A0-4769-B789-E2C46BFC69CD}" type="presParOf" srcId="{825FDA62-01FD-4A38-A8ED-80407A834283}" destId="{6ED80A41-DB59-4493-B64E-2DCE56EA921C}" srcOrd="1" destOrd="0" presId="urn:microsoft.com/office/officeart/2005/8/layout/orgChart1"/>
    <dgm:cxn modelId="{5222C5F1-55BC-485D-9890-7EF9D047CB70}" type="presParOf" srcId="{825FDA62-01FD-4A38-A8ED-80407A834283}" destId="{0BF8DCD2-B931-4576-A0D2-1FCA00C0DF83}" srcOrd="2" destOrd="0" presId="urn:microsoft.com/office/officeart/2005/8/layout/orgChart1"/>
    <dgm:cxn modelId="{1DD9C61C-B7FB-4E4A-BBDE-15B4F20A1BF1}" type="presParOf" srcId="{D2E87EE3-D3F0-4B9C-B6FC-A1E50139C9D3}" destId="{1053CCEA-C724-4CED-80A3-8325FAB6E906}" srcOrd="2" destOrd="0" presId="urn:microsoft.com/office/officeart/2005/8/layout/orgChart1"/>
    <dgm:cxn modelId="{716FE344-5E1C-40CD-B92A-03984922AF34}" type="presParOf" srcId="{0AE09714-FAFC-4842-B6A6-A863BFA408E5}" destId="{75B91855-FCF8-4A0F-91E0-B1C487AC0F8D}" srcOrd="4" destOrd="0" presId="urn:microsoft.com/office/officeart/2005/8/layout/orgChart1"/>
    <dgm:cxn modelId="{773DC0CD-F15D-4616-A364-96CB61D7D6DD}" type="presParOf" srcId="{0AE09714-FAFC-4842-B6A6-A863BFA408E5}" destId="{D91904ED-CFBA-4EA2-990F-5A51991B9F61}" srcOrd="5" destOrd="0" presId="urn:microsoft.com/office/officeart/2005/8/layout/orgChart1"/>
    <dgm:cxn modelId="{227CA0AE-85CA-4530-AA37-1CA2F64D7F89}" type="presParOf" srcId="{D91904ED-CFBA-4EA2-990F-5A51991B9F61}" destId="{7AB12536-5CD7-4FBC-B6F4-54DD833C4C24}" srcOrd="0" destOrd="0" presId="urn:microsoft.com/office/officeart/2005/8/layout/orgChart1"/>
    <dgm:cxn modelId="{5D291AA8-C9D8-4DB0-BAA5-68846F5DDAA9}" type="presParOf" srcId="{7AB12536-5CD7-4FBC-B6F4-54DD833C4C24}" destId="{127EC02E-5E90-41C0-9B35-5BB7C1E491DC}" srcOrd="0" destOrd="0" presId="urn:microsoft.com/office/officeart/2005/8/layout/orgChart1"/>
    <dgm:cxn modelId="{FADD7C5F-F078-4334-8D77-2D00FE10EB7C}" type="presParOf" srcId="{7AB12536-5CD7-4FBC-B6F4-54DD833C4C24}" destId="{C7ABED8F-2FC2-412B-99BA-E0921AAE6960}" srcOrd="1" destOrd="0" presId="urn:microsoft.com/office/officeart/2005/8/layout/orgChart1"/>
    <dgm:cxn modelId="{F04CE437-5C9C-4B6C-B912-21AC8B170778}" type="presParOf" srcId="{D91904ED-CFBA-4EA2-990F-5A51991B9F61}" destId="{CEA86723-554F-4857-9AF1-D8E3BCED0E97}" srcOrd="1" destOrd="0" presId="urn:microsoft.com/office/officeart/2005/8/layout/orgChart1"/>
    <dgm:cxn modelId="{3CCCDF7C-5352-4CF6-A336-7672B84CAAA6}" type="presParOf" srcId="{D91904ED-CFBA-4EA2-990F-5A51991B9F61}" destId="{8C281D93-611B-49CB-9988-C3CE4BE7C7D6}" srcOrd="2" destOrd="0" presId="urn:microsoft.com/office/officeart/2005/8/layout/orgChart1"/>
    <dgm:cxn modelId="{C82C6A00-DE47-457D-A078-B1C4C4C2FBED}" type="presParOf" srcId="{0AE09714-FAFC-4842-B6A6-A863BFA408E5}" destId="{7B52267E-6D19-43EC-A9F8-5A33F6DB42AC}" srcOrd="6" destOrd="0" presId="urn:microsoft.com/office/officeart/2005/8/layout/orgChart1"/>
    <dgm:cxn modelId="{3061E86D-6CCA-4BAB-87E3-0A1E186740D9}" type="presParOf" srcId="{0AE09714-FAFC-4842-B6A6-A863BFA408E5}" destId="{B9EABEEC-FE1D-4A79-985A-BD36D1FDF3AC}" srcOrd="7" destOrd="0" presId="urn:microsoft.com/office/officeart/2005/8/layout/orgChart1"/>
    <dgm:cxn modelId="{E7AA7CC3-5C1E-41DB-A247-178DFB17AD74}" type="presParOf" srcId="{B9EABEEC-FE1D-4A79-985A-BD36D1FDF3AC}" destId="{6951309A-4596-4056-A032-A1086202D6CA}" srcOrd="0" destOrd="0" presId="urn:microsoft.com/office/officeart/2005/8/layout/orgChart1"/>
    <dgm:cxn modelId="{6475692B-D3D8-42F9-A7D0-E8C798361A5E}" type="presParOf" srcId="{6951309A-4596-4056-A032-A1086202D6CA}" destId="{7C190E3A-9490-44B7-B51D-2FA219411B30}" srcOrd="0" destOrd="0" presId="urn:microsoft.com/office/officeart/2005/8/layout/orgChart1"/>
    <dgm:cxn modelId="{A348798A-4670-4BB9-B827-98A2676B3BA8}" type="presParOf" srcId="{6951309A-4596-4056-A032-A1086202D6CA}" destId="{346FBFEB-C96F-4ACC-86D4-6D4600373B41}" srcOrd="1" destOrd="0" presId="urn:microsoft.com/office/officeart/2005/8/layout/orgChart1"/>
    <dgm:cxn modelId="{AFFF2D76-BDE5-4ECC-BC14-700AED8D7C9E}" type="presParOf" srcId="{B9EABEEC-FE1D-4A79-985A-BD36D1FDF3AC}" destId="{1CC9FE9C-F4C2-4635-8071-AF1CA37DE35E}" srcOrd="1" destOrd="0" presId="urn:microsoft.com/office/officeart/2005/8/layout/orgChart1"/>
    <dgm:cxn modelId="{EEA9A34D-64A1-4754-8904-48837E353B75}" type="presParOf" srcId="{B9EABEEC-FE1D-4A79-985A-BD36D1FDF3AC}" destId="{08BA24B4-D32E-463D-BB01-8622EE515529}" srcOrd="2" destOrd="0" presId="urn:microsoft.com/office/officeart/2005/8/layout/orgChart1"/>
    <dgm:cxn modelId="{6DA2B1AD-9B01-45D7-A723-FB62185420C6}" type="presParOf" srcId="{0AE09714-FAFC-4842-B6A6-A863BFA408E5}" destId="{AFB564D1-92EE-41C3-8E82-510137731FBD}" srcOrd="8" destOrd="0" presId="urn:microsoft.com/office/officeart/2005/8/layout/orgChart1"/>
    <dgm:cxn modelId="{F3B00251-505E-4944-A63C-B0DF9A39704B}" type="presParOf" srcId="{0AE09714-FAFC-4842-B6A6-A863BFA408E5}" destId="{30DEF473-1903-4E07-A102-AC14478C219B}" srcOrd="9" destOrd="0" presId="urn:microsoft.com/office/officeart/2005/8/layout/orgChart1"/>
    <dgm:cxn modelId="{CACC7FA9-136F-41F6-92C9-4CA684450008}" type="presParOf" srcId="{30DEF473-1903-4E07-A102-AC14478C219B}" destId="{81FA794E-6E93-4DD7-A46E-385F2060F227}" srcOrd="0" destOrd="0" presId="urn:microsoft.com/office/officeart/2005/8/layout/orgChart1"/>
    <dgm:cxn modelId="{A2C41A7D-CB81-430E-A07E-DF08612B977B}" type="presParOf" srcId="{81FA794E-6E93-4DD7-A46E-385F2060F227}" destId="{C9F3718F-7D36-41B4-BAB0-1A320B5759BD}" srcOrd="0" destOrd="0" presId="urn:microsoft.com/office/officeart/2005/8/layout/orgChart1"/>
    <dgm:cxn modelId="{F02FD338-64F9-4E5A-B094-2A0CAF3992A5}" type="presParOf" srcId="{81FA794E-6E93-4DD7-A46E-385F2060F227}" destId="{C71A6F10-B616-4E75-BA4C-A8B19A94432F}" srcOrd="1" destOrd="0" presId="urn:microsoft.com/office/officeart/2005/8/layout/orgChart1"/>
    <dgm:cxn modelId="{06CE9FF1-9C4D-4563-907D-C91654298053}" type="presParOf" srcId="{30DEF473-1903-4E07-A102-AC14478C219B}" destId="{D08A2042-96B1-4D56-8E0D-A46CC5CFE377}" srcOrd="1" destOrd="0" presId="urn:microsoft.com/office/officeart/2005/8/layout/orgChart1"/>
    <dgm:cxn modelId="{C3A4401E-F928-42A8-9743-0E783B5876F5}" type="presParOf" srcId="{30DEF473-1903-4E07-A102-AC14478C219B}" destId="{67745E97-4A20-4E28-87D5-6FD0F88E1E86}" srcOrd="2" destOrd="0" presId="urn:microsoft.com/office/officeart/2005/8/layout/orgChart1"/>
    <dgm:cxn modelId="{4E27ACBA-4E6C-474B-BD2A-ABEFF2058BCE}" type="presParOf" srcId="{CCE5091E-5158-4E4A-8BC2-2A80CFF9A1D6}" destId="{F20FDCFE-2A81-4A0C-AE3F-3D64F29485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10A04-860B-4A9D-AA96-1C14460902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B33FAF-E505-4937-BF4A-88B6BB97BFF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2A2C4-C415-499F-91DB-D5C0CB40B00E}" type="parTrans" cxnId="{9901D450-FDB8-4368-82C5-B732BC3AC0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313D4E-486A-413D-8771-4EEBE4FB354E}" type="sibTrans" cxnId="{9901D450-FDB8-4368-82C5-B732BC3AC0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28202E-EC99-482C-95F0-2F47AAC8285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注册结果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6BD2A8-AB93-4ADE-9D2B-DD8C38A6CA9B}" type="parTrans" cxnId="{C211707E-664D-45EA-AE28-6CB307847C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8F834A-3DE8-449D-8A83-F9B3440F5905}" type="sibTrans" cxnId="{C211707E-664D-45EA-AE28-6CB307847C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D5D52-AED7-4357-84CF-0BD7842EAD06}" type="pres">
      <dgm:prSet presAssocID="{04310A04-860B-4A9D-AA96-1C14460902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8379247-7348-4478-97A6-9D0D7DE1425D}" type="pres">
      <dgm:prSet presAssocID="{C2B33FAF-E505-4937-BF4A-88B6BB97BFF1}" presName="hierRoot1" presStyleCnt="0">
        <dgm:presLayoutVars>
          <dgm:hierBranch val="init"/>
        </dgm:presLayoutVars>
      </dgm:prSet>
      <dgm:spPr/>
    </dgm:pt>
    <dgm:pt modelId="{46A5A8CF-CE2C-4E2B-AB74-45AB1C8D5398}" type="pres">
      <dgm:prSet presAssocID="{C2B33FAF-E505-4937-BF4A-88B6BB97BFF1}" presName="rootComposite1" presStyleCnt="0"/>
      <dgm:spPr/>
    </dgm:pt>
    <dgm:pt modelId="{07CDCA98-725B-4B6A-8C36-D5EC4068D139}" type="pres">
      <dgm:prSet presAssocID="{C2B33FAF-E505-4937-BF4A-88B6BB97BFF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B1BEC6-7178-4650-9906-4595D23B95B8}" type="pres">
      <dgm:prSet presAssocID="{C2B33FAF-E505-4937-BF4A-88B6BB97BFF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AFF07ED-4C43-4A4D-97BC-E6B4325A4469}" type="pres">
      <dgm:prSet presAssocID="{C2B33FAF-E505-4937-BF4A-88B6BB97BFF1}" presName="hierChild2" presStyleCnt="0"/>
      <dgm:spPr/>
    </dgm:pt>
    <dgm:pt modelId="{537D2882-135E-4828-9792-487B95658C6C}" type="pres">
      <dgm:prSet presAssocID="{9F6BD2A8-AB93-4ADE-9D2B-DD8C38A6CA9B}" presName="Name37" presStyleLbl="parChTrans1D2" presStyleIdx="0" presStyleCnt="1"/>
      <dgm:spPr/>
      <dgm:t>
        <a:bodyPr/>
        <a:lstStyle/>
        <a:p>
          <a:endParaRPr lang="zh-CN" altLang="en-US"/>
        </a:p>
      </dgm:t>
    </dgm:pt>
    <dgm:pt modelId="{20089ED1-3A83-4BCF-A474-443A9558EF70}" type="pres">
      <dgm:prSet presAssocID="{4528202E-EC99-482C-95F0-2F47AAC8285D}" presName="hierRoot2" presStyleCnt="0">
        <dgm:presLayoutVars>
          <dgm:hierBranch val="init"/>
        </dgm:presLayoutVars>
      </dgm:prSet>
      <dgm:spPr/>
    </dgm:pt>
    <dgm:pt modelId="{E7FFB8AA-C729-48CA-B1F0-8B341BD1F043}" type="pres">
      <dgm:prSet presAssocID="{4528202E-EC99-482C-95F0-2F47AAC8285D}" presName="rootComposite" presStyleCnt="0"/>
      <dgm:spPr/>
    </dgm:pt>
    <dgm:pt modelId="{A4764DEC-BCBD-4E61-A9DB-50C0FF26A43E}" type="pres">
      <dgm:prSet presAssocID="{4528202E-EC99-482C-95F0-2F47AAC8285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BC893A-E1E6-427A-B010-1BB22A247C35}" type="pres">
      <dgm:prSet presAssocID="{4528202E-EC99-482C-95F0-2F47AAC8285D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7FD85934-D14B-46C4-9BA0-FA03D6B147AC}" type="pres">
      <dgm:prSet presAssocID="{4528202E-EC99-482C-95F0-2F47AAC8285D}" presName="hierChild4" presStyleCnt="0"/>
      <dgm:spPr/>
    </dgm:pt>
    <dgm:pt modelId="{81D24941-81EB-4405-8AD9-DF6111A059FB}" type="pres">
      <dgm:prSet presAssocID="{4528202E-EC99-482C-95F0-2F47AAC8285D}" presName="hierChild5" presStyleCnt="0"/>
      <dgm:spPr/>
    </dgm:pt>
    <dgm:pt modelId="{8E0C060C-0F76-4219-99DC-525D74F1F3CC}" type="pres">
      <dgm:prSet presAssocID="{C2B33FAF-E505-4937-BF4A-88B6BB97BFF1}" presName="hierChild3" presStyleCnt="0"/>
      <dgm:spPr/>
    </dgm:pt>
  </dgm:ptLst>
  <dgm:cxnLst>
    <dgm:cxn modelId="{C211707E-664D-45EA-AE28-6CB307847CB3}" srcId="{C2B33FAF-E505-4937-BF4A-88B6BB97BFF1}" destId="{4528202E-EC99-482C-95F0-2F47AAC8285D}" srcOrd="0" destOrd="0" parTransId="{9F6BD2A8-AB93-4ADE-9D2B-DD8C38A6CA9B}" sibTransId="{1F8F834A-3DE8-449D-8A83-F9B3440F5905}"/>
    <dgm:cxn modelId="{85337C05-3113-47A2-95AE-8262579FA63A}" type="presOf" srcId="{C2B33FAF-E505-4937-BF4A-88B6BB97BFF1}" destId="{38B1BEC6-7178-4650-9906-4595D23B95B8}" srcOrd="1" destOrd="0" presId="urn:microsoft.com/office/officeart/2005/8/layout/orgChart1"/>
    <dgm:cxn modelId="{9901D450-FDB8-4368-82C5-B732BC3AC009}" srcId="{04310A04-860B-4A9D-AA96-1C1446090236}" destId="{C2B33FAF-E505-4937-BF4A-88B6BB97BFF1}" srcOrd="0" destOrd="0" parTransId="{D6F2A2C4-C415-499F-91DB-D5C0CB40B00E}" sibTransId="{E6313D4E-486A-413D-8771-4EEBE4FB354E}"/>
    <dgm:cxn modelId="{EF21ED85-FF30-478E-957D-EF3D2429C211}" type="presOf" srcId="{9F6BD2A8-AB93-4ADE-9D2B-DD8C38A6CA9B}" destId="{537D2882-135E-4828-9792-487B95658C6C}" srcOrd="0" destOrd="0" presId="urn:microsoft.com/office/officeart/2005/8/layout/orgChart1"/>
    <dgm:cxn modelId="{34D0710B-327C-4386-A0A2-CA64E17E0EB0}" type="presOf" srcId="{4528202E-EC99-482C-95F0-2F47AAC8285D}" destId="{8FBC893A-E1E6-427A-B010-1BB22A247C35}" srcOrd="1" destOrd="0" presId="urn:microsoft.com/office/officeart/2005/8/layout/orgChart1"/>
    <dgm:cxn modelId="{91EAFD7D-9814-443A-9E41-A579DFFE8EE5}" type="presOf" srcId="{04310A04-860B-4A9D-AA96-1C1446090236}" destId="{4CCD5D52-AED7-4357-84CF-0BD7842EAD06}" srcOrd="0" destOrd="0" presId="urn:microsoft.com/office/officeart/2005/8/layout/orgChart1"/>
    <dgm:cxn modelId="{36B33DDE-AF9A-4DD8-990E-053124C8CB88}" type="presOf" srcId="{4528202E-EC99-482C-95F0-2F47AAC8285D}" destId="{A4764DEC-BCBD-4E61-A9DB-50C0FF26A43E}" srcOrd="0" destOrd="0" presId="urn:microsoft.com/office/officeart/2005/8/layout/orgChart1"/>
    <dgm:cxn modelId="{186B84C6-1C91-4786-9A0B-255CCAAA2E44}" type="presOf" srcId="{C2B33FAF-E505-4937-BF4A-88B6BB97BFF1}" destId="{07CDCA98-725B-4B6A-8C36-D5EC4068D139}" srcOrd="0" destOrd="0" presId="urn:microsoft.com/office/officeart/2005/8/layout/orgChart1"/>
    <dgm:cxn modelId="{EC646A2B-170B-4A61-B217-8DC3C394A7B7}" type="presParOf" srcId="{4CCD5D52-AED7-4357-84CF-0BD7842EAD06}" destId="{38379247-7348-4478-97A6-9D0D7DE1425D}" srcOrd="0" destOrd="0" presId="urn:microsoft.com/office/officeart/2005/8/layout/orgChart1"/>
    <dgm:cxn modelId="{95A74173-71EB-42BB-8428-BE1425537ADD}" type="presParOf" srcId="{38379247-7348-4478-97A6-9D0D7DE1425D}" destId="{46A5A8CF-CE2C-4E2B-AB74-45AB1C8D5398}" srcOrd="0" destOrd="0" presId="urn:microsoft.com/office/officeart/2005/8/layout/orgChart1"/>
    <dgm:cxn modelId="{355C7399-8A63-43BB-BED0-7166F1B4E8DA}" type="presParOf" srcId="{46A5A8CF-CE2C-4E2B-AB74-45AB1C8D5398}" destId="{07CDCA98-725B-4B6A-8C36-D5EC4068D139}" srcOrd="0" destOrd="0" presId="urn:microsoft.com/office/officeart/2005/8/layout/orgChart1"/>
    <dgm:cxn modelId="{8BDE4CD6-8344-4F49-8651-91FFFD9CE25A}" type="presParOf" srcId="{46A5A8CF-CE2C-4E2B-AB74-45AB1C8D5398}" destId="{38B1BEC6-7178-4650-9906-4595D23B95B8}" srcOrd="1" destOrd="0" presId="urn:microsoft.com/office/officeart/2005/8/layout/orgChart1"/>
    <dgm:cxn modelId="{1F0BC67E-61C8-4841-85EE-41E591126A4F}" type="presParOf" srcId="{38379247-7348-4478-97A6-9D0D7DE1425D}" destId="{8AFF07ED-4C43-4A4D-97BC-E6B4325A4469}" srcOrd="1" destOrd="0" presId="urn:microsoft.com/office/officeart/2005/8/layout/orgChart1"/>
    <dgm:cxn modelId="{3B3D824D-5C93-46A7-82C8-2773E8A79659}" type="presParOf" srcId="{8AFF07ED-4C43-4A4D-97BC-E6B4325A4469}" destId="{537D2882-135E-4828-9792-487B95658C6C}" srcOrd="0" destOrd="0" presId="urn:microsoft.com/office/officeart/2005/8/layout/orgChart1"/>
    <dgm:cxn modelId="{51847B82-3BC9-4420-9A20-F080D36EB381}" type="presParOf" srcId="{8AFF07ED-4C43-4A4D-97BC-E6B4325A4469}" destId="{20089ED1-3A83-4BCF-A474-443A9558EF70}" srcOrd="1" destOrd="0" presId="urn:microsoft.com/office/officeart/2005/8/layout/orgChart1"/>
    <dgm:cxn modelId="{83F8D345-39F1-4A0B-AA7E-26DC4D62DCB1}" type="presParOf" srcId="{20089ED1-3A83-4BCF-A474-443A9558EF70}" destId="{E7FFB8AA-C729-48CA-B1F0-8B341BD1F043}" srcOrd="0" destOrd="0" presId="urn:microsoft.com/office/officeart/2005/8/layout/orgChart1"/>
    <dgm:cxn modelId="{D627AECB-1C91-4EDA-AAF3-193BABEFC69F}" type="presParOf" srcId="{E7FFB8AA-C729-48CA-B1F0-8B341BD1F043}" destId="{A4764DEC-BCBD-4E61-A9DB-50C0FF26A43E}" srcOrd="0" destOrd="0" presId="urn:microsoft.com/office/officeart/2005/8/layout/orgChart1"/>
    <dgm:cxn modelId="{5AABDD0A-5414-470D-8909-981B25146FC8}" type="presParOf" srcId="{E7FFB8AA-C729-48CA-B1F0-8B341BD1F043}" destId="{8FBC893A-E1E6-427A-B010-1BB22A247C35}" srcOrd="1" destOrd="0" presId="urn:microsoft.com/office/officeart/2005/8/layout/orgChart1"/>
    <dgm:cxn modelId="{14DA3404-F59D-4219-B3F1-C130D2167FB3}" type="presParOf" srcId="{20089ED1-3A83-4BCF-A474-443A9558EF70}" destId="{7FD85934-D14B-46C4-9BA0-FA03D6B147AC}" srcOrd="1" destOrd="0" presId="urn:microsoft.com/office/officeart/2005/8/layout/orgChart1"/>
    <dgm:cxn modelId="{0BC19C40-FF44-4696-88CD-F3894F522601}" type="presParOf" srcId="{20089ED1-3A83-4BCF-A474-443A9558EF70}" destId="{81D24941-81EB-4405-8AD9-DF6111A059FB}" srcOrd="2" destOrd="0" presId="urn:microsoft.com/office/officeart/2005/8/layout/orgChart1"/>
    <dgm:cxn modelId="{3E34250C-9ED5-4930-B83C-39AF7782CA82}" type="presParOf" srcId="{38379247-7348-4478-97A6-9D0D7DE1425D}" destId="{8E0C060C-0F76-4219-99DC-525D74F1F3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A4CF4-867E-451C-A652-6C6CD5900B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998D8A-EAE6-4163-B3F0-885F5E774BC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7177BE-AE2C-4A7B-8F33-66EF6C0446EC}" type="parTrans" cxnId="{184D5E9E-3B3C-41B6-82E4-8C41701C99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28232F-D702-4F9C-9091-80E398C9003A}" type="sibTrans" cxnId="{184D5E9E-3B3C-41B6-82E4-8C41701C99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37A820-1190-4D4D-A33A-4518D61BB99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权限校验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B212C3-930B-4544-9B11-D2845D88237E}" type="parTrans" cxnId="{85F71F1E-7E59-4A52-93EE-31AA3FC6BBB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88988D-2639-4A58-81F9-F7F6E659D3F1}" type="sibTrans" cxnId="{85F71F1E-7E59-4A52-93EE-31AA3FC6BBB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99C0F-EB63-47E7-94DF-E4CC866202D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权限分配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E35C1A-0FBA-4A45-84B8-18F352B4A436}" type="parTrans" cxnId="{6A2A5D46-724E-4CDF-A4E1-8D214CD0C0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2AE2FB-9A17-4FB6-A824-F97FD8B21781}" type="sibTrans" cxnId="{6A2A5D46-724E-4CDF-A4E1-8D214CD0C0A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EB9F8-42A4-49C1-9113-96FF9AC0DDCB}" type="pres">
      <dgm:prSet presAssocID="{9F8A4CF4-867E-451C-A652-6C6CD5900B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BAA3420-13B4-4C26-931A-BFE1F056994C}" type="pres">
      <dgm:prSet presAssocID="{B2998D8A-EAE6-4163-B3F0-885F5E774BCF}" presName="hierRoot1" presStyleCnt="0">
        <dgm:presLayoutVars>
          <dgm:hierBranch val="init"/>
        </dgm:presLayoutVars>
      </dgm:prSet>
      <dgm:spPr/>
    </dgm:pt>
    <dgm:pt modelId="{03B6FF4B-657A-43E4-9939-37FF86BE70F4}" type="pres">
      <dgm:prSet presAssocID="{B2998D8A-EAE6-4163-B3F0-885F5E774BCF}" presName="rootComposite1" presStyleCnt="0"/>
      <dgm:spPr/>
    </dgm:pt>
    <dgm:pt modelId="{F9BFE1EF-47EB-4410-A58D-9247AAF18EE2}" type="pres">
      <dgm:prSet presAssocID="{B2998D8A-EAE6-4163-B3F0-885F5E774BCF}" presName="rootText1" presStyleLbl="node0" presStyleIdx="0" presStyleCnt="1" custLinFactNeighborY="-7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BB062-F30F-44F7-AF84-064DC9D8431B}" type="pres">
      <dgm:prSet presAssocID="{B2998D8A-EAE6-4163-B3F0-885F5E774BC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FCD4253-AB1B-4503-9BFB-2CA87A140161}" type="pres">
      <dgm:prSet presAssocID="{B2998D8A-EAE6-4163-B3F0-885F5E774BCF}" presName="hierChild2" presStyleCnt="0"/>
      <dgm:spPr/>
    </dgm:pt>
    <dgm:pt modelId="{ED61E7E9-B36B-457F-A9D3-3047BC4C6332}" type="pres">
      <dgm:prSet presAssocID="{04B212C3-930B-4544-9B11-D2845D88237E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61F02D26-4B88-40CC-B0B3-A763817C7831}" type="pres">
      <dgm:prSet presAssocID="{8937A820-1190-4D4D-A33A-4518D61BB995}" presName="hierRoot2" presStyleCnt="0">
        <dgm:presLayoutVars>
          <dgm:hierBranch val="init"/>
        </dgm:presLayoutVars>
      </dgm:prSet>
      <dgm:spPr/>
    </dgm:pt>
    <dgm:pt modelId="{96D4D765-CA20-4F01-9C17-69FA64914D3C}" type="pres">
      <dgm:prSet presAssocID="{8937A820-1190-4D4D-A33A-4518D61BB995}" presName="rootComposite" presStyleCnt="0"/>
      <dgm:spPr/>
    </dgm:pt>
    <dgm:pt modelId="{5409968D-1CFC-469A-B744-A8378072357A}" type="pres">
      <dgm:prSet presAssocID="{8937A820-1190-4D4D-A33A-4518D61BB99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2355BE-831C-42EE-B69C-0BC085585FFD}" type="pres">
      <dgm:prSet presAssocID="{8937A820-1190-4D4D-A33A-4518D61BB995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6DE35CB-6B6B-4797-BB38-8C89502768B2}" type="pres">
      <dgm:prSet presAssocID="{8937A820-1190-4D4D-A33A-4518D61BB995}" presName="hierChild4" presStyleCnt="0"/>
      <dgm:spPr/>
    </dgm:pt>
    <dgm:pt modelId="{986C995F-CEDD-4202-917A-6465858879A7}" type="pres">
      <dgm:prSet presAssocID="{8937A820-1190-4D4D-A33A-4518D61BB995}" presName="hierChild5" presStyleCnt="0"/>
      <dgm:spPr/>
    </dgm:pt>
    <dgm:pt modelId="{A4AD0E88-FC25-461D-B6E3-5A235F1B04FD}" type="pres">
      <dgm:prSet presAssocID="{AFE35C1A-0FBA-4A45-84B8-18F352B4A436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783A667B-C394-48FC-BB6C-8219E4E44055}" type="pres">
      <dgm:prSet presAssocID="{26399C0F-EB63-47E7-94DF-E4CC866202D0}" presName="hierRoot2" presStyleCnt="0">
        <dgm:presLayoutVars>
          <dgm:hierBranch val="init"/>
        </dgm:presLayoutVars>
      </dgm:prSet>
      <dgm:spPr/>
    </dgm:pt>
    <dgm:pt modelId="{A9751C29-DA0E-4524-8696-95D7AA277235}" type="pres">
      <dgm:prSet presAssocID="{26399C0F-EB63-47E7-94DF-E4CC866202D0}" presName="rootComposite" presStyleCnt="0"/>
      <dgm:spPr/>
    </dgm:pt>
    <dgm:pt modelId="{4B1BCBDF-8766-40D4-87C0-B29E76A52C2D}" type="pres">
      <dgm:prSet presAssocID="{26399C0F-EB63-47E7-94DF-E4CC866202D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DB3A00-E4DA-4121-9419-7813765C6F69}" type="pres">
      <dgm:prSet presAssocID="{26399C0F-EB63-47E7-94DF-E4CC866202D0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3F1C4C1B-8D23-4DEF-9DF7-5945200B59F8}" type="pres">
      <dgm:prSet presAssocID="{26399C0F-EB63-47E7-94DF-E4CC866202D0}" presName="hierChild4" presStyleCnt="0"/>
      <dgm:spPr/>
    </dgm:pt>
    <dgm:pt modelId="{5CF44B96-8473-4DDF-ADDD-01D0D8A3848D}" type="pres">
      <dgm:prSet presAssocID="{26399C0F-EB63-47E7-94DF-E4CC866202D0}" presName="hierChild5" presStyleCnt="0"/>
      <dgm:spPr/>
    </dgm:pt>
    <dgm:pt modelId="{A39836AB-A3B1-4786-B644-2EC673D2BE3B}" type="pres">
      <dgm:prSet presAssocID="{B2998D8A-EAE6-4163-B3F0-885F5E774BCF}" presName="hierChild3" presStyleCnt="0"/>
      <dgm:spPr/>
    </dgm:pt>
  </dgm:ptLst>
  <dgm:cxnLst>
    <dgm:cxn modelId="{184D5E9E-3B3C-41B6-82E4-8C41701C99F2}" srcId="{9F8A4CF4-867E-451C-A652-6C6CD5900B68}" destId="{B2998D8A-EAE6-4163-B3F0-885F5E774BCF}" srcOrd="0" destOrd="0" parTransId="{277177BE-AE2C-4A7B-8F33-66EF6C0446EC}" sibTransId="{A228232F-D702-4F9C-9091-80E398C9003A}"/>
    <dgm:cxn modelId="{464748D3-0AD0-4849-AF8E-47FA30523A85}" type="presOf" srcId="{8937A820-1190-4D4D-A33A-4518D61BB995}" destId="{522355BE-831C-42EE-B69C-0BC085585FFD}" srcOrd="1" destOrd="0" presId="urn:microsoft.com/office/officeart/2005/8/layout/orgChart1"/>
    <dgm:cxn modelId="{ACD1FBBD-BA3D-49C9-9E13-1D171E9E3386}" type="presOf" srcId="{04B212C3-930B-4544-9B11-D2845D88237E}" destId="{ED61E7E9-B36B-457F-A9D3-3047BC4C6332}" srcOrd="0" destOrd="0" presId="urn:microsoft.com/office/officeart/2005/8/layout/orgChart1"/>
    <dgm:cxn modelId="{448602F2-FDDD-4ACF-9E34-0E830AF57132}" type="presOf" srcId="{B2998D8A-EAE6-4163-B3F0-885F5E774BCF}" destId="{F9BFE1EF-47EB-4410-A58D-9247AAF18EE2}" srcOrd="0" destOrd="0" presId="urn:microsoft.com/office/officeart/2005/8/layout/orgChart1"/>
    <dgm:cxn modelId="{AB13D4BB-4320-4FDB-9F18-E852ED8C9D7F}" type="presOf" srcId="{9F8A4CF4-867E-451C-A652-6C6CD5900B68}" destId="{161EB9F8-42A4-49C1-9113-96FF9AC0DDCB}" srcOrd="0" destOrd="0" presId="urn:microsoft.com/office/officeart/2005/8/layout/orgChart1"/>
    <dgm:cxn modelId="{A5C7151A-A3E1-4046-9AD9-655BA784917E}" type="presOf" srcId="{B2998D8A-EAE6-4163-B3F0-885F5E774BCF}" destId="{2B1BB062-F30F-44F7-AF84-064DC9D8431B}" srcOrd="1" destOrd="0" presId="urn:microsoft.com/office/officeart/2005/8/layout/orgChart1"/>
    <dgm:cxn modelId="{6596DBC1-B318-4FFF-85F3-F1E127AC6C4C}" type="presOf" srcId="{8937A820-1190-4D4D-A33A-4518D61BB995}" destId="{5409968D-1CFC-469A-B744-A8378072357A}" srcOrd="0" destOrd="0" presId="urn:microsoft.com/office/officeart/2005/8/layout/orgChart1"/>
    <dgm:cxn modelId="{85F71F1E-7E59-4A52-93EE-31AA3FC6BBB7}" srcId="{B2998D8A-EAE6-4163-B3F0-885F5E774BCF}" destId="{8937A820-1190-4D4D-A33A-4518D61BB995}" srcOrd="0" destOrd="0" parTransId="{04B212C3-930B-4544-9B11-D2845D88237E}" sibTransId="{0E88988D-2639-4A58-81F9-F7F6E659D3F1}"/>
    <dgm:cxn modelId="{6A2A5D46-724E-4CDF-A4E1-8D214CD0C0AE}" srcId="{B2998D8A-EAE6-4163-B3F0-885F5E774BCF}" destId="{26399C0F-EB63-47E7-94DF-E4CC866202D0}" srcOrd="1" destOrd="0" parTransId="{AFE35C1A-0FBA-4A45-84B8-18F352B4A436}" sibTransId="{A62AE2FB-9A17-4FB6-A824-F97FD8B21781}"/>
    <dgm:cxn modelId="{582D628B-671B-4D25-A334-E84A0A30D782}" type="presOf" srcId="{AFE35C1A-0FBA-4A45-84B8-18F352B4A436}" destId="{A4AD0E88-FC25-461D-B6E3-5A235F1B04FD}" srcOrd="0" destOrd="0" presId="urn:microsoft.com/office/officeart/2005/8/layout/orgChart1"/>
    <dgm:cxn modelId="{68148112-D9B1-4F40-95BC-55A4E36FF6CC}" type="presOf" srcId="{26399C0F-EB63-47E7-94DF-E4CC866202D0}" destId="{5ADB3A00-E4DA-4121-9419-7813765C6F69}" srcOrd="1" destOrd="0" presId="urn:microsoft.com/office/officeart/2005/8/layout/orgChart1"/>
    <dgm:cxn modelId="{2D6F9450-06F9-4B39-9490-E36817FAACD6}" type="presOf" srcId="{26399C0F-EB63-47E7-94DF-E4CC866202D0}" destId="{4B1BCBDF-8766-40D4-87C0-B29E76A52C2D}" srcOrd="0" destOrd="0" presId="urn:microsoft.com/office/officeart/2005/8/layout/orgChart1"/>
    <dgm:cxn modelId="{E475352D-9D21-47C2-890A-40B9667CB790}" type="presParOf" srcId="{161EB9F8-42A4-49C1-9113-96FF9AC0DDCB}" destId="{5BAA3420-13B4-4C26-931A-BFE1F056994C}" srcOrd="0" destOrd="0" presId="urn:microsoft.com/office/officeart/2005/8/layout/orgChart1"/>
    <dgm:cxn modelId="{66911A35-D04F-4A2C-BD2B-BA0021A627AF}" type="presParOf" srcId="{5BAA3420-13B4-4C26-931A-BFE1F056994C}" destId="{03B6FF4B-657A-43E4-9939-37FF86BE70F4}" srcOrd="0" destOrd="0" presId="urn:microsoft.com/office/officeart/2005/8/layout/orgChart1"/>
    <dgm:cxn modelId="{45C37F86-4B05-4437-A3D7-E3BFB733DA2D}" type="presParOf" srcId="{03B6FF4B-657A-43E4-9939-37FF86BE70F4}" destId="{F9BFE1EF-47EB-4410-A58D-9247AAF18EE2}" srcOrd="0" destOrd="0" presId="urn:microsoft.com/office/officeart/2005/8/layout/orgChart1"/>
    <dgm:cxn modelId="{CFAC67D1-916B-4937-AAFA-7BF9839EE655}" type="presParOf" srcId="{03B6FF4B-657A-43E4-9939-37FF86BE70F4}" destId="{2B1BB062-F30F-44F7-AF84-064DC9D8431B}" srcOrd="1" destOrd="0" presId="urn:microsoft.com/office/officeart/2005/8/layout/orgChart1"/>
    <dgm:cxn modelId="{6F15AF09-CC9C-4951-A53B-D2A1C08AD28C}" type="presParOf" srcId="{5BAA3420-13B4-4C26-931A-BFE1F056994C}" destId="{0FCD4253-AB1B-4503-9BFB-2CA87A140161}" srcOrd="1" destOrd="0" presId="urn:microsoft.com/office/officeart/2005/8/layout/orgChart1"/>
    <dgm:cxn modelId="{96A39E79-E641-4BF9-8CD8-E91AD3BEE209}" type="presParOf" srcId="{0FCD4253-AB1B-4503-9BFB-2CA87A140161}" destId="{ED61E7E9-B36B-457F-A9D3-3047BC4C6332}" srcOrd="0" destOrd="0" presId="urn:microsoft.com/office/officeart/2005/8/layout/orgChart1"/>
    <dgm:cxn modelId="{0B479911-C854-4542-A397-8C74583FB64D}" type="presParOf" srcId="{0FCD4253-AB1B-4503-9BFB-2CA87A140161}" destId="{61F02D26-4B88-40CC-B0B3-A763817C7831}" srcOrd="1" destOrd="0" presId="urn:microsoft.com/office/officeart/2005/8/layout/orgChart1"/>
    <dgm:cxn modelId="{1D834E13-19A6-4BF8-879C-CF27B35B9706}" type="presParOf" srcId="{61F02D26-4B88-40CC-B0B3-A763817C7831}" destId="{96D4D765-CA20-4F01-9C17-69FA64914D3C}" srcOrd="0" destOrd="0" presId="urn:microsoft.com/office/officeart/2005/8/layout/orgChart1"/>
    <dgm:cxn modelId="{9B94CA40-6BF6-44C3-8F02-080E06520E27}" type="presParOf" srcId="{96D4D765-CA20-4F01-9C17-69FA64914D3C}" destId="{5409968D-1CFC-469A-B744-A8378072357A}" srcOrd="0" destOrd="0" presId="urn:microsoft.com/office/officeart/2005/8/layout/orgChart1"/>
    <dgm:cxn modelId="{270301F5-A453-4D5F-98AD-B221C515DEBF}" type="presParOf" srcId="{96D4D765-CA20-4F01-9C17-69FA64914D3C}" destId="{522355BE-831C-42EE-B69C-0BC085585FFD}" srcOrd="1" destOrd="0" presId="urn:microsoft.com/office/officeart/2005/8/layout/orgChart1"/>
    <dgm:cxn modelId="{223AEB30-B696-4BDB-82AE-3B6607743655}" type="presParOf" srcId="{61F02D26-4B88-40CC-B0B3-A763817C7831}" destId="{06DE35CB-6B6B-4797-BB38-8C89502768B2}" srcOrd="1" destOrd="0" presId="urn:microsoft.com/office/officeart/2005/8/layout/orgChart1"/>
    <dgm:cxn modelId="{AC2C13C4-BBBC-43AD-A267-C00244E350EB}" type="presParOf" srcId="{61F02D26-4B88-40CC-B0B3-A763817C7831}" destId="{986C995F-CEDD-4202-917A-6465858879A7}" srcOrd="2" destOrd="0" presId="urn:microsoft.com/office/officeart/2005/8/layout/orgChart1"/>
    <dgm:cxn modelId="{77FC0831-F56C-4F18-AB99-9BDB3CFC7898}" type="presParOf" srcId="{0FCD4253-AB1B-4503-9BFB-2CA87A140161}" destId="{A4AD0E88-FC25-461D-B6E3-5A235F1B04FD}" srcOrd="2" destOrd="0" presId="urn:microsoft.com/office/officeart/2005/8/layout/orgChart1"/>
    <dgm:cxn modelId="{BF5B5558-0866-4640-A57A-B4EECB2C2029}" type="presParOf" srcId="{0FCD4253-AB1B-4503-9BFB-2CA87A140161}" destId="{783A667B-C394-48FC-BB6C-8219E4E44055}" srcOrd="3" destOrd="0" presId="urn:microsoft.com/office/officeart/2005/8/layout/orgChart1"/>
    <dgm:cxn modelId="{C1792B28-61AB-42EF-801D-AA8F27BA2578}" type="presParOf" srcId="{783A667B-C394-48FC-BB6C-8219E4E44055}" destId="{A9751C29-DA0E-4524-8696-95D7AA277235}" srcOrd="0" destOrd="0" presId="urn:microsoft.com/office/officeart/2005/8/layout/orgChart1"/>
    <dgm:cxn modelId="{61FD9601-C381-4359-92B2-BE965C06ED01}" type="presParOf" srcId="{A9751C29-DA0E-4524-8696-95D7AA277235}" destId="{4B1BCBDF-8766-40D4-87C0-B29E76A52C2D}" srcOrd="0" destOrd="0" presId="urn:microsoft.com/office/officeart/2005/8/layout/orgChart1"/>
    <dgm:cxn modelId="{4B3E0A49-55AA-408A-9C5E-9A06A9592AAF}" type="presParOf" srcId="{A9751C29-DA0E-4524-8696-95D7AA277235}" destId="{5ADB3A00-E4DA-4121-9419-7813765C6F69}" srcOrd="1" destOrd="0" presId="urn:microsoft.com/office/officeart/2005/8/layout/orgChart1"/>
    <dgm:cxn modelId="{2E0487D6-6830-4334-8806-1299F8EAFC54}" type="presParOf" srcId="{783A667B-C394-48FC-BB6C-8219E4E44055}" destId="{3F1C4C1B-8D23-4DEF-9DF7-5945200B59F8}" srcOrd="1" destOrd="0" presId="urn:microsoft.com/office/officeart/2005/8/layout/orgChart1"/>
    <dgm:cxn modelId="{FBBD1DC4-96C6-4457-BE09-FE3772C68B30}" type="presParOf" srcId="{783A667B-C394-48FC-BB6C-8219E4E44055}" destId="{5CF44B96-8473-4DDF-ADDD-01D0D8A3848D}" srcOrd="2" destOrd="0" presId="urn:microsoft.com/office/officeart/2005/8/layout/orgChart1"/>
    <dgm:cxn modelId="{4EC86D79-BA3D-46A1-9DA7-962BE50663AD}" type="presParOf" srcId="{5BAA3420-13B4-4C26-931A-BFE1F056994C}" destId="{A39836AB-A3B1-4786-B644-2EC673D2B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7EE5D8-0C07-4396-BEF9-67544208FC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C37C47-E36C-415A-B942-B796933E9BA7}">
      <dgm:prSet phldrT="[文本]" custT="1"/>
      <dgm:spPr/>
      <dgm:t>
        <a:bodyPr/>
        <a:lstStyle/>
        <a:p>
          <a:pPr algn="ctr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10E778-7FC3-49AC-ADFA-9417E7EFAA5A}" type="parTrans" cxnId="{9BC2C82B-6B9B-469E-8D93-5AF3210672BA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46B5D3-8EE9-4889-820F-717EBD1789BF}" type="sibTrans" cxnId="{9BC2C82B-6B9B-469E-8D93-5AF3210672BA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3CA09E-D940-4110-AA25-16D1447D78E6}">
      <dgm:prSet phldrT="[文本]" custT="1"/>
      <dgm:spPr/>
      <dgm:t>
        <a:bodyPr/>
        <a:lstStyle/>
        <a:p>
          <a:pPr algn="ctr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添加门禁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68AA96-C4E6-4CED-86B7-712D3EEFE97C}" type="parTrans" cxnId="{3FB34A00-8B05-4A55-990B-3759F1AEBDC5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D7E99-F738-4FF5-8605-4B40E2354D4E}" type="sibTrans" cxnId="{3FB34A00-8B05-4A55-990B-3759F1AEBDC5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DEC948-8F5C-457E-A633-2F2EEE7AECA9}">
      <dgm:prSet phldrT="[文本]" custT="1"/>
      <dgm:spPr/>
      <dgm:t>
        <a:bodyPr/>
        <a:lstStyle/>
        <a:p>
          <a:pPr algn="ctr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删除门禁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BB83DB-6118-494F-95AC-ECF886F596F1}" type="parTrans" cxnId="{ED215BBA-8848-429B-8B11-E0C42EB6CA67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A7C3E3-1653-488B-967D-00221CE8610B}" type="sibTrans" cxnId="{ED215BBA-8848-429B-8B11-E0C42EB6CA67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D2EDEE-9464-45FD-8023-8A095421DBCC}">
      <dgm:prSet phldrT="[文本]" custT="1"/>
      <dgm:spPr/>
      <dgm:t>
        <a:bodyPr/>
        <a:lstStyle/>
        <a:p>
          <a:pPr algn="ctr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设备同步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C48CD-A918-4938-8535-2A37D0B10FE5}" type="parTrans" cxnId="{3C4FD436-4444-4813-A361-FA1E54175FE4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CFE31-8065-4E8E-BBB1-1DFCB9E89205}" type="sibTrans" cxnId="{3C4FD436-4444-4813-A361-FA1E54175FE4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22092-C2A1-4116-A583-FA6DE024C922}">
      <dgm:prSet phldrT="[文本]" custT="1"/>
      <dgm:spPr/>
      <dgm:t>
        <a:bodyPr/>
        <a:lstStyle/>
        <a:p>
          <a:pPr algn="ctr"/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门禁记录查询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950853-58C0-441B-B676-8520C34C0ED8}" type="parTrans" cxnId="{150A1D59-AE50-4A3D-AB6B-C1EF81D8F17F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8AD7B3-EA3C-4810-8E82-2BF0A40ED702}" type="sibTrans" cxnId="{150A1D59-AE50-4A3D-AB6B-C1EF81D8F17F}">
      <dgm:prSet/>
      <dgm:spPr/>
      <dgm:t>
        <a:bodyPr/>
        <a:lstStyle/>
        <a:p>
          <a:pPr algn="ctr"/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C8252-C7C5-48E2-895D-C57B76B326C3}" type="pres">
      <dgm:prSet presAssocID="{457EE5D8-0C07-4396-BEF9-67544208FC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F1072BE-33BC-4C2D-822A-36DBED6450E5}" type="pres">
      <dgm:prSet presAssocID="{62C37C47-E36C-415A-B942-B796933E9BA7}" presName="hierRoot1" presStyleCnt="0">
        <dgm:presLayoutVars>
          <dgm:hierBranch val="init"/>
        </dgm:presLayoutVars>
      </dgm:prSet>
      <dgm:spPr/>
    </dgm:pt>
    <dgm:pt modelId="{4A9FFFDB-3A95-45CB-B089-6F4E21309A23}" type="pres">
      <dgm:prSet presAssocID="{62C37C47-E36C-415A-B942-B796933E9BA7}" presName="rootComposite1" presStyleCnt="0"/>
      <dgm:spPr/>
    </dgm:pt>
    <dgm:pt modelId="{472738B7-650C-456A-8615-AEB7AEA51B52}" type="pres">
      <dgm:prSet presAssocID="{62C37C47-E36C-415A-B942-B796933E9B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EBF381-10D1-42A5-8BD0-94DA03FDEA9A}" type="pres">
      <dgm:prSet presAssocID="{62C37C47-E36C-415A-B942-B796933E9BA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0959F13-C761-4521-A7B2-A323452B48EA}" type="pres">
      <dgm:prSet presAssocID="{62C37C47-E36C-415A-B942-B796933E9BA7}" presName="hierChild2" presStyleCnt="0"/>
      <dgm:spPr/>
    </dgm:pt>
    <dgm:pt modelId="{C6A7128C-FB9C-4A82-8004-459259001645}" type="pres">
      <dgm:prSet presAssocID="{3068AA96-C4E6-4CED-86B7-712D3EEFE97C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BF1F74D6-9F07-40BE-900D-7818F2F99A89}" type="pres">
      <dgm:prSet presAssocID="{ED3CA09E-D940-4110-AA25-16D1447D78E6}" presName="hierRoot2" presStyleCnt="0">
        <dgm:presLayoutVars>
          <dgm:hierBranch val="init"/>
        </dgm:presLayoutVars>
      </dgm:prSet>
      <dgm:spPr/>
    </dgm:pt>
    <dgm:pt modelId="{7E7243A8-F635-4A10-884A-A78F712DA68E}" type="pres">
      <dgm:prSet presAssocID="{ED3CA09E-D940-4110-AA25-16D1447D78E6}" presName="rootComposite" presStyleCnt="0"/>
      <dgm:spPr/>
    </dgm:pt>
    <dgm:pt modelId="{E72432A7-89AF-4173-AB88-6FC1B8A1C1E5}" type="pres">
      <dgm:prSet presAssocID="{ED3CA09E-D940-4110-AA25-16D1447D78E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6588B9-2A24-4C56-AB9F-CEB55B6FF9A6}" type="pres">
      <dgm:prSet presAssocID="{ED3CA09E-D940-4110-AA25-16D1447D78E6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717F99ED-BEEB-426D-974C-C47F4304501F}" type="pres">
      <dgm:prSet presAssocID="{ED3CA09E-D940-4110-AA25-16D1447D78E6}" presName="hierChild4" presStyleCnt="0"/>
      <dgm:spPr/>
    </dgm:pt>
    <dgm:pt modelId="{79E9CB99-1D9B-4A71-A69A-5B681162DFF9}" type="pres">
      <dgm:prSet presAssocID="{ED3CA09E-D940-4110-AA25-16D1447D78E6}" presName="hierChild5" presStyleCnt="0"/>
      <dgm:spPr/>
    </dgm:pt>
    <dgm:pt modelId="{626BA06B-51EE-4AF6-B89D-63F4DD50A67F}" type="pres">
      <dgm:prSet presAssocID="{0EBB83DB-6118-494F-95AC-ECF886F596F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2028294-59C5-4A38-A6F7-A2AD67B1431E}" type="pres">
      <dgm:prSet presAssocID="{9FDEC948-8F5C-457E-A633-2F2EEE7AECA9}" presName="hierRoot2" presStyleCnt="0">
        <dgm:presLayoutVars>
          <dgm:hierBranch val="init"/>
        </dgm:presLayoutVars>
      </dgm:prSet>
      <dgm:spPr/>
    </dgm:pt>
    <dgm:pt modelId="{FDC259AD-4AB3-47B3-86C3-EE4877640D78}" type="pres">
      <dgm:prSet presAssocID="{9FDEC948-8F5C-457E-A633-2F2EEE7AECA9}" presName="rootComposite" presStyleCnt="0"/>
      <dgm:spPr/>
    </dgm:pt>
    <dgm:pt modelId="{FA2569EA-F2FC-4EBC-BF1E-86ED56E730B5}" type="pres">
      <dgm:prSet presAssocID="{9FDEC948-8F5C-457E-A633-2F2EEE7AECA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C14043-11D9-405C-9AD8-CDDCF165F095}" type="pres">
      <dgm:prSet presAssocID="{9FDEC948-8F5C-457E-A633-2F2EEE7AECA9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A935F713-14AF-4D25-A5C3-37CC6A11D200}" type="pres">
      <dgm:prSet presAssocID="{9FDEC948-8F5C-457E-A633-2F2EEE7AECA9}" presName="hierChild4" presStyleCnt="0"/>
      <dgm:spPr/>
    </dgm:pt>
    <dgm:pt modelId="{EB3366F7-6699-4722-91F9-FCD4CF580DDA}" type="pres">
      <dgm:prSet presAssocID="{9FDEC948-8F5C-457E-A633-2F2EEE7AECA9}" presName="hierChild5" presStyleCnt="0"/>
      <dgm:spPr/>
    </dgm:pt>
    <dgm:pt modelId="{E8FBC06A-F08C-4239-BE89-496F6A51B0D3}" type="pres">
      <dgm:prSet presAssocID="{8FFC48CD-A918-4938-8535-2A37D0B10FE5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8FA58BFA-E206-4844-A161-6FE8AA29A47C}" type="pres">
      <dgm:prSet presAssocID="{0BD2EDEE-9464-45FD-8023-8A095421DBCC}" presName="hierRoot2" presStyleCnt="0">
        <dgm:presLayoutVars>
          <dgm:hierBranch val="init"/>
        </dgm:presLayoutVars>
      </dgm:prSet>
      <dgm:spPr/>
    </dgm:pt>
    <dgm:pt modelId="{B00EBFA1-F0F8-4C60-84BE-1F698AAE88DB}" type="pres">
      <dgm:prSet presAssocID="{0BD2EDEE-9464-45FD-8023-8A095421DBCC}" presName="rootComposite" presStyleCnt="0"/>
      <dgm:spPr/>
    </dgm:pt>
    <dgm:pt modelId="{2715766B-C180-4CD7-B5CE-A95F10AAA7AA}" type="pres">
      <dgm:prSet presAssocID="{0BD2EDEE-9464-45FD-8023-8A095421DBC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DD8F49-A67C-405B-A0B5-BF63973E5EC6}" type="pres">
      <dgm:prSet presAssocID="{0BD2EDEE-9464-45FD-8023-8A095421DBC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F12CF1E7-19C1-4D6D-A5F4-567B5B6E37EF}" type="pres">
      <dgm:prSet presAssocID="{0BD2EDEE-9464-45FD-8023-8A095421DBCC}" presName="hierChild4" presStyleCnt="0"/>
      <dgm:spPr/>
    </dgm:pt>
    <dgm:pt modelId="{12BD5674-8AE2-413B-A426-E0D017F0E514}" type="pres">
      <dgm:prSet presAssocID="{0BD2EDEE-9464-45FD-8023-8A095421DBCC}" presName="hierChild5" presStyleCnt="0"/>
      <dgm:spPr/>
    </dgm:pt>
    <dgm:pt modelId="{A210918F-7B12-434D-A5A2-D87C05218F07}" type="pres">
      <dgm:prSet presAssocID="{ED950853-58C0-441B-B676-8520C34C0ED8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959759C2-6F45-46DA-8292-FE56A4252D23}" type="pres">
      <dgm:prSet presAssocID="{1BB22092-C2A1-4116-A583-FA6DE024C922}" presName="hierRoot2" presStyleCnt="0">
        <dgm:presLayoutVars>
          <dgm:hierBranch val="init"/>
        </dgm:presLayoutVars>
      </dgm:prSet>
      <dgm:spPr/>
    </dgm:pt>
    <dgm:pt modelId="{1D2D717C-02B3-438B-BEE7-978FE2B670CA}" type="pres">
      <dgm:prSet presAssocID="{1BB22092-C2A1-4116-A583-FA6DE024C922}" presName="rootComposite" presStyleCnt="0"/>
      <dgm:spPr/>
    </dgm:pt>
    <dgm:pt modelId="{D65696DD-1BB9-4778-A566-6F261E77E1BE}" type="pres">
      <dgm:prSet presAssocID="{1BB22092-C2A1-4116-A583-FA6DE024C922}" presName="rootText" presStyleLbl="node2" presStyleIdx="3" presStyleCnt="4" custScaleX="1207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9498BB-4E17-485E-8C0D-F5BA2ACFB0AD}" type="pres">
      <dgm:prSet presAssocID="{1BB22092-C2A1-4116-A583-FA6DE024C922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E8E9131A-CE1B-4822-BD36-B89479221550}" type="pres">
      <dgm:prSet presAssocID="{1BB22092-C2A1-4116-A583-FA6DE024C922}" presName="hierChild4" presStyleCnt="0"/>
      <dgm:spPr/>
    </dgm:pt>
    <dgm:pt modelId="{DF0E4758-2B0A-461E-B57C-495437353D04}" type="pres">
      <dgm:prSet presAssocID="{1BB22092-C2A1-4116-A583-FA6DE024C922}" presName="hierChild5" presStyleCnt="0"/>
      <dgm:spPr/>
    </dgm:pt>
    <dgm:pt modelId="{14448322-4C95-4768-A962-1D798263FE6D}" type="pres">
      <dgm:prSet presAssocID="{62C37C47-E36C-415A-B942-B796933E9BA7}" presName="hierChild3" presStyleCnt="0"/>
      <dgm:spPr/>
    </dgm:pt>
  </dgm:ptLst>
  <dgm:cxnLst>
    <dgm:cxn modelId="{3C4FD436-4444-4813-A361-FA1E54175FE4}" srcId="{62C37C47-E36C-415A-B942-B796933E9BA7}" destId="{0BD2EDEE-9464-45FD-8023-8A095421DBCC}" srcOrd="2" destOrd="0" parTransId="{8FFC48CD-A918-4938-8535-2A37D0B10FE5}" sibTransId="{6BBCFE31-8065-4E8E-BBB1-1DFCB9E89205}"/>
    <dgm:cxn modelId="{ED215BBA-8848-429B-8B11-E0C42EB6CA67}" srcId="{62C37C47-E36C-415A-B942-B796933E9BA7}" destId="{9FDEC948-8F5C-457E-A633-2F2EEE7AECA9}" srcOrd="1" destOrd="0" parTransId="{0EBB83DB-6118-494F-95AC-ECF886F596F1}" sibTransId="{2FA7C3E3-1653-488B-967D-00221CE8610B}"/>
    <dgm:cxn modelId="{150A1D59-AE50-4A3D-AB6B-C1EF81D8F17F}" srcId="{62C37C47-E36C-415A-B942-B796933E9BA7}" destId="{1BB22092-C2A1-4116-A583-FA6DE024C922}" srcOrd="3" destOrd="0" parTransId="{ED950853-58C0-441B-B676-8520C34C0ED8}" sibTransId="{338AD7B3-EA3C-4810-8E82-2BF0A40ED702}"/>
    <dgm:cxn modelId="{81AEA64B-08B8-4CD0-8B4F-205F5D4AC657}" type="presOf" srcId="{1BB22092-C2A1-4116-A583-FA6DE024C922}" destId="{3B9498BB-4E17-485E-8C0D-F5BA2ACFB0AD}" srcOrd="1" destOrd="0" presId="urn:microsoft.com/office/officeart/2005/8/layout/orgChart1"/>
    <dgm:cxn modelId="{1B8B7090-C290-4ACC-86B1-B8F347A062EC}" type="presOf" srcId="{62C37C47-E36C-415A-B942-B796933E9BA7}" destId="{472738B7-650C-456A-8615-AEB7AEA51B52}" srcOrd="0" destOrd="0" presId="urn:microsoft.com/office/officeart/2005/8/layout/orgChart1"/>
    <dgm:cxn modelId="{13928B00-5436-421E-BAA7-A92CE3E5416E}" type="presOf" srcId="{0EBB83DB-6118-494F-95AC-ECF886F596F1}" destId="{626BA06B-51EE-4AF6-B89D-63F4DD50A67F}" srcOrd="0" destOrd="0" presId="urn:microsoft.com/office/officeart/2005/8/layout/orgChart1"/>
    <dgm:cxn modelId="{DF381318-0DA5-47B8-BEAD-729CB7A97979}" type="presOf" srcId="{1BB22092-C2A1-4116-A583-FA6DE024C922}" destId="{D65696DD-1BB9-4778-A566-6F261E77E1BE}" srcOrd="0" destOrd="0" presId="urn:microsoft.com/office/officeart/2005/8/layout/orgChart1"/>
    <dgm:cxn modelId="{8214C931-ECFA-4C30-A527-6F3F64C6C257}" type="presOf" srcId="{0BD2EDEE-9464-45FD-8023-8A095421DBCC}" destId="{2715766B-C180-4CD7-B5CE-A95F10AAA7AA}" srcOrd="0" destOrd="0" presId="urn:microsoft.com/office/officeart/2005/8/layout/orgChart1"/>
    <dgm:cxn modelId="{EE141507-11E9-441D-9889-03338954C51E}" type="presOf" srcId="{9FDEC948-8F5C-457E-A633-2F2EEE7AECA9}" destId="{FA2569EA-F2FC-4EBC-BF1E-86ED56E730B5}" srcOrd="0" destOrd="0" presId="urn:microsoft.com/office/officeart/2005/8/layout/orgChart1"/>
    <dgm:cxn modelId="{50112B7C-AA55-4E8F-BB06-72DD3DAA8F49}" type="presOf" srcId="{ED3CA09E-D940-4110-AA25-16D1447D78E6}" destId="{3F6588B9-2A24-4C56-AB9F-CEB55B6FF9A6}" srcOrd="1" destOrd="0" presId="urn:microsoft.com/office/officeart/2005/8/layout/orgChart1"/>
    <dgm:cxn modelId="{61BA4B36-4774-4FA2-8F22-460DA86EE1C6}" type="presOf" srcId="{3068AA96-C4E6-4CED-86B7-712D3EEFE97C}" destId="{C6A7128C-FB9C-4A82-8004-459259001645}" srcOrd="0" destOrd="0" presId="urn:microsoft.com/office/officeart/2005/8/layout/orgChart1"/>
    <dgm:cxn modelId="{3FB34A00-8B05-4A55-990B-3759F1AEBDC5}" srcId="{62C37C47-E36C-415A-B942-B796933E9BA7}" destId="{ED3CA09E-D940-4110-AA25-16D1447D78E6}" srcOrd="0" destOrd="0" parTransId="{3068AA96-C4E6-4CED-86B7-712D3EEFE97C}" sibTransId="{1AED7E99-F738-4FF5-8605-4B40E2354D4E}"/>
    <dgm:cxn modelId="{9BC2C82B-6B9B-469E-8D93-5AF3210672BA}" srcId="{457EE5D8-0C07-4396-BEF9-67544208FC94}" destId="{62C37C47-E36C-415A-B942-B796933E9BA7}" srcOrd="0" destOrd="0" parTransId="{3E10E778-7FC3-49AC-ADFA-9417E7EFAA5A}" sibTransId="{A946B5D3-8EE9-4889-820F-717EBD1789BF}"/>
    <dgm:cxn modelId="{20A269E2-D097-4B1A-AFB6-84C1A30CB3F9}" type="presOf" srcId="{8FFC48CD-A918-4938-8535-2A37D0B10FE5}" destId="{E8FBC06A-F08C-4239-BE89-496F6A51B0D3}" srcOrd="0" destOrd="0" presId="urn:microsoft.com/office/officeart/2005/8/layout/orgChart1"/>
    <dgm:cxn modelId="{3793017A-DEA1-4664-B18F-366511FADA1A}" type="presOf" srcId="{0BD2EDEE-9464-45FD-8023-8A095421DBCC}" destId="{F6DD8F49-A67C-405B-A0B5-BF63973E5EC6}" srcOrd="1" destOrd="0" presId="urn:microsoft.com/office/officeart/2005/8/layout/orgChart1"/>
    <dgm:cxn modelId="{D6E9DBB8-5152-49F3-963A-0490549732E1}" type="presOf" srcId="{ED3CA09E-D940-4110-AA25-16D1447D78E6}" destId="{E72432A7-89AF-4173-AB88-6FC1B8A1C1E5}" srcOrd="0" destOrd="0" presId="urn:microsoft.com/office/officeart/2005/8/layout/orgChart1"/>
    <dgm:cxn modelId="{4C750BA0-F7CE-4871-AA60-4F9E2BE42D1C}" type="presOf" srcId="{9FDEC948-8F5C-457E-A633-2F2EEE7AECA9}" destId="{0FC14043-11D9-405C-9AD8-CDDCF165F095}" srcOrd="1" destOrd="0" presId="urn:microsoft.com/office/officeart/2005/8/layout/orgChart1"/>
    <dgm:cxn modelId="{DE15AA6D-CB70-420F-8BE2-E1E9E534C819}" type="presOf" srcId="{ED950853-58C0-441B-B676-8520C34C0ED8}" destId="{A210918F-7B12-434D-A5A2-D87C05218F07}" srcOrd="0" destOrd="0" presId="urn:microsoft.com/office/officeart/2005/8/layout/orgChart1"/>
    <dgm:cxn modelId="{77C17284-4D04-4A30-A3CD-2A7121E8D343}" type="presOf" srcId="{62C37C47-E36C-415A-B942-B796933E9BA7}" destId="{8AEBF381-10D1-42A5-8BD0-94DA03FDEA9A}" srcOrd="1" destOrd="0" presId="urn:microsoft.com/office/officeart/2005/8/layout/orgChart1"/>
    <dgm:cxn modelId="{551E758D-95B3-496C-A6EB-3CAB79D4C6EB}" type="presOf" srcId="{457EE5D8-0C07-4396-BEF9-67544208FC94}" destId="{18AC8252-C7C5-48E2-895D-C57B76B326C3}" srcOrd="0" destOrd="0" presId="urn:microsoft.com/office/officeart/2005/8/layout/orgChart1"/>
    <dgm:cxn modelId="{0DCD7061-6084-4AA6-A7B0-B78FACB6A811}" type="presParOf" srcId="{18AC8252-C7C5-48E2-895D-C57B76B326C3}" destId="{BF1072BE-33BC-4C2D-822A-36DBED6450E5}" srcOrd="0" destOrd="0" presId="urn:microsoft.com/office/officeart/2005/8/layout/orgChart1"/>
    <dgm:cxn modelId="{645167DA-66FF-46F6-B096-0AE209C8CCE7}" type="presParOf" srcId="{BF1072BE-33BC-4C2D-822A-36DBED6450E5}" destId="{4A9FFFDB-3A95-45CB-B089-6F4E21309A23}" srcOrd="0" destOrd="0" presId="urn:microsoft.com/office/officeart/2005/8/layout/orgChart1"/>
    <dgm:cxn modelId="{6819E0D6-C97C-4AA9-8F2D-6A2A71C35D70}" type="presParOf" srcId="{4A9FFFDB-3A95-45CB-B089-6F4E21309A23}" destId="{472738B7-650C-456A-8615-AEB7AEA51B52}" srcOrd="0" destOrd="0" presId="urn:microsoft.com/office/officeart/2005/8/layout/orgChart1"/>
    <dgm:cxn modelId="{5B77FEB7-A983-4A20-9878-F50DF07B27CE}" type="presParOf" srcId="{4A9FFFDB-3A95-45CB-B089-6F4E21309A23}" destId="{8AEBF381-10D1-42A5-8BD0-94DA03FDEA9A}" srcOrd="1" destOrd="0" presId="urn:microsoft.com/office/officeart/2005/8/layout/orgChart1"/>
    <dgm:cxn modelId="{222B66F8-D946-4F2A-9DA6-EF3B3687246B}" type="presParOf" srcId="{BF1072BE-33BC-4C2D-822A-36DBED6450E5}" destId="{B0959F13-C761-4521-A7B2-A323452B48EA}" srcOrd="1" destOrd="0" presId="urn:microsoft.com/office/officeart/2005/8/layout/orgChart1"/>
    <dgm:cxn modelId="{704869D3-6CE3-41CD-9F91-04AB93E7F53D}" type="presParOf" srcId="{B0959F13-C761-4521-A7B2-A323452B48EA}" destId="{C6A7128C-FB9C-4A82-8004-459259001645}" srcOrd="0" destOrd="0" presId="urn:microsoft.com/office/officeart/2005/8/layout/orgChart1"/>
    <dgm:cxn modelId="{D0B024B7-D001-4FF2-8EFB-9B99D8254087}" type="presParOf" srcId="{B0959F13-C761-4521-A7B2-A323452B48EA}" destId="{BF1F74D6-9F07-40BE-900D-7818F2F99A89}" srcOrd="1" destOrd="0" presId="urn:microsoft.com/office/officeart/2005/8/layout/orgChart1"/>
    <dgm:cxn modelId="{643A43D2-5F21-456F-A2A4-181B629B05F7}" type="presParOf" srcId="{BF1F74D6-9F07-40BE-900D-7818F2F99A89}" destId="{7E7243A8-F635-4A10-884A-A78F712DA68E}" srcOrd="0" destOrd="0" presId="urn:microsoft.com/office/officeart/2005/8/layout/orgChart1"/>
    <dgm:cxn modelId="{FEA277E8-89A9-47C1-8ECC-9E5523E749BA}" type="presParOf" srcId="{7E7243A8-F635-4A10-884A-A78F712DA68E}" destId="{E72432A7-89AF-4173-AB88-6FC1B8A1C1E5}" srcOrd="0" destOrd="0" presId="urn:microsoft.com/office/officeart/2005/8/layout/orgChart1"/>
    <dgm:cxn modelId="{4319F282-C30F-4020-B007-E5DD9222F021}" type="presParOf" srcId="{7E7243A8-F635-4A10-884A-A78F712DA68E}" destId="{3F6588B9-2A24-4C56-AB9F-CEB55B6FF9A6}" srcOrd="1" destOrd="0" presId="urn:microsoft.com/office/officeart/2005/8/layout/orgChart1"/>
    <dgm:cxn modelId="{AAE68446-3341-409F-A426-9B6CA3899B70}" type="presParOf" srcId="{BF1F74D6-9F07-40BE-900D-7818F2F99A89}" destId="{717F99ED-BEEB-426D-974C-C47F4304501F}" srcOrd="1" destOrd="0" presId="urn:microsoft.com/office/officeart/2005/8/layout/orgChart1"/>
    <dgm:cxn modelId="{4B7A8ABD-F285-4E74-B455-77EDB89AE15A}" type="presParOf" srcId="{BF1F74D6-9F07-40BE-900D-7818F2F99A89}" destId="{79E9CB99-1D9B-4A71-A69A-5B681162DFF9}" srcOrd="2" destOrd="0" presId="urn:microsoft.com/office/officeart/2005/8/layout/orgChart1"/>
    <dgm:cxn modelId="{FC4CB5CF-AA9B-40EC-A879-61787949CFE4}" type="presParOf" srcId="{B0959F13-C761-4521-A7B2-A323452B48EA}" destId="{626BA06B-51EE-4AF6-B89D-63F4DD50A67F}" srcOrd="2" destOrd="0" presId="urn:microsoft.com/office/officeart/2005/8/layout/orgChart1"/>
    <dgm:cxn modelId="{F653A5C7-157A-4C3D-95CB-C094D9C37F21}" type="presParOf" srcId="{B0959F13-C761-4521-A7B2-A323452B48EA}" destId="{12028294-59C5-4A38-A6F7-A2AD67B1431E}" srcOrd="3" destOrd="0" presId="urn:microsoft.com/office/officeart/2005/8/layout/orgChart1"/>
    <dgm:cxn modelId="{F713D6F8-8C29-49C5-8F60-4CD0D5AE0896}" type="presParOf" srcId="{12028294-59C5-4A38-A6F7-A2AD67B1431E}" destId="{FDC259AD-4AB3-47B3-86C3-EE4877640D78}" srcOrd="0" destOrd="0" presId="urn:microsoft.com/office/officeart/2005/8/layout/orgChart1"/>
    <dgm:cxn modelId="{B73D9F69-5116-4DDF-8E14-E1AD15F5583F}" type="presParOf" srcId="{FDC259AD-4AB3-47B3-86C3-EE4877640D78}" destId="{FA2569EA-F2FC-4EBC-BF1E-86ED56E730B5}" srcOrd="0" destOrd="0" presId="urn:microsoft.com/office/officeart/2005/8/layout/orgChart1"/>
    <dgm:cxn modelId="{DFE98E7C-C8DD-4F6A-A239-7BB113F61B21}" type="presParOf" srcId="{FDC259AD-4AB3-47B3-86C3-EE4877640D78}" destId="{0FC14043-11D9-405C-9AD8-CDDCF165F095}" srcOrd="1" destOrd="0" presId="urn:microsoft.com/office/officeart/2005/8/layout/orgChart1"/>
    <dgm:cxn modelId="{12AE5BCA-EE05-48DE-91CF-779D0736D9E0}" type="presParOf" srcId="{12028294-59C5-4A38-A6F7-A2AD67B1431E}" destId="{A935F713-14AF-4D25-A5C3-37CC6A11D200}" srcOrd="1" destOrd="0" presId="urn:microsoft.com/office/officeart/2005/8/layout/orgChart1"/>
    <dgm:cxn modelId="{F8BC841A-71B4-40D7-AFC0-70A56CA9EC34}" type="presParOf" srcId="{12028294-59C5-4A38-A6F7-A2AD67B1431E}" destId="{EB3366F7-6699-4722-91F9-FCD4CF580DDA}" srcOrd="2" destOrd="0" presId="urn:microsoft.com/office/officeart/2005/8/layout/orgChart1"/>
    <dgm:cxn modelId="{E3904150-2C90-45CA-A04C-53FB2F3E6BAD}" type="presParOf" srcId="{B0959F13-C761-4521-A7B2-A323452B48EA}" destId="{E8FBC06A-F08C-4239-BE89-496F6A51B0D3}" srcOrd="4" destOrd="0" presId="urn:microsoft.com/office/officeart/2005/8/layout/orgChart1"/>
    <dgm:cxn modelId="{DB8052A3-F3D3-4ADB-8F3F-9C87026C78F6}" type="presParOf" srcId="{B0959F13-C761-4521-A7B2-A323452B48EA}" destId="{8FA58BFA-E206-4844-A161-6FE8AA29A47C}" srcOrd="5" destOrd="0" presId="urn:microsoft.com/office/officeart/2005/8/layout/orgChart1"/>
    <dgm:cxn modelId="{56787733-3F84-4A0C-B655-B3F2060CA77D}" type="presParOf" srcId="{8FA58BFA-E206-4844-A161-6FE8AA29A47C}" destId="{B00EBFA1-F0F8-4C60-84BE-1F698AAE88DB}" srcOrd="0" destOrd="0" presId="urn:microsoft.com/office/officeart/2005/8/layout/orgChart1"/>
    <dgm:cxn modelId="{EB739283-A024-4DCB-856C-FE81B6554BC4}" type="presParOf" srcId="{B00EBFA1-F0F8-4C60-84BE-1F698AAE88DB}" destId="{2715766B-C180-4CD7-B5CE-A95F10AAA7AA}" srcOrd="0" destOrd="0" presId="urn:microsoft.com/office/officeart/2005/8/layout/orgChart1"/>
    <dgm:cxn modelId="{BC95166A-D27C-43C0-833B-B2A9651D7A8F}" type="presParOf" srcId="{B00EBFA1-F0F8-4C60-84BE-1F698AAE88DB}" destId="{F6DD8F49-A67C-405B-A0B5-BF63973E5EC6}" srcOrd="1" destOrd="0" presId="urn:microsoft.com/office/officeart/2005/8/layout/orgChart1"/>
    <dgm:cxn modelId="{04B09646-95CE-461F-B1C6-A75095E9532C}" type="presParOf" srcId="{8FA58BFA-E206-4844-A161-6FE8AA29A47C}" destId="{F12CF1E7-19C1-4D6D-A5F4-567B5B6E37EF}" srcOrd="1" destOrd="0" presId="urn:microsoft.com/office/officeart/2005/8/layout/orgChart1"/>
    <dgm:cxn modelId="{08DE0C24-AEBE-4C3B-A743-DAD3EF368F1E}" type="presParOf" srcId="{8FA58BFA-E206-4844-A161-6FE8AA29A47C}" destId="{12BD5674-8AE2-413B-A426-E0D017F0E514}" srcOrd="2" destOrd="0" presId="urn:microsoft.com/office/officeart/2005/8/layout/orgChart1"/>
    <dgm:cxn modelId="{D5CEB823-97F0-4454-B5F2-A769D8D076B3}" type="presParOf" srcId="{B0959F13-C761-4521-A7B2-A323452B48EA}" destId="{A210918F-7B12-434D-A5A2-D87C05218F07}" srcOrd="6" destOrd="0" presId="urn:microsoft.com/office/officeart/2005/8/layout/orgChart1"/>
    <dgm:cxn modelId="{CC092462-02F2-4E85-A4A5-C145A0008D01}" type="presParOf" srcId="{B0959F13-C761-4521-A7B2-A323452B48EA}" destId="{959759C2-6F45-46DA-8292-FE56A4252D23}" srcOrd="7" destOrd="0" presId="urn:microsoft.com/office/officeart/2005/8/layout/orgChart1"/>
    <dgm:cxn modelId="{FAD65C76-ECD4-45F7-B8D8-90857C94B32C}" type="presParOf" srcId="{959759C2-6F45-46DA-8292-FE56A4252D23}" destId="{1D2D717C-02B3-438B-BEE7-978FE2B670CA}" srcOrd="0" destOrd="0" presId="urn:microsoft.com/office/officeart/2005/8/layout/orgChart1"/>
    <dgm:cxn modelId="{8743C495-5716-434B-8CF0-E09079910D48}" type="presParOf" srcId="{1D2D717C-02B3-438B-BEE7-978FE2B670CA}" destId="{D65696DD-1BB9-4778-A566-6F261E77E1BE}" srcOrd="0" destOrd="0" presId="urn:microsoft.com/office/officeart/2005/8/layout/orgChart1"/>
    <dgm:cxn modelId="{6B3343EE-3AFC-4492-B5F7-32F1F8914454}" type="presParOf" srcId="{1D2D717C-02B3-438B-BEE7-978FE2B670CA}" destId="{3B9498BB-4E17-485E-8C0D-F5BA2ACFB0AD}" srcOrd="1" destOrd="0" presId="urn:microsoft.com/office/officeart/2005/8/layout/orgChart1"/>
    <dgm:cxn modelId="{0408F662-6448-47AE-99FC-3F8BC437B56A}" type="presParOf" srcId="{959759C2-6F45-46DA-8292-FE56A4252D23}" destId="{E8E9131A-CE1B-4822-BD36-B89479221550}" srcOrd="1" destOrd="0" presId="urn:microsoft.com/office/officeart/2005/8/layout/orgChart1"/>
    <dgm:cxn modelId="{F3582A26-A15D-481A-A246-5DE2EE7160F4}" type="presParOf" srcId="{959759C2-6F45-46DA-8292-FE56A4252D23}" destId="{DF0E4758-2B0A-461E-B57C-495437353D04}" srcOrd="2" destOrd="0" presId="urn:microsoft.com/office/officeart/2005/8/layout/orgChart1"/>
    <dgm:cxn modelId="{B55C4947-6399-4F07-9C0E-B836CE43E4CB}" type="presParOf" srcId="{BF1072BE-33BC-4C2D-822A-36DBED6450E5}" destId="{14448322-4C95-4768-A962-1D798263FE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DEA72E-CC25-4E34-8825-2753D55396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CC6A53-6B9D-440C-88BB-F0D7D5A9D4B0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25E04A-036A-4C30-80B8-D182B41A4CBE}" type="parTrans" cxnId="{B867A04F-2FF7-4766-9DDD-18DE9AD360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C422F-AB8C-4464-9892-1545F37F5915}" type="sibTrans" cxnId="{B867A04F-2FF7-4766-9DDD-18DE9AD360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9217DE-23B6-4528-A751-60E12C5FC25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发布公告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2AAA-7C19-4ED8-85D7-00856B005B8A}" type="parTrans" cxnId="{CA9E6180-9121-4DB4-AA64-B680AFCDEC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534B1-EC53-46A0-8F12-992CCCBBA754}" type="sibTrans" cxnId="{CA9E6180-9121-4DB4-AA64-B680AFCDEC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E776B3-0327-4E45-91A7-5382D37A7D3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查询公告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B236DB-349A-4E52-8401-ADE49262EA2B}" type="parTrans" cxnId="{FD4D5D0B-7BD6-4D4F-AB11-4072D58993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FDCD4-83D5-439B-BF3E-58007CFAEFAF}" type="sibTrans" cxnId="{FD4D5D0B-7BD6-4D4F-AB11-4072D58993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69287F-0A70-4AFF-8482-1E5D49418EB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删除公告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649BD-C270-40CE-B00C-6F61337BEE17}" type="parTrans" cxnId="{09DF5F67-8A6F-42E2-9530-D7204D61C4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5B0F0C-63FE-495B-941E-F245BE45571F}" type="sibTrans" cxnId="{09DF5F67-8A6F-42E2-9530-D7204D61C4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DE69C8-CA78-4A32-96B8-100ECACFED77}" type="pres">
      <dgm:prSet presAssocID="{73DEA72E-CC25-4E34-8825-2753D55396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38B564-6298-42A9-9CB9-A62C7D2D3592}" type="pres">
      <dgm:prSet presAssocID="{97CC6A53-6B9D-440C-88BB-F0D7D5A9D4B0}" presName="hierRoot1" presStyleCnt="0">
        <dgm:presLayoutVars>
          <dgm:hierBranch val="init"/>
        </dgm:presLayoutVars>
      </dgm:prSet>
      <dgm:spPr/>
    </dgm:pt>
    <dgm:pt modelId="{F334E718-9EAD-4C8C-9A85-166D0C842B67}" type="pres">
      <dgm:prSet presAssocID="{97CC6A53-6B9D-440C-88BB-F0D7D5A9D4B0}" presName="rootComposite1" presStyleCnt="0"/>
      <dgm:spPr/>
    </dgm:pt>
    <dgm:pt modelId="{37A45977-593E-4D65-94D4-78EBB21A788B}" type="pres">
      <dgm:prSet presAssocID="{97CC6A53-6B9D-440C-88BB-F0D7D5A9D4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74011A-D679-4A63-974F-F6BE0F73D244}" type="pres">
      <dgm:prSet presAssocID="{97CC6A53-6B9D-440C-88BB-F0D7D5A9D4B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AE78E67-DBC8-4287-817F-F5785EDBEFFA}" type="pres">
      <dgm:prSet presAssocID="{97CC6A53-6B9D-440C-88BB-F0D7D5A9D4B0}" presName="hierChild2" presStyleCnt="0"/>
      <dgm:spPr/>
    </dgm:pt>
    <dgm:pt modelId="{3A7FD32B-F94D-4CF0-9918-F35BF4D73E1B}" type="pres">
      <dgm:prSet presAssocID="{38F12AAA-7C19-4ED8-85D7-00856B005B8A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BC1731AF-51B8-46F1-B89E-6D5E52709415}" type="pres">
      <dgm:prSet presAssocID="{6F9217DE-23B6-4528-A751-60E12C5FC252}" presName="hierRoot2" presStyleCnt="0">
        <dgm:presLayoutVars>
          <dgm:hierBranch val="init"/>
        </dgm:presLayoutVars>
      </dgm:prSet>
      <dgm:spPr/>
    </dgm:pt>
    <dgm:pt modelId="{495896E0-5B02-4E3E-A4BA-98B01DFF2017}" type="pres">
      <dgm:prSet presAssocID="{6F9217DE-23B6-4528-A751-60E12C5FC252}" presName="rootComposite" presStyleCnt="0"/>
      <dgm:spPr/>
    </dgm:pt>
    <dgm:pt modelId="{46A1FF70-607B-403E-9B8D-45856D0EF5CF}" type="pres">
      <dgm:prSet presAssocID="{6F9217DE-23B6-4528-A751-60E12C5FC25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1B6618-7FAB-45A6-A6DD-C523AF4EECA1}" type="pres">
      <dgm:prSet presAssocID="{6F9217DE-23B6-4528-A751-60E12C5FC25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53243946-A08C-48C5-BBE6-A9E3131AFDB9}" type="pres">
      <dgm:prSet presAssocID="{6F9217DE-23B6-4528-A751-60E12C5FC252}" presName="hierChild4" presStyleCnt="0"/>
      <dgm:spPr/>
    </dgm:pt>
    <dgm:pt modelId="{311F270C-8532-4868-9881-EC59A1A7544F}" type="pres">
      <dgm:prSet presAssocID="{6F9217DE-23B6-4528-A751-60E12C5FC252}" presName="hierChild5" presStyleCnt="0"/>
      <dgm:spPr/>
    </dgm:pt>
    <dgm:pt modelId="{6623891E-DD01-405E-A850-DF9122A784C8}" type="pres">
      <dgm:prSet presAssocID="{62B236DB-349A-4E52-8401-ADE49262EA2B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2E50603A-873B-454A-A642-11D328D9ED71}" type="pres">
      <dgm:prSet presAssocID="{3EE776B3-0327-4E45-91A7-5382D37A7D38}" presName="hierRoot2" presStyleCnt="0">
        <dgm:presLayoutVars>
          <dgm:hierBranch val="init"/>
        </dgm:presLayoutVars>
      </dgm:prSet>
      <dgm:spPr/>
    </dgm:pt>
    <dgm:pt modelId="{5E8844EA-BFC6-440A-B602-F4BCF41C6E1D}" type="pres">
      <dgm:prSet presAssocID="{3EE776B3-0327-4E45-91A7-5382D37A7D38}" presName="rootComposite" presStyleCnt="0"/>
      <dgm:spPr/>
    </dgm:pt>
    <dgm:pt modelId="{72295201-68DE-4E4F-8930-1F8E32FAB22C}" type="pres">
      <dgm:prSet presAssocID="{3EE776B3-0327-4E45-91A7-5382D37A7D3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CBF3A8-D120-4F45-A815-9930131DB7C6}" type="pres">
      <dgm:prSet presAssocID="{3EE776B3-0327-4E45-91A7-5382D37A7D3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1FE80F5-806E-4508-A7D9-EB398123BBFF}" type="pres">
      <dgm:prSet presAssocID="{3EE776B3-0327-4E45-91A7-5382D37A7D38}" presName="hierChild4" presStyleCnt="0"/>
      <dgm:spPr/>
    </dgm:pt>
    <dgm:pt modelId="{D170EA39-F5CD-4671-B15F-F264393D227C}" type="pres">
      <dgm:prSet presAssocID="{3EE776B3-0327-4E45-91A7-5382D37A7D38}" presName="hierChild5" presStyleCnt="0"/>
      <dgm:spPr/>
    </dgm:pt>
    <dgm:pt modelId="{12BF1670-C26F-451C-99F3-AA8F98297404}" type="pres">
      <dgm:prSet presAssocID="{5C0649BD-C270-40CE-B00C-6F61337BEE17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578496C2-BFAF-4E42-B82C-6D48176B85FE}" type="pres">
      <dgm:prSet presAssocID="{9969287F-0A70-4AFF-8482-1E5D49418EB4}" presName="hierRoot2" presStyleCnt="0">
        <dgm:presLayoutVars>
          <dgm:hierBranch val="init"/>
        </dgm:presLayoutVars>
      </dgm:prSet>
      <dgm:spPr/>
    </dgm:pt>
    <dgm:pt modelId="{5E6DBD3C-2150-4269-8A98-26AB045D29C0}" type="pres">
      <dgm:prSet presAssocID="{9969287F-0A70-4AFF-8482-1E5D49418EB4}" presName="rootComposite" presStyleCnt="0"/>
      <dgm:spPr/>
    </dgm:pt>
    <dgm:pt modelId="{419BC67C-8BB6-4546-BB10-A2B4953C7B8B}" type="pres">
      <dgm:prSet presAssocID="{9969287F-0A70-4AFF-8482-1E5D49418E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7F7852-35D3-44DD-A258-7B503340C69A}" type="pres">
      <dgm:prSet presAssocID="{9969287F-0A70-4AFF-8482-1E5D49418EB4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1711C06-285C-4E40-B9D3-63FCDDED5E0B}" type="pres">
      <dgm:prSet presAssocID="{9969287F-0A70-4AFF-8482-1E5D49418EB4}" presName="hierChild4" presStyleCnt="0"/>
      <dgm:spPr/>
    </dgm:pt>
    <dgm:pt modelId="{98FF2D7E-5CC4-4AC2-A043-2591F9B20CEF}" type="pres">
      <dgm:prSet presAssocID="{9969287F-0A70-4AFF-8482-1E5D49418EB4}" presName="hierChild5" presStyleCnt="0"/>
      <dgm:spPr/>
    </dgm:pt>
    <dgm:pt modelId="{821B4A47-6D68-4070-9F7F-22F02BC4F097}" type="pres">
      <dgm:prSet presAssocID="{97CC6A53-6B9D-440C-88BB-F0D7D5A9D4B0}" presName="hierChild3" presStyleCnt="0"/>
      <dgm:spPr/>
    </dgm:pt>
  </dgm:ptLst>
  <dgm:cxnLst>
    <dgm:cxn modelId="{D695F68A-8661-45EE-A5D8-9E6991E5D091}" type="presOf" srcId="{9969287F-0A70-4AFF-8482-1E5D49418EB4}" destId="{419BC67C-8BB6-4546-BB10-A2B4953C7B8B}" srcOrd="0" destOrd="0" presId="urn:microsoft.com/office/officeart/2005/8/layout/orgChart1"/>
    <dgm:cxn modelId="{D3DDC77C-FB35-4419-86EE-A3933564FA7B}" type="presOf" srcId="{6F9217DE-23B6-4528-A751-60E12C5FC252}" destId="{321B6618-7FAB-45A6-A6DD-C523AF4EECA1}" srcOrd="1" destOrd="0" presId="urn:microsoft.com/office/officeart/2005/8/layout/orgChart1"/>
    <dgm:cxn modelId="{5EFB40AE-3D20-429E-AFC9-6A9332487BD2}" type="presOf" srcId="{73DEA72E-CC25-4E34-8825-2753D5539601}" destId="{31DE69C8-CA78-4A32-96B8-100ECACFED77}" srcOrd="0" destOrd="0" presId="urn:microsoft.com/office/officeart/2005/8/layout/orgChart1"/>
    <dgm:cxn modelId="{071DFEA9-7EAF-49E9-99A9-642E1ADAB5FE}" type="presOf" srcId="{97CC6A53-6B9D-440C-88BB-F0D7D5A9D4B0}" destId="{9274011A-D679-4A63-974F-F6BE0F73D244}" srcOrd="1" destOrd="0" presId="urn:microsoft.com/office/officeart/2005/8/layout/orgChart1"/>
    <dgm:cxn modelId="{79E8971B-EAE5-4C7C-8948-233B0E81B77D}" type="presOf" srcId="{62B236DB-349A-4E52-8401-ADE49262EA2B}" destId="{6623891E-DD01-405E-A850-DF9122A784C8}" srcOrd="0" destOrd="0" presId="urn:microsoft.com/office/officeart/2005/8/layout/orgChart1"/>
    <dgm:cxn modelId="{DAD40E02-4F22-4535-B6EF-8CBA2648FC44}" type="presOf" srcId="{3EE776B3-0327-4E45-91A7-5382D37A7D38}" destId="{72295201-68DE-4E4F-8930-1F8E32FAB22C}" srcOrd="0" destOrd="0" presId="urn:microsoft.com/office/officeart/2005/8/layout/orgChart1"/>
    <dgm:cxn modelId="{FD4D5D0B-7BD6-4D4F-AB11-4072D5899396}" srcId="{97CC6A53-6B9D-440C-88BB-F0D7D5A9D4B0}" destId="{3EE776B3-0327-4E45-91A7-5382D37A7D38}" srcOrd="1" destOrd="0" parTransId="{62B236DB-349A-4E52-8401-ADE49262EA2B}" sibTransId="{A4FFDCD4-83D5-439B-BF3E-58007CFAEFAF}"/>
    <dgm:cxn modelId="{2C121557-BAD7-4AF2-8FA2-80D37AED516A}" type="presOf" srcId="{97CC6A53-6B9D-440C-88BB-F0D7D5A9D4B0}" destId="{37A45977-593E-4D65-94D4-78EBB21A788B}" srcOrd="0" destOrd="0" presId="urn:microsoft.com/office/officeart/2005/8/layout/orgChart1"/>
    <dgm:cxn modelId="{D8EDDBF1-2E95-4530-95F6-1C2581472CDC}" type="presOf" srcId="{9969287F-0A70-4AFF-8482-1E5D49418EB4}" destId="{A37F7852-35D3-44DD-A258-7B503340C69A}" srcOrd="1" destOrd="0" presId="urn:microsoft.com/office/officeart/2005/8/layout/orgChart1"/>
    <dgm:cxn modelId="{FF1AB6AD-0B91-44B1-B13A-16C30BE3D4A3}" type="presOf" srcId="{3EE776B3-0327-4E45-91A7-5382D37A7D38}" destId="{F6CBF3A8-D120-4F45-A815-9930131DB7C6}" srcOrd="1" destOrd="0" presId="urn:microsoft.com/office/officeart/2005/8/layout/orgChart1"/>
    <dgm:cxn modelId="{FB9BC4BF-50E7-488A-A82A-E5641660B6E0}" type="presOf" srcId="{5C0649BD-C270-40CE-B00C-6F61337BEE17}" destId="{12BF1670-C26F-451C-99F3-AA8F98297404}" srcOrd="0" destOrd="0" presId="urn:microsoft.com/office/officeart/2005/8/layout/orgChart1"/>
    <dgm:cxn modelId="{09DF5F67-8A6F-42E2-9530-D7204D61C4A2}" srcId="{97CC6A53-6B9D-440C-88BB-F0D7D5A9D4B0}" destId="{9969287F-0A70-4AFF-8482-1E5D49418EB4}" srcOrd="2" destOrd="0" parTransId="{5C0649BD-C270-40CE-B00C-6F61337BEE17}" sibTransId="{B95B0F0C-63FE-495B-941E-F245BE45571F}"/>
    <dgm:cxn modelId="{573AA952-A845-4CC8-8940-C182EF4B919B}" type="presOf" srcId="{38F12AAA-7C19-4ED8-85D7-00856B005B8A}" destId="{3A7FD32B-F94D-4CF0-9918-F35BF4D73E1B}" srcOrd="0" destOrd="0" presId="urn:microsoft.com/office/officeart/2005/8/layout/orgChart1"/>
    <dgm:cxn modelId="{2A1D08F3-2F84-49FD-B09E-D3EA31A3555D}" type="presOf" srcId="{6F9217DE-23B6-4528-A751-60E12C5FC252}" destId="{46A1FF70-607B-403E-9B8D-45856D0EF5CF}" srcOrd="0" destOrd="0" presId="urn:microsoft.com/office/officeart/2005/8/layout/orgChart1"/>
    <dgm:cxn modelId="{B867A04F-2FF7-4766-9DDD-18DE9AD36048}" srcId="{73DEA72E-CC25-4E34-8825-2753D5539601}" destId="{97CC6A53-6B9D-440C-88BB-F0D7D5A9D4B0}" srcOrd="0" destOrd="0" parTransId="{CC25E04A-036A-4C30-80B8-D182B41A4CBE}" sibTransId="{A7DC422F-AB8C-4464-9892-1545F37F5915}"/>
    <dgm:cxn modelId="{CA9E6180-9121-4DB4-AA64-B680AFCDECB4}" srcId="{97CC6A53-6B9D-440C-88BB-F0D7D5A9D4B0}" destId="{6F9217DE-23B6-4528-A751-60E12C5FC252}" srcOrd="0" destOrd="0" parTransId="{38F12AAA-7C19-4ED8-85D7-00856B005B8A}" sibTransId="{D77534B1-EC53-46A0-8F12-992CCCBBA754}"/>
    <dgm:cxn modelId="{575225F3-8FC3-4E7B-9C6E-375A012806EF}" type="presParOf" srcId="{31DE69C8-CA78-4A32-96B8-100ECACFED77}" destId="{3538B564-6298-42A9-9CB9-A62C7D2D3592}" srcOrd="0" destOrd="0" presId="urn:microsoft.com/office/officeart/2005/8/layout/orgChart1"/>
    <dgm:cxn modelId="{7936748C-6E1D-4026-8DD8-3A4D3F457F86}" type="presParOf" srcId="{3538B564-6298-42A9-9CB9-A62C7D2D3592}" destId="{F334E718-9EAD-4C8C-9A85-166D0C842B67}" srcOrd="0" destOrd="0" presId="urn:microsoft.com/office/officeart/2005/8/layout/orgChart1"/>
    <dgm:cxn modelId="{4DFF2903-413A-4D7E-85C8-DABD02F7A7A9}" type="presParOf" srcId="{F334E718-9EAD-4C8C-9A85-166D0C842B67}" destId="{37A45977-593E-4D65-94D4-78EBB21A788B}" srcOrd="0" destOrd="0" presId="urn:microsoft.com/office/officeart/2005/8/layout/orgChart1"/>
    <dgm:cxn modelId="{4F229273-6311-4070-8E50-19D252B3961D}" type="presParOf" srcId="{F334E718-9EAD-4C8C-9A85-166D0C842B67}" destId="{9274011A-D679-4A63-974F-F6BE0F73D244}" srcOrd="1" destOrd="0" presId="urn:microsoft.com/office/officeart/2005/8/layout/orgChart1"/>
    <dgm:cxn modelId="{AFAEC59E-570A-45B1-8DBD-64070ED59F8B}" type="presParOf" srcId="{3538B564-6298-42A9-9CB9-A62C7D2D3592}" destId="{1AE78E67-DBC8-4287-817F-F5785EDBEFFA}" srcOrd="1" destOrd="0" presId="urn:microsoft.com/office/officeart/2005/8/layout/orgChart1"/>
    <dgm:cxn modelId="{F98E63A1-E364-4DC1-AD5D-80C9187F9B7F}" type="presParOf" srcId="{1AE78E67-DBC8-4287-817F-F5785EDBEFFA}" destId="{3A7FD32B-F94D-4CF0-9918-F35BF4D73E1B}" srcOrd="0" destOrd="0" presId="urn:microsoft.com/office/officeart/2005/8/layout/orgChart1"/>
    <dgm:cxn modelId="{1FC7439B-FDA9-48A2-8EBE-461A669C6BEC}" type="presParOf" srcId="{1AE78E67-DBC8-4287-817F-F5785EDBEFFA}" destId="{BC1731AF-51B8-46F1-B89E-6D5E52709415}" srcOrd="1" destOrd="0" presId="urn:microsoft.com/office/officeart/2005/8/layout/orgChart1"/>
    <dgm:cxn modelId="{71B494B2-B2D2-4786-9E8E-BE5EB84985E0}" type="presParOf" srcId="{BC1731AF-51B8-46F1-B89E-6D5E52709415}" destId="{495896E0-5B02-4E3E-A4BA-98B01DFF2017}" srcOrd="0" destOrd="0" presId="urn:microsoft.com/office/officeart/2005/8/layout/orgChart1"/>
    <dgm:cxn modelId="{C169D350-5150-4F2A-B26C-7F6B8AD0ECBE}" type="presParOf" srcId="{495896E0-5B02-4E3E-A4BA-98B01DFF2017}" destId="{46A1FF70-607B-403E-9B8D-45856D0EF5CF}" srcOrd="0" destOrd="0" presId="urn:microsoft.com/office/officeart/2005/8/layout/orgChart1"/>
    <dgm:cxn modelId="{31B5FF92-A57C-44C5-832C-0454460FDDD0}" type="presParOf" srcId="{495896E0-5B02-4E3E-A4BA-98B01DFF2017}" destId="{321B6618-7FAB-45A6-A6DD-C523AF4EECA1}" srcOrd="1" destOrd="0" presId="urn:microsoft.com/office/officeart/2005/8/layout/orgChart1"/>
    <dgm:cxn modelId="{F99CDA31-21F2-4636-A6A8-74C6342A0E36}" type="presParOf" srcId="{BC1731AF-51B8-46F1-B89E-6D5E52709415}" destId="{53243946-A08C-48C5-BBE6-A9E3131AFDB9}" srcOrd="1" destOrd="0" presId="urn:microsoft.com/office/officeart/2005/8/layout/orgChart1"/>
    <dgm:cxn modelId="{9725AD9E-D5DF-428F-B691-690EF7381319}" type="presParOf" srcId="{BC1731AF-51B8-46F1-B89E-6D5E52709415}" destId="{311F270C-8532-4868-9881-EC59A1A7544F}" srcOrd="2" destOrd="0" presId="urn:microsoft.com/office/officeart/2005/8/layout/orgChart1"/>
    <dgm:cxn modelId="{FAAADBD5-2432-4575-B6FF-8EFAF062EC15}" type="presParOf" srcId="{1AE78E67-DBC8-4287-817F-F5785EDBEFFA}" destId="{6623891E-DD01-405E-A850-DF9122A784C8}" srcOrd="2" destOrd="0" presId="urn:microsoft.com/office/officeart/2005/8/layout/orgChart1"/>
    <dgm:cxn modelId="{C4844648-742F-40DF-A066-995F49548D0A}" type="presParOf" srcId="{1AE78E67-DBC8-4287-817F-F5785EDBEFFA}" destId="{2E50603A-873B-454A-A642-11D328D9ED71}" srcOrd="3" destOrd="0" presId="urn:microsoft.com/office/officeart/2005/8/layout/orgChart1"/>
    <dgm:cxn modelId="{8F6841DE-BCA1-4B94-9389-82B505D7E651}" type="presParOf" srcId="{2E50603A-873B-454A-A642-11D328D9ED71}" destId="{5E8844EA-BFC6-440A-B602-F4BCF41C6E1D}" srcOrd="0" destOrd="0" presId="urn:microsoft.com/office/officeart/2005/8/layout/orgChart1"/>
    <dgm:cxn modelId="{6C25300B-99BC-40CD-9991-34ACCE0C3E29}" type="presParOf" srcId="{5E8844EA-BFC6-440A-B602-F4BCF41C6E1D}" destId="{72295201-68DE-4E4F-8930-1F8E32FAB22C}" srcOrd="0" destOrd="0" presId="urn:microsoft.com/office/officeart/2005/8/layout/orgChart1"/>
    <dgm:cxn modelId="{F6E9BA0F-2A2F-4540-8D4C-685818C47108}" type="presParOf" srcId="{5E8844EA-BFC6-440A-B602-F4BCF41C6E1D}" destId="{F6CBF3A8-D120-4F45-A815-9930131DB7C6}" srcOrd="1" destOrd="0" presId="urn:microsoft.com/office/officeart/2005/8/layout/orgChart1"/>
    <dgm:cxn modelId="{EA144C88-A980-4D81-A660-EB1AB9F18C89}" type="presParOf" srcId="{2E50603A-873B-454A-A642-11D328D9ED71}" destId="{21FE80F5-806E-4508-A7D9-EB398123BBFF}" srcOrd="1" destOrd="0" presId="urn:microsoft.com/office/officeart/2005/8/layout/orgChart1"/>
    <dgm:cxn modelId="{1386F974-56EF-4CAB-A19A-76394B731277}" type="presParOf" srcId="{2E50603A-873B-454A-A642-11D328D9ED71}" destId="{D170EA39-F5CD-4671-B15F-F264393D227C}" srcOrd="2" destOrd="0" presId="urn:microsoft.com/office/officeart/2005/8/layout/orgChart1"/>
    <dgm:cxn modelId="{FC41E43E-63D5-41FA-AFCE-81A4D61CE10F}" type="presParOf" srcId="{1AE78E67-DBC8-4287-817F-F5785EDBEFFA}" destId="{12BF1670-C26F-451C-99F3-AA8F98297404}" srcOrd="4" destOrd="0" presId="urn:microsoft.com/office/officeart/2005/8/layout/orgChart1"/>
    <dgm:cxn modelId="{E9AF0872-943D-4D2F-9507-06A683B366D4}" type="presParOf" srcId="{1AE78E67-DBC8-4287-817F-F5785EDBEFFA}" destId="{578496C2-BFAF-4E42-B82C-6D48176B85FE}" srcOrd="5" destOrd="0" presId="urn:microsoft.com/office/officeart/2005/8/layout/orgChart1"/>
    <dgm:cxn modelId="{E73CD1A6-9CCE-432C-904C-131D8E8D4233}" type="presParOf" srcId="{578496C2-BFAF-4E42-B82C-6D48176B85FE}" destId="{5E6DBD3C-2150-4269-8A98-26AB045D29C0}" srcOrd="0" destOrd="0" presId="urn:microsoft.com/office/officeart/2005/8/layout/orgChart1"/>
    <dgm:cxn modelId="{882BCDD3-D617-4B80-BC56-26A2C9F35300}" type="presParOf" srcId="{5E6DBD3C-2150-4269-8A98-26AB045D29C0}" destId="{419BC67C-8BB6-4546-BB10-A2B4953C7B8B}" srcOrd="0" destOrd="0" presId="urn:microsoft.com/office/officeart/2005/8/layout/orgChart1"/>
    <dgm:cxn modelId="{15FECA28-A6E7-4A12-9713-415CCBC8DFF6}" type="presParOf" srcId="{5E6DBD3C-2150-4269-8A98-26AB045D29C0}" destId="{A37F7852-35D3-44DD-A258-7B503340C69A}" srcOrd="1" destOrd="0" presId="urn:microsoft.com/office/officeart/2005/8/layout/orgChart1"/>
    <dgm:cxn modelId="{C79661D4-C1BC-4DE6-86E1-C4A2305863F6}" type="presParOf" srcId="{578496C2-BFAF-4E42-B82C-6D48176B85FE}" destId="{B1711C06-285C-4E40-B9D3-63FCDDED5E0B}" srcOrd="1" destOrd="0" presId="urn:microsoft.com/office/officeart/2005/8/layout/orgChart1"/>
    <dgm:cxn modelId="{A70FF8DB-B5BE-4083-A6ED-C28385ECDAEF}" type="presParOf" srcId="{578496C2-BFAF-4E42-B82C-6D48176B85FE}" destId="{98FF2D7E-5CC4-4AC2-A043-2591F9B20CEF}" srcOrd="2" destOrd="0" presId="urn:microsoft.com/office/officeart/2005/8/layout/orgChart1"/>
    <dgm:cxn modelId="{3FA8CC77-CF00-4B4D-810F-2F559C2F688A}" type="presParOf" srcId="{3538B564-6298-42A9-9CB9-A62C7D2D3592}" destId="{821B4A47-6D68-4070-9F7F-22F02BC4F0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48873-4AC4-456B-904A-C80D7B29AC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ED276-0FD3-4B24-A2FB-61075644C78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80503-A172-43C1-AA16-1B6C57C56D92}" type="parTrans" cxnId="{20C4E5CF-0AD2-42EE-BB75-686667A8E73D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072188-97BF-4538-A7DB-886B93BB84BB}" type="sibTrans" cxnId="{20C4E5CF-0AD2-42EE-BB75-686667A8E73D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C7C66E-8B01-4DD9-9240-D194726AD900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发布工单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C588C-E592-467B-9538-5F2881A34E0D}" type="parTrans" cxnId="{6297CB70-CCC5-407C-A754-9469638F876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269C1-2B22-49CF-9518-97B8259276B4}" type="sibTrans" cxnId="{6297CB70-CCC5-407C-A754-9469638F876F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EFAE17-1577-4E79-A089-519C0C8F5763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修改工单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BA47EF-49CB-4382-8B3D-7C150F6E3383}" type="parTrans" cxnId="{BB1EBD5D-6252-4FF6-A4B7-00468447C84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152E39-5C3A-49BD-8B9E-1256C1BE6501}" type="sibTrans" cxnId="{BB1EBD5D-6252-4FF6-A4B7-00468447C84E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3E226-CC04-4611-94E7-F27FF28ABDB2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关闭工单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0B497-0933-4696-8CD1-0C9E143F37AD}" type="parTrans" cxnId="{72DDE81A-9CF5-4E4F-B6AD-3CD880CCFAFA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27A9F-8E66-488A-AA07-EDA177D45FD2}" type="sibTrans" cxnId="{72DDE81A-9CF5-4E4F-B6AD-3CD880CCFAFA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119DD-8FDD-4A14-8938-954E421F6A1A}" type="pres">
      <dgm:prSet presAssocID="{68A48873-4AC4-456B-904A-C80D7B29AC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02ECC66-2634-4E2D-A068-BD9199AC763B}" type="pres">
      <dgm:prSet presAssocID="{0EBED276-0FD3-4B24-A2FB-61075644C78D}" presName="hierRoot1" presStyleCnt="0">
        <dgm:presLayoutVars>
          <dgm:hierBranch val="init"/>
        </dgm:presLayoutVars>
      </dgm:prSet>
      <dgm:spPr/>
    </dgm:pt>
    <dgm:pt modelId="{64429E77-9A61-46B1-AA2E-32096DF9601D}" type="pres">
      <dgm:prSet presAssocID="{0EBED276-0FD3-4B24-A2FB-61075644C78D}" presName="rootComposite1" presStyleCnt="0"/>
      <dgm:spPr/>
    </dgm:pt>
    <dgm:pt modelId="{7B063365-A483-4C95-B2B0-436D20884CF2}" type="pres">
      <dgm:prSet presAssocID="{0EBED276-0FD3-4B24-A2FB-61075644C7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BBEB1E-7D3E-4E9F-ADE4-3B30D39995AA}" type="pres">
      <dgm:prSet presAssocID="{0EBED276-0FD3-4B24-A2FB-61075644C78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B367698-F36A-4AE0-A465-BD878E64BC21}" type="pres">
      <dgm:prSet presAssocID="{0EBED276-0FD3-4B24-A2FB-61075644C78D}" presName="hierChild2" presStyleCnt="0"/>
      <dgm:spPr/>
    </dgm:pt>
    <dgm:pt modelId="{5EFF7496-A0D3-499E-A71E-D9B702A3A477}" type="pres">
      <dgm:prSet presAssocID="{554C588C-E592-467B-9538-5F2881A34E0D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5F9F08D7-6A78-47E2-9377-18103A48FEA5}" type="pres">
      <dgm:prSet presAssocID="{93C7C66E-8B01-4DD9-9240-D194726AD900}" presName="hierRoot2" presStyleCnt="0">
        <dgm:presLayoutVars>
          <dgm:hierBranch val="init"/>
        </dgm:presLayoutVars>
      </dgm:prSet>
      <dgm:spPr/>
    </dgm:pt>
    <dgm:pt modelId="{291364B4-B0CA-42ED-B012-E220BFF344AA}" type="pres">
      <dgm:prSet presAssocID="{93C7C66E-8B01-4DD9-9240-D194726AD900}" presName="rootComposite" presStyleCnt="0"/>
      <dgm:spPr/>
    </dgm:pt>
    <dgm:pt modelId="{CC6C2E04-0D20-457F-8629-95BB590B3689}" type="pres">
      <dgm:prSet presAssocID="{93C7C66E-8B01-4DD9-9240-D194726AD90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9A51C7-BCDA-4A51-8C7C-125CCBC1711C}" type="pres">
      <dgm:prSet presAssocID="{93C7C66E-8B01-4DD9-9240-D194726AD90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82411E09-6D07-44A7-B9B4-F47706E93585}" type="pres">
      <dgm:prSet presAssocID="{93C7C66E-8B01-4DD9-9240-D194726AD900}" presName="hierChild4" presStyleCnt="0"/>
      <dgm:spPr/>
    </dgm:pt>
    <dgm:pt modelId="{9D5BF928-DFA8-471F-9E22-C3D436302D41}" type="pres">
      <dgm:prSet presAssocID="{93C7C66E-8B01-4DD9-9240-D194726AD900}" presName="hierChild5" presStyleCnt="0"/>
      <dgm:spPr/>
    </dgm:pt>
    <dgm:pt modelId="{0A7A8419-92D7-4273-A3B4-567B415FEC3E}" type="pres">
      <dgm:prSet presAssocID="{79BA47EF-49CB-4382-8B3D-7C150F6E3383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E145E2E-27C0-428B-9013-9AA26C773B5B}" type="pres">
      <dgm:prSet presAssocID="{0DEFAE17-1577-4E79-A089-519C0C8F5763}" presName="hierRoot2" presStyleCnt="0">
        <dgm:presLayoutVars>
          <dgm:hierBranch val="init"/>
        </dgm:presLayoutVars>
      </dgm:prSet>
      <dgm:spPr/>
    </dgm:pt>
    <dgm:pt modelId="{A635C310-3DD1-4044-ABE1-FA8357CBCEE8}" type="pres">
      <dgm:prSet presAssocID="{0DEFAE17-1577-4E79-A089-519C0C8F5763}" presName="rootComposite" presStyleCnt="0"/>
      <dgm:spPr/>
    </dgm:pt>
    <dgm:pt modelId="{3E828418-D5BB-4703-B332-5294C3125C0B}" type="pres">
      <dgm:prSet presAssocID="{0DEFAE17-1577-4E79-A089-519C0C8F576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4767FD-1726-49EE-96B5-F7633A3751D5}" type="pres">
      <dgm:prSet presAssocID="{0DEFAE17-1577-4E79-A089-519C0C8F5763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D2D75841-82CA-48A8-A4D6-313D72DC050B}" type="pres">
      <dgm:prSet presAssocID="{0DEFAE17-1577-4E79-A089-519C0C8F5763}" presName="hierChild4" presStyleCnt="0"/>
      <dgm:spPr/>
    </dgm:pt>
    <dgm:pt modelId="{E327FED2-6D6F-44B1-85E2-68CAF6E231DD}" type="pres">
      <dgm:prSet presAssocID="{0DEFAE17-1577-4E79-A089-519C0C8F5763}" presName="hierChild5" presStyleCnt="0"/>
      <dgm:spPr/>
    </dgm:pt>
    <dgm:pt modelId="{28F9D26C-18B3-431A-A9EE-3C8399DE7079}" type="pres">
      <dgm:prSet presAssocID="{2F20B497-0933-4696-8CD1-0C9E143F37AD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0D3C4B7A-7355-4961-93D5-358F313B7304}" type="pres">
      <dgm:prSet presAssocID="{7ED3E226-CC04-4611-94E7-F27FF28ABDB2}" presName="hierRoot2" presStyleCnt="0">
        <dgm:presLayoutVars>
          <dgm:hierBranch val="init"/>
        </dgm:presLayoutVars>
      </dgm:prSet>
      <dgm:spPr/>
    </dgm:pt>
    <dgm:pt modelId="{C10C1927-786E-453D-A8E2-AF1A38161F21}" type="pres">
      <dgm:prSet presAssocID="{7ED3E226-CC04-4611-94E7-F27FF28ABDB2}" presName="rootComposite" presStyleCnt="0"/>
      <dgm:spPr/>
    </dgm:pt>
    <dgm:pt modelId="{985AD2AD-C8F1-4B25-86AA-2EF9481A9401}" type="pres">
      <dgm:prSet presAssocID="{7ED3E226-CC04-4611-94E7-F27FF28ABD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42219B-558E-41F9-90F5-26D0C24F23D9}" type="pres">
      <dgm:prSet presAssocID="{7ED3E226-CC04-4611-94E7-F27FF28ABDB2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8EF1FF75-DFF4-4607-A3E3-4EF3C0D75BCD}" type="pres">
      <dgm:prSet presAssocID="{7ED3E226-CC04-4611-94E7-F27FF28ABDB2}" presName="hierChild4" presStyleCnt="0"/>
      <dgm:spPr/>
    </dgm:pt>
    <dgm:pt modelId="{E7A9C4F1-7FE0-4004-A5C6-BDAEE955D088}" type="pres">
      <dgm:prSet presAssocID="{7ED3E226-CC04-4611-94E7-F27FF28ABDB2}" presName="hierChild5" presStyleCnt="0"/>
      <dgm:spPr/>
    </dgm:pt>
    <dgm:pt modelId="{BD42AFD8-B55F-4989-87D4-943FAEB8C456}" type="pres">
      <dgm:prSet presAssocID="{0EBED276-0FD3-4B24-A2FB-61075644C78D}" presName="hierChild3" presStyleCnt="0"/>
      <dgm:spPr/>
    </dgm:pt>
  </dgm:ptLst>
  <dgm:cxnLst>
    <dgm:cxn modelId="{20C4E5CF-0AD2-42EE-BB75-686667A8E73D}" srcId="{68A48873-4AC4-456B-904A-C80D7B29ACFE}" destId="{0EBED276-0FD3-4B24-A2FB-61075644C78D}" srcOrd="0" destOrd="0" parTransId="{12D80503-A172-43C1-AA16-1B6C57C56D92}" sibTransId="{DB072188-97BF-4538-A7DB-886B93BB84BB}"/>
    <dgm:cxn modelId="{1AE4E2EB-DA8E-4301-BAE2-4F5B6DD54ACB}" type="presOf" srcId="{554C588C-E592-467B-9538-5F2881A34E0D}" destId="{5EFF7496-A0D3-499E-A71E-D9B702A3A477}" srcOrd="0" destOrd="0" presId="urn:microsoft.com/office/officeart/2005/8/layout/orgChart1"/>
    <dgm:cxn modelId="{BBBEFEF6-4B8F-4F1D-BCF1-F263CCF10CD8}" type="presOf" srcId="{2F20B497-0933-4696-8CD1-0C9E143F37AD}" destId="{28F9D26C-18B3-431A-A9EE-3C8399DE7079}" srcOrd="0" destOrd="0" presId="urn:microsoft.com/office/officeart/2005/8/layout/orgChart1"/>
    <dgm:cxn modelId="{B85A8A6A-06AC-4836-B784-B6B480F48939}" type="presOf" srcId="{93C7C66E-8B01-4DD9-9240-D194726AD900}" destId="{CC6C2E04-0D20-457F-8629-95BB590B3689}" srcOrd="0" destOrd="0" presId="urn:microsoft.com/office/officeart/2005/8/layout/orgChart1"/>
    <dgm:cxn modelId="{95AC234D-AC0D-457A-AB3D-EECAB7D7D687}" type="presOf" srcId="{0EBED276-0FD3-4B24-A2FB-61075644C78D}" destId="{80BBEB1E-7D3E-4E9F-ADE4-3B30D39995AA}" srcOrd="1" destOrd="0" presId="urn:microsoft.com/office/officeart/2005/8/layout/orgChart1"/>
    <dgm:cxn modelId="{72DDE81A-9CF5-4E4F-B6AD-3CD880CCFAFA}" srcId="{0EBED276-0FD3-4B24-A2FB-61075644C78D}" destId="{7ED3E226-CC04-4611-94E7-F27FF28ABDB2}" srcOrd="2" destOrd="0" parTransId="{2F20B497-0933-4696-8CD1-0C9E143F37AD}" sibTransId="{DBA27A9F-8E66-488A-AA07-EDA177D45FD2}"/>
    <dgm:cxn modelId="{78845823-48B0-4DE9-831D-B665CEFF4923}" type="presOf" srcId="{0DEFAE17-1577-4E79-A089-519C0C8F5763}" destId="{3E828418-D5BB-4703-B332-5294C3125C0B}" srcOrd="0" destOrd="0" presId="urn:microsoft.com/office/officeart/2005/8/layout/orgChart1"/>
    <dgm:cxn modelId="{AD519C10-7696-4828-A4E1-C2D38BF1A99C}" type="presOf" srcId="{68A48873-4AC4-456B-904A-C80D7B29ACFE}" destId="{4D3119DD-8FDD-4A14-8938-954E421F6A1A}" srcOrd="0" destOrd="0" presId="urn:microsoft.com/office/officeart/2005/8/layout/orgChart1"/>
    <dgm:cxn modelId="{5CA9FFC8-859B-42B2-8308-BA879A9EBFAA}" type="presOf" srcId="{0EBED276-0FD3-4B24-A2FB-61075644C78D}" destId="{7B063365-A483-4C95-B2B0-436D20884CF2}" srcOrd="0" destOrd="0" presId="urn:microsoft.com/office/officeart/2005/8/layout/orgChart1"/>
    <dgm:cxn modelId="{A63CFE30-5A05-4648-8675-8790C86A227B}" type="presOf" srcId="{93C7C66E-8B01-4DD9-9240-D194726AD900}" destId="{799A51C7-BCDA-4A51-8C7C-125CCBC1711C}" srcOrd="1" destOrd="0" presId="urn:microsoft.com/office/officeart/2005/8/layout/orgChart1"/>
    <dgm:cxn modelId="{60E6651A-7C8A-4920-A8BB-2FB6E87A9C1F}" type="presOf" srcId="{0DEFAE17-1577-4E79-A089-519C0C8F5763}" destId="{CD4767FD-1726-49EE-96B5-F7633A3751D5}" srcOrd="1" destOrd="0" presId="urn:microsoft.com/office/officeart/2005/8/layout/orgChart1"/>
    <dgm:cxn modelId="{3EB43C0B-FA3A-4C62-95A6-67C910AF12E9}" type="presOf" srcId="{7ED3E226-CC04-4611-94E7-F27FF28ABDB2}" destId="{985AD2AD-C8F1-4B25-86AA-2EF9481A9401}" srcOrd="0" destOrd="0" presId="urn:microsoft.com/office/officeart/2005/8/layout/orgChart1"/>
    <dgm:cxn modelId="{DE6BABA5-D8B5-4651-A0BB-27A9C1AE4663}" type="presOf" srcId="{79BA47EF-49CB-4382-8B3D-7C150F6E3383}" destId="{0A7A8419-92D7-4273-A3B4-567B415FEC3E}" srcOrd="0" destOrd="0" presId="urn:microsoft.com/office/officeart/2005/8/layout/orgChart1"/>
    <dgm:cxn modelId="{BB1EBD5D-6252-4FF6-A4B7-00468447C84E}" srcId="{0EBED276-0FD3-4B24-A2FB-61075644C78D}" destId="{0DEFAE17-1577-4E79-A089-519C0C8F5763}" srcOrd="1" destOrd="0" parTransId="{79BA47EF-49CB-4382-8B3D-7C150F6E3383}" sibTransId="{E6152E39-5C3A-49BD-8B9E-1256C1BE6501}"/>
    <dgm:cxn modelId="{B4FA1835-4B50-4E1C-BCBF-4B2F4630A2AC}" type="presOf" srcId="{7ED3E226-CC04-4611-94E7-F27FF28ABDB2}" destId="{B842219B-558E-41F9-90F5-26D0C24F23D9}" srcOrd="1" destOrd="0" presId="urn:microsoft.com/office/officeart/2005/8/layout/orgChart1"/>
    <dgm:cxn modelId="{6297CB70-CCC5-407C-A754-9469638F876F}" srcId="{0EBED276-0FD3-4B24-A2FB-61075644C78D}" destId="{93C7C66E-8B01-4DD9-9240-D194726AD900}" srcOrd="0" destOrd="0" parTransId="{554C588C-E592-467B-9538-5F2881A34E0D}" sibTransId="{3B4269C1-2B22-49CF-9518-97B8259276B4}"/>
    <dgm:cxn modelId="{6682B0B9-9EF1-42B6-889B-CEE07238A117}" type="presParOf" srcId="{4D3119DD-8FDD-4A14-8938-954E421F6A1A}" destId="{802ECC66-2634-4E2D-A068-BD9199AC763B}" srcOrd="0" destOrd="0" presId="urn:microsoft.com/office/officeart/2005/8/layout/orgChart1"/>
    <dgm:cxn modelId="{09EDC661-09F4-4811-8D63-4AB5E5A822A9}" type="presParOf" srcId="{802ECC66-2634-4E2D-A068-BD9199AC763B}" destId="{64429E77-9A61-46B1-AA2E-32096DF9601D}" srcOrd="0" destOrd="0" presId="urn:microsoft.com/office/officeart/2005/8/layout/orgChart1"/>
    <dgm:cxn modelId="{2B3CC971-A5CA-444D-A885-A0C99A0CA079}" type="presParOf" srcId="{64429E77-9A61-46B1-AA2E-32096DF9601D}" destId="{7B063365-A483-4C95-B2B0-436D20884CF2}" srcOrd="0" destOrd="0" presId="urn:microsoft.com/office/officeart/2005/8/layout/orgChart1"/>
    <dgm:cxn modelId="{DE00FBFE-9739-4B26-A57E-BC999C02E51B}" type="presParOf" srcId="{64429E77-9A61-46B1-AA2E-32096DF9601D}" destId="{80BBEB1E-7D3E-4E9F-ADE4-3B30D39995AA}" srcOrd="1" destOrd="0" presId="urn:microsoft.com/office/officeart/2005/8/layout/orgChart1"/>
    <dgm:cxn modelId="{EC4AAFDD-0403-4229-8E27-48DB51448163}" type="presParOf" srcId="{802ECC66-2634-4E2D-A068-BD9199AC763B}" destId="{3B367698-F36A-4AE0-A465-BD878E64BC21}" srcOrd="1" destOrd="0" presId="urn:microsoft.com/office/officeart/2005/8/layout/orgChart1"/>
    <dgm:cxn modelId="{117D5319-B28F-4C95-8E90-65D06F6AB020}" type="presParOf" srcId="{3B367698-F36A-4AE0-A465-BD878E64BC21}" destId="{5EFF7496-A0D3-499E-A71E-D9B702A3A477}" srcOrd="0" destOrd="0" presId="urn:microsoft.com/office/officeart/2005/8/layout/orgChart1"/>
    <dgm:cxn modelId="{70EFF53C-160A-461B-8C35-F4F8A3D3FACC}" type="presParOf" srcId="{3B367698-F36A-4AE0-A465-BD878E64BC21}" destId="{5F9F08D7-6A78-47E2-9377-18103A48FEA5}" srcOrd="1" destOrd="0" presId="urn:microsoft.com/office/officeart/2005/8/layout/orgChart1"/>
    <dgm:cxn modelId="{742BCA69-C747-4843-9D2A-0F444168A800}" type="presParOf" srcId="{5F9F08D7-6A78-47E2-9377-18103A48FEA5}" destId="{291364B4-B0CA-42ED-B012-E220BFF344AA}" srcOrd="0" destOrd="0" presId="urn:microsoft.com/office/officeart/2005/8/layout/orgChart1"/>
    <dgm:cxn modelId="{5F6E8BF6-CE91-422E-9C14-98262F2513AA}" type="presParOf" srcId="{291364B4-B0CA-42ED-B012-E220BFF344AA}" destId="{CC6C2E04-0D20-457F-8629-95BB590B3689}" srcOrd="0" destOrd="0" presId="urn:microsoft.com/office/officeart/2005/8/layout/orgChart1"/>
    <dgm:cxn modelId="{87C209B9-8D3F-4003-8EE6-79760F732031}" type="presParOf" srcId="{291364B4-B0CA-42ED-B012-E220BFF344AA}" destId="{799A51C7-BCDA-4A51-8C7C-125CCBC1711C}" srcOrd="1" destOrd="0" presId="urn:microsoft.com/office/officeart/2005/8/layout/orgChart1"/>
    <dgm:cxn modelId="{4380C7A4-AD63-453E-913F-DAB449843BB9}" type="presParOf" srcId="{5F9F08D7-6A78-47E2-9377-18103A48FEA5}" destId="{82411E09-6D07-44A7-B9B4-F47706E93585}" srcOrd="1" destOrd="0" presId="urn:microsoft.com/office/officeart/2005/8/layout/orgChart1"/>
    <dgm:cxn modelId="{8710D54D-B641-4ABC-9E05-69760B69F047}" type="presParOf" srcId="{5F9F08D7-6A78-47E2-9377-18103A48FEA5}" destId="{9D5BF928-DFA8-471F-9E22-C3D436302D41}" srcOrd="2" destOrd="0" presId="urn:microsoft.com/office/officeart/2005/8/layout/orgChart1"/>
    <dgm:cxn modelId="{DC117B7E-2B7F-4F19-808D-1B6BB11E40AF}" type="presParOf" srcId="{3B367698-F36A-4AE0-A465-BD878E64BC21}" destId="{0A7A8419-92D7-4273-A3B4-567B415FEC3E}" srcOrd="2" destOrd="0" presId="urn:microsoft.com/office/officeart/2005/8/layout/orgChart1"/>
    <dgm:cxn modelId="{0CB4B5E7-4029-477B-BBE0-A8E75EE95B4D}" type="presParOf" srcId="{3B367698-F36A-4AE0-A465-BD878E64BC21}" destId="{8E145E2E-27C0-428B-9013-9AA26C773B5B}" srcOrd="3" destOrd="0" presId="urn:microsoft.com/office/officeart/2005/8/layout/orgChart1"/>
    <dgm:cxn modelId="{4A41D552-D263-4A30-8582-37D57615F36F}" type="presParOf" srcId="{8E145E2E-27C0-428B-9013-9AA26C773B5B}" destId="{A635C310-3DD1-4044-ABE1-FA8357CBCEE8}" srcOrd="0" destOrd="0" presId="urn:microsoft.com/office/officeart/2005/8/layout/orgChart1"/>
    <dgm:cxn modelId="{2D32C8D7-EC8F-47FA-BF17-4446D3C8852E}" type="presParOf" srcId="{A635C310-3DD1-4044-ABE1-FA8357CBCEE8}" destId="{3E828418-D5BB-4703-B332-5294C3125C0B}" srcOrd="0" destOrd="0" presId="urn:microsoft.com/office/officeart/2005/8/layout/orgChart1"/>
    <dgm:cxn modelId="{DEF07675-0A4B-4D87-90E9-7FCD6628C303}" type="presParOf" srcId="{A635C310-3DD1-4044-ABE1-FA8357CBCEE8}" destId="{CD4767FD-1726-49EE-96B5-F7633A3751D5}" srcOrd="1" destOrd="0" presId="urn:microsoft.com/office/officeart/2005/8/layout/orgChart1"/>
    <dgm:cxn modelId="{25872083-0994-4F66-9D19-65929DF9F09F}" type="presParOf" srcId="{8E145E2E-27C0-428B-9013-9AA26C773B5B}" destId="{D2D75841-82CA-48A8-A4D6-313D72DC050B}" srcOrd="1" destOrd="0" presId="urn:microsoft.com/office/officeart/2005/8/layout/orgChart1"/>
    <dgm:cxn modelId="{10C17B4D-E6E1-4EC8-B4A2-6325859AFEB1}" type="presParOf" srcId="{8E145E2E-27C0-428B-9013-9AA26C773B5B}" destId="{E327FED2-6D6F-44B1-85E2-68CAF6E231DD}" srcOrd="2" destOrd="0" presId="urn:microsoft.com/office/officeart/2005/8/layout/orgChart1"/>
    <dgm:cxn modelId="{F513DFB1-A4D9-4DEF-B617-8B6412F9AF19}" type="presParOf" srcId="{3B367698-F36A-4AE0-A465-BD878E64BC21}" destId="{28F9D26C-18B3-431A-A9EE-3C8399DE7079}" srcOrd="4" destOrd="0" presId="urn:microsoft.com/office/officeart/2005/8/layout/orgChart1"/>
    <dgm:cxn modelId="{85B46FA2-0DEC-488E-A353-F7A1B2F298E8}" type="presParOf" srcId="{3B367698-F36A-4AE0-A465-BD878E64BC21}" destId="{0D3C4B7A-7355-4961-93D5-358F313B7304}" srcOrd="5" destOrd="0" presId="urn:microsoft.com/office/officeart/2005/8/layout/orgChart1"/>
    <dgm:cxn modelId="{4EB18C4C-B1B8-43E2-A763-05D8A3248DD9}" type="presParOf" srcId="{0D3C4B7A-7355-4961-93D5-358F313B7304}" destId="{C10C1927-786E-453D-A8E2-AF1A38161F21}" srcOrd="0" destOrd="0" presId="urn:microsoft.com/office/officeart/2005/8/layout/orgChart1"/>
    <dgm:cxn modelId="{0E767B46-05BD-482F-B3E5-C46F78400BCA}" type="presParOf" srcId="{C10C1927-786E-453D-A8E2-AF1A38161F21}" destId="{985AD2AD-C8F1-4B25-86AA-2EF9481A9401}" srcOrd="0" destOrd="0" presId="urn:microsoft.com/office/officeart/2005/8/layout/orgChart1"/>
    <dgm:cxn modelId="{B7B3638F-0B78-485B-8D91-7AB906E2BFF1}" type="presParOf" srcId="{C10C1927-786E-453D-A8E2-AF1A38161F21}" destId="{B842219B-558E-41F9-90F5-26D0C24F23D9}" srcOrd="1" destOrd="0" presId="urn:microsoft.com/office/officeart/2005/8/layout/orgChart1"/>
    <dgm:cxn modelId="{644535FC-091E-41F4-8B1D-82402D26BCC6}" type="presParOf" srcId="{0D3C4B7A-7355-4961-93D5-358F313B7304}" destId="{8EF1FF75-DFF4-4607-A3E3-4EF3C0D75BCD}" srcOrd="1" destOrd="0" presId="urn:microsoft.com/office/officeart/2005/8/layout/orgChart1"/>
    <dgm:cxn modelId="{60A0C10A-871B-469A-98F5-D13145FAF7F2}" type="presParOf" srcId="{0D3C4B7A-7355-4961-93D5-358F313B7304}" destId="{E7A9C4F1-7FE0-4004-A5C6-BDAEE955D088}" srcOrd="2" destOrd="0" presId="urn:microsoft.com/office/officeart/2005/8/layout/orgChart1"/>
    <dgm:cxn modelId="{5622259B-C04E-43D5-BD60-E35BD0F5C6A6}" type="presParOf" srcId="{802ECC66-2634-4E2D-A068-BD9199AC763B}" destId="{BD42AFD8-B55F-4989-87D4-943FAEB8C4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EE7EB9-CEED-4EFC-8FD7-CD9A34C37C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BE66BF-FDDE-4E4B-8F3A-DB64D4465D10}">
      <dgm:prSet phldrT="[文本]" custT="1"/>
      <dgm:spPr/>
      <dgm:t>
        <a:bodyPr/>
        <a:lstStyle/>
        <a:p>
          <a:r>
            <a: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 UI</a:t>
          </a:r>
        </a:p>
      </dgm:t>
    </dgm:pt>
    <dgm:pt modelId="{B7665809-06C1-49DD-B940-5C0B4EEC6C09}" type="parTrans" cxnId="{6CF99AE3-8446-46AF-91F6-7EE6C2341098}">
      <dgm:prSet/>
      <dgm:spPr/>
      <dgm:t>
        <a:bodyPr/>
        <a:lstStyle/>
        <a:p>
          <a:endParaRPr lang="zh-CN" altLang="en-US" sz="1050"/>
        </a:p>
      </dgm:t>
    </dgm:pt>
    <dgm:pt modelId="{287DEE14-72E4-4373-AFEA-055F2374EFC4}" type="sibTrans" cxnId="{6CF99AE3-8446-46AF-91F6-7EE6C2341098}">
      <dgm:prSet/>
      <dgm:spPr/>
      <dgm:t>
        <a:bodyPr/>
        <a:lstStyle/>
        <a:p>
          <a:endParaRPr lang="zh-CN" altLang="en-US" sz="1050"/>
        </a:p>
      </dgm:t>
    </dgm:pt>
    <dgm:pt modelId="{21ED8F1A-6E17-45E8-82CB-C3514B543958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基础信息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20015A-ED27-4F0D-AD80-4603C77E9AE6}" type="parTrans" cxnId="{7718D562-3067-452E-9D4B-BF3612A0FE04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69442-9347-496D-AE2E-D3CB352FF92A}" type="sibTrans" cxnId="{7718D562-3067-452E-9D4B-BF3612A0FE04}">
      <dgm:prSet/>
      <dgm:spPr/>
      <dgm:t>
        <a:bodyPr/>
        <a:lstStyle/>
        <a:p>
          <a:endParaRPr lang="zh-CN" altLang="en-US" sz="1050"/>
        </a:p>
      </dgm:t>
    </dgm:pt>
    <dgm:pt modelId="{D6AA333F-E2A4-4BB5-ABD6-6D9A5D365E1D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E84F2F-1480-44BC-9755-E5D71FCE023E}" type="parTrans" cxnId="{5D374F25-B3B4-4AEF-9D41-B6D0243B7893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44E7C-F0BB-4881-9D13-9FBE18B86E2F}" type="sibTrans" cxnId="{5D374F25-B3B4-4AEF-9D41-B6D0243B7893}">
      <dgm:prSet/>
      <dgm:spPr/>
      <dgm:t>
        <a:bodyPr/>
        <a:lstStyle/>
        <a:p>
          <a:endParaRPr lang="zh-CN" altLang="en-US" sz="1050"/>
        </a:p>
      </dgm:t>
    </dgm:pt>
    <dgm:pt modelId="{6B0FE2FC-C98A-429E-B06F-0186C465AE84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门禁记录查询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FF1C9-9635-4248-8A40-BD319D9F5781}" type="parTrans" cxnId="{F753172C-172A-4DE4-89F1-E7B21FB6A169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C483AF-E0D8-4F5B-9A93-9D263164D60E}" type="sibTrans" cxnId="{F753172C-172A-4DE4-89F1-E7B21FB6A169}">
      <dgm:prSet/>
      <dgm:spPr/>
      <dgm:t>
        <a:bodyPr/>
        <a:lstStyle/>
        <a:p>
          <a:endParaRPr lang="zh-CN" altLang="en-US" sz="1050"/>
        </a:p>
      </dgm:t>
    </dgm:pt>
    <dgm:pt modelId="{0E38887C-19A6-48BB-A3BE-DD786ECE77CC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工单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9E6622-CCD0-492D-B104-519EB8745751}" type="parTrans" cxnId="{36A49E9E-6D57-4E85-8045-1F441C6580A3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42D678-CC00-4D45-AB49-20021DF7F6A0}" type="sibTrans" cxnId="{36A49E9E-6D57-4E85-8045-1F441C6580A3}">
      <dgm:prSet/>
      <dgm:spPr/>
      <dgm:t>
        <a:bodyPr/>
        <a:lstStyle/>
        <a:p>
          <a:endParaRPr lang="zh-CN" altLang="en-US" sz="1050"/>
        </a:p>
      </dgm:t>
    </dgm:pt>
    <dgm:pt modelId="{764A6AA8-6388-4461-B558-8095EFC0F72F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消息推送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492DD-C62F-42F9-81C1-307D16299FC6}" type="parTrans" cxnId="{A6D1BE8D-C7C1-4E05-8D9F-B5E9FA67807E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02BD15-CFAA-4338-B9E9-9F603212AFC0}" type="sibTrans" cxnId="{A6D1BE8D-C7C1-4E05-8D9F-B5E9FA67807E}">
      <dgm:prSet/>
      <dgm:spPr/>
      <dgm:t>
        <a:bodyPr/>
        <a:lstStyle/>
        <a:p>
          <a:endParaRPr lang="zh-CN" altLang="en-US" sz="1050"/>
        </a:p>
      </dgm:t>
    </dgm:pt>
    <dgm:pt modelId="{0899FB38-007C-4DB2-88BA-8C065CC49F35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数据备份还原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DD197-4973-4880-ACE8-BCD8FC22F321}" type="parTrans" cxnId="{FA16707A-3F66-4A65-85B2-0200D064EE96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09398-82FD-41E1-9A5C-E5E1B1D794DA}" type="sibTrans" cxnId="{FA16707A-3F66-4A65-85B2-0200D064EE96}">
      <dgm:prSet/>
      <dgm:spPr/>
      <dgm:t>
        <a:bodyPr/>
        <a:lstStyle/>
        <a:p>
          <a:endParaRPr lang="zh-CN" altLang="en-US" sz="1050"/>
        </a:p>
      </dgm:t>
    </dgm:pt>
    <dgm:pt modelId="{7AFDD728-B89E-4BB0-8427-8D284999CED1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录入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517CD1-9E44-476D-91B6-083A11406448}" type="parTrans" cxnId="{0AA19F07-CA5F-4618-957D-58C70BB21D11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1857AC-8E6A-469F-9364-E0CFDBBC9C7B}" type="sibTrans" cxnId="{0AA19F07-CA5F-4618-957D-58C70BB21D11}">
      <dgm:prSet/>
      <dgm:spPr/>
      <dgm:t>
        <a:bodyPr/>
        <a:lstStyle/>
        <a:p>
          <a:endParaRPr lang="zh-CN" altLang="en-US" sz="1050"/>
        </a:p>
      </dgm:t>
    </dgm:pt>
    <dgm:pt modelId="{B99B4B12-0235-4A60-AC67-B8B4855A7634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87872-B7C5-4EB4-8D24-70973C9A6155}" type="parTrans" cxnId="{94D9B48E-D004-4C61-987B-4C8E8715F63E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6CA7CC-836A-4768-A27B-3588DAD6A640}" type="sibTrans" cxnId="{94D9B48E-D004-4C61-987B-4C8E8715F63E}">
      <dgm:prSet/>
      <dgm:spPr/>
      <dgm:t>
        <a:bodyPr/>
        <a:lstStyle/>
        <a:p>
          <a:endParaRPr lang="zh-CN" altLang="en-US" sz="1050"/>
        </a:p>
      </dgm:t>
    </dgm:pt>
    <dgm:pt modelId="{45C1B44E-FD2F-47A3-8077-53AFE3055D18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822440-4C13-4ED1-A1F6-5DBBC1BBCA2B}" type="parTrans" cxnId="{192335AA-49A3-4434-9D51-6F117E52FAAB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BDC0CB-C7C0-45B8-9479-DD13FA1576C5}" type="sibTrans" cxnId="{192335AA-49A3-4434-9D51-6F117E52FAAB}">
      <dgm:prSet/>
      <dgm:spPr/>
      <dgm:t>
        <a:bodyPr/>
        <a:lstStyle/>
        <a:p>
          <a:endParaRPr lang="zh-CN" altLang="en-US" sz="1050"/>
        </a:p>
      </dgm:t>
    </dgm:pt>
    <dgm:pt modelId="{D020E28A-D6B6-453B-A7B3-C55E20CB09BD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21EF1-7B85-4F84-9D0C-63088C1690B6}" type="parTrans" cxnId="{1207D417-63F1-4150-BB4E-A77E40FC40B5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936FE-F57F-47C9-9AD7-F09251DBE894}" type="sibTrans" cxnId="{1207D417-63F1-4150-BB4E-A77E40FC40B5}">
      <dgm:prSet/>
      <dgm:spPr/>
      <dgm:t>
        <a:bodyPr/>
        <a:lstStyle/>
        <a:p>
          <a:endParaRPr lang="zh-CN" altLang="en-US" sz="1050"/>
        </a:p>
      </dgm:t>
    </dgm:pt>
    <dgm:pt modelId="{CD749FE5-9676-43C1-836D-D21AF2B9AC5C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E63CB5-09E5-47F7-AAAC-A377555F60CB}" type="parTrans" cxnId="{AF199E0E-E899-4F2B-BE91-A8F25268F935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D4527C-B1C9-4DD8-89F6-415A35FF374C}" type="sibTrans" cxnId="{AF199E0E-E899-4F2B-BE91-A8F25268F935}">
      <dgm:prSet/>
      <dgm:spPr/>
      <dgm:t>
        <a:bodyPr/>
        <a:lstStyle/>
        <a:p>
          <a:endParaRPr lang="zh-CN" altLang="en-US" sz="1050"/>
        </a:p>
      </dgm:t>
    </dgm:pt>
    <dgm:pt modelId="{48972EE8-496E-4986-A7A4-F96A5B9EDF40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0A8864-1E91-449D-A0ED-E3FBF31C0091}" type="parTrans" cxnId="{34852BD4-3537-4264-A6C2-10FCA7632396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60F854-794B-4414-8E5E-6FEFA19C2450}" type="sibTrans" cxnId="{34852BD4-3537-4264-A6C2-10FCA7632396}">
      <dgm:prSet/>
      <dgm:spPr/>
      <dgm:t>
        <a:bodyPr/>
        <a:lstStyle/>
        <a:p>
          <a:endParaRPr lang="zh-CN" altLang="en-US" sz="1050"/>
        </a:p>
      </dgm:t>
    </dgm:pt>
    <dgm:pt modelId="{D8789704-ECED-41E2-8A20-77E864C06D7E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活动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56AD4-A79B-4470-99E0-9118704305BD}" type="parTrans" cxnId="{9D1F707A-7D84-45E1-A931-58F50052345E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25F85D-5CAB-40BB-8E9E-C70D7E4942FC}" type="sibTrans" cxnId="{9D1F707A-7D84-45E1-A931-58F50052345E}">
      <dgm:prSet/>
      <dgm:spPr/>
      <dgm:t>
        <a:bodyPr/>
        <a:lstStyle/>
        <a:p>
          <a:endParaRPr lang="zh-CN" altLang="en-US" sz="1050"/>
        </a:p>
      </dgm:t>
    </dgm:pt>
    <dgm:pt modelId="{1C8DAE63-417B-4D0B-A0B0-A9DCF5EA1B9F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223D3B-C6FE-44F5-9CE4-D234911C7A9D}" type="parTrans" cxnId="{C196AB3B-3E8E-4788-BE62-D07D5D0185AC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88D7E-10EA-414F-8C28-61A78C6247EB}" type="sibTrans" cxnId="{C196AB3B-3E8E-4788-BE62-D07D5D0185AC}">
      <dgm:prSet/>
      <dgm:spPr/>
      <dgm:t>
        <a:bodyPr/>
        <a:lstStyle/>
        <a:p>
          <a:endParaRPr lang="zh-CN" altLang="en-US" sz="1050"/>
        </a:p>
      </dgm:t>
    </dgm:pt>
    <dgm:pt modelId="{DA78E711-B60C-4B77-B92C-6737B3ACCB53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37FD18-E8EC-4211-B784-720546787CEC}" type="parTrans" cxnId="{8798A141-2C4C-4D77-BE27-732A92C82C38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7FD18-9318-46A3-9993-7B22D1957580}" type="sibTrans" cxnId="{8798A141-2C4C-4D77-BE27-732A92C82C38}">
      <dgm:prSet/>
      <dgm:spPr/>
      <dgm:t>
        <a:bodyPr/>
        <a:lstStyle/>
        <a:p>
          <a:endParaRPr lang="zh-CN" altLang="en-US" sz="1050"/>
        </a:p>
      </dgm:t>
    </dgm:pt>
    <dgm:pt modelId="{EB048C4E-B1D4-499E-B98F-6A3EE14064E6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预定情况显示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7EF622-3340-4D4A-AD87-422C4690A0E5}" type="parTrans" cxnId="{DF2FD58D-F906-4E8F-9C15-7CF576219AE1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B73724-F84F-4ADB-A8EA-4250DA93B61E}" type="sibTrans" cxnId="{DF2FD58D-F906-4E8F-9C15-7CF576219AE1}">
      <dgm:prSet/>
      <dgm:spPr/>
      <dgm:t>
        <a:bodyPr/>
        <a:lstStyle/>
        <a:p>
          <a:endParaRPr lang="zh-CN" altLang="en-US" sz="1050"/>
        </a:p>
      </dgm:t>
    </dgm:pt>
    <dgm:pt modelId="{845E520E-053D-4316-B315-7C8F4639BB86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取消预订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AC700B-588D-4F52-85AC-FEF1A50FB7B4}" type="parTrans" cxnId="{CFC0DE16-6625-4CE4-9BF0-AFB243B3E83A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6311FC-690F-4BF0-B9F0-615BC788EEA1}" type="sibTrans" cxnId="{CFC0DE16-6625-4CE4-9BF0-AFB243B3E83A}">
      <dgm:prSet/>
      <dgm:spPr/>
      <dgm:t>
        <a:bodyPr/>
        <a:lstStyle/>
        <a:p>
          <a:endParaRPr lang="zh-CN" altLang="en-US" sz="1050"/>
        </a:p>
      </dgm:t>
    </dgm:pt>
    <dgm:pt modelId="{974CC243-C051-46F0-8834-8EC8BF899B1E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记录查询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DA4882-638B-4AF0-AC39-CCA66EDF0302}" type="parTrans" cxnId="{7CE02301-0D0F-44E6-9185-1FEA0C1318E8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B928EC-EE8B-4F4B-AC40-25E594939623}" type="sibTrans" cxnId="{7CE02301-0D0F-44E6-9185-1FEA0C1318E8}">
      <dgm:prSet/>
      <dgm:spPr/>
      <dgm:t>
        <a:bodyPr/>
        <a:lstStyle/>
        <a:p>
          <a:endParaRPr lang="zh-CN" altLang="en-US" sz="1050"/>
        </a:p>
      </dgm:t>
    </dgm:pt>
    <dgm:pt modelId="{E35D586B-BDEA-4B39-ADD1-3030CF859685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查看工单内容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12A5E0-693A-4EC5-9EAD-CDEF4B9CFB72}" type="parTrans" cxnId="{4ECD71C6-BE41-434A-8169-70C434FFC2B7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142EEA-3769-4EC7-ABB9-7D3C0D135457}" type="sibTrans" cxnId="{4ECD71C6-BE41-434A-8169-70C434FFC2B7}">
      <dgm:prSet/>
      <dgm:spPr/>
      <dgm:t>
        <a:bodyPr/>
        <a:lstStyle/>
        <a:p>
          <a:endParaRPr lang="zh-CN" altLang="en-US" sz="1050"/>
        </a:p>
      </dgm:t>
    </dgm:pt>
    <dgm:pt modelId="{544C4C77-A68C-4CF1-984F-BEC8847818C9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更新工单状态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4E2C6-ADF6-4E99-A8F3-471E7E854958}" type="parTrans" cxnId="{F1BEC4B6-10E8-4FBF-B9CB-DAB0E06C6E20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3B1CB-E7A0-4666-BE8A-4B16086DE0B7}" type="sibTrans" cxnId="{F1BEC4B6-10E8-4FBF-B9CB-DAB0E06C6E20}">
      <dgm:prSet/>
      <dgm:spPr/>
      <dgm:t>
        <a:bodyPr/>
        <a:lstStyle/>
        <a:p>
          <a:endParaRPr lang="zh-CN" altLang="en-US" sz="1050"/>
        </a:p>
      </dgm:t>
    </dgm:pt>
    <dgm:pt modelId="{8BC97658-080F-4CA0-825B-3649BBF591B1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回复用户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770DF2-7334-4D03-B9C4-C757A94F5EF2}" type="parTrans" cxnId="{3A50750F-50EF-41F8-832B-041B9F5CFAB7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C2E43F-EFA4-438D-8D93-BAB516ED31CC}" type="sibTrans" cxnId="{3A50750F-50EF-41F8-832B-041B9F5CFAB7}">
      <dgm:prSet/>
      <dgm:spPr/>
      <dgm:t>
        <a:bodyPr/>
        <a:lstStyle/>
        <a:p>
          <a:endParaRPr lang="zh-CN" altLang="en-US" sz="1050"/>
        </a:p>
      </dgm:t>
    </dgm:pt>
    <dgm:pt modelId="{B1222811-C099-4125-8E0E-BEF896CCA04A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关闭工单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5D3C7C-52BF-4A7B-88B6-0DE6364DBB4E}" type="parTrans" cxnId="{CF1989ED-13C7-4973-BDC6-F931C723C44C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A0A363-5C96-4CD6-B0C9-A594C3966AF4}" type="sibTrans" cxnId="{CF1989ED-13C7-4973-BDC6-F931C723C44C}">
      <dgm:prSet/>
      <dgm:spPr/>
      <dgm:t>
        <a:bodyPr/>
        <a:lstStyle/>
        <a:p>
          <a:endParaRPr lang="zh-CN" altLang="en-US" sz="1050"/>
        </a:p>
      </dgm:t>
    </dgm:pt>
    <dgm:pt modelId="{6EC60A1F-6707-4BCB-B2FA-7924605EF5E8}">
      <dgm:prSet phldrT="[文本]" custT="1"/>
      <dgm:spPr/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缴费记录录入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20D0A3-209B-451F-8BBB-9EA14464E1E4}" type="parTrans" cxnId="{DF08338C-EF16-46B6-BE30-6EE13C6D0C7F}">
      <dgm:prSet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A77F86-D80D-4C93-BC26-31A70D16CF0D}" type="sibTrans" cxnId="{DF08338C-EF16-46B6-BE30-6EE13C6D0C7F}">
      <dgm:prSet/>
      <dgm:spPr/>
      <dgm:t>
        <a:bodyPr/>
        <a:lstStyle/>
        <a:p>
          <a:endParaRPr lang="zh-CN" altLang="en-US" sz="1050"/>
        </a:p>
      </dgm:t>
    </dgm:pt>
    <dgm:pt modelId="{ABA19F5C-2331-428A-A9EA-56D63BF990AA}" type="pres">
      <dgm:prSet presAssocID="{F7EE7EB9-CEED-4EFC-8FD7-CD9A34C37C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525969B-6CC8-4A51-96DF-19AC4A5B07DB}" type="pres">
      <dgm:prSet presAssocID="{29BE66BF-FDDE-4E4B-8F3A-DB64D4465D10}" presName="hierRoot1" presStyleCnt="0">
        <dgm:presLayoutVars>
          <dgm:hierBranch val="init"/>
        </dgm:presLayoutVars>
      </dgm:prSet>
      <dgm:spPr/>
    </dgm:pt>
    <dgm:pt modelId="{94F8B91C-9676-4A59-9970-4DB963CC9D58}" type="pres">
      <dgm:prSet presAssocID="{29BE66BF-FDDE-4E4B-8F3A-DB64D4465D10}" presName="rootComposite1" presStyleCnt="0"/>
      <dgm:spPr/>
    </dgm:pt>
    <dgm:pt modelId="{172E6CB1-F846-41E9-B0D0-D813B1F90CF4}" type="pres">
      <dgm:prSet presAssocID="{29BE66BF-FDDE-4E4B-8F3A-DB64D4465D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0EAC6B-C92A-4687-AC10-205F1415C081}" type="pres">
      <dgm:prSet presAssocID="{29BE66BF-FDDE-4E4B-8F3A-DB64D4465D1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F8437AC-CD26-4C9C-93B0-B3932E02D3F3}" type="pres">
      <dgm:prSet presAssocID="{29BE66BF-FDDE-4E4B-8F3A-DB64D4465D10}" presName="hierChild2" presStyleCnt="0"/>
      <dgm:spPr/>
    </dgm:pt>
    <dgm:pt modelId="{E069B219-7CA4-428D-88FF-2DC18C6E12E6}" type="pres">
      <dgm:prSet presAssocID="{2E20015A-ED27-4F0D-AD80-4603C77E9AE6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29C7705-95BF-4944-A005-66FAAC3D6D9E}" type="pres">
      <dgm:prSet presAssocID="{21ED8F1A-6E17-45E8-82CB-C3514B543958}" presName="hierRoot2" presStyleCnt="0">
        <dgm:presLayoutVars>
          <dgm:hierBranch val="init"/>
        </dgm:presLayoutVars>
      </dgm:prSet>
      <dgm:spPr/>
    </dgm:pt>
    <dgm:pt modelId="{7865CD29-49F3-4690-B0F7-8FAB4F9A5A01}" type="pres">
      <dgm:prSet presAssocID="{21ED8F1A-6E17-45E8-82CB-C3514B543958}" presName="rootComposite" presStyleCnt="0"/>
      <dgm:spPr/>
    </dgm:pt>
    <dgm:pt modelId="{CC4BAA36-9008-481C-B924-D7BE2263C806}" type="pres">
      <dgm:prSet presAssocID="{21ED8F1A-6E17-45E8-82CB-C3514B543958}" presName="rootText" presStyleLbl="node2" presStyleIdx="0" presStyleCnt="7" custScaleX="1207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FD506-B6FE-498C-8550-CC6AA952EB70}" type="pres">
      <dgm:prSet presAssocID="{21ED8F1A-6E17-45E8-82CB-C3514B543958}" presName="rootConnector" presStyleLbl="node2" presStyleIdx="0" presStyleCnt="7"/>
      <dgm:spPr/>
      <dgm:t>
        <a:bodyPr/>
        <a:lstStyle/>
        <a:p>
          <a:endParaRPr lang="zh-CN" altLang="en-US"/>
        </a:p>
      </dgm:t>
    </dgm:pt>
    <dgm:pt modelId="{626E6CC3-DAC6-4102-8323-B4E39C97D3C8}" type="pres">
      <dgm:prSet presAssocID="{21ED8F1A-6E17-45E8-82CB-C3514B543958}" presName="hierChild4" presStyleCnt="0"/>
      <dgm:spPr/>
    </dgm:pt>
    <dgm:pt modelId="{F912D95F-9921-464F-9345-F812151D2A34}" type="pres">
      <dgm:prSet presAssocID="{A7487872-B7C5-4EB4-8D24-70973C9A6155}" presName="Name37" presStyleLbl="parChTrans1D3" presStyleIdx="0" presStyleCnt="12"/>
      <dgm:spPr/>
      <dgm:t>
        <a:bodyPr/>
        <a:lstStyle/>
        <a:p>
          <a:endParaRPr lang="zh-CN" altLang="en-US"/>
        </a:p>
      </dgm:t>
    </dgm:pt>
    <dgm:pt modelId="{A52ABC1B-D1EC-4F0C-AC76-321F0113CF70}" type="pres">
      <dgm:prSet presAssocID="{B99B4B12-0235-4A60-AC67-B8B4855A7634}" presName="hierRoot2" presStyleCnt="0">
        <dgm:presLayoutVars>
          <dgm:hierBranch val="init"/>
        </dgm:presLayoutVars>
      </dgm:prSet>
      <dgm:spPr/>
    </dgm:pt>
    <dgm:pt modelId="{6C391BF0-17C2-4B56-8E3D-32B3A8E85283}" type="pres">
      <dgm:prSet presAssocID="{B99B4B12-0235-4A60-AC67-B8B4855A7634}" presName="rootComposite" presStyleCnt="0"/>
      <dgm:spPr/>
    </dgm:pt>
    <dgm:pt modelId="{41C4F3E1-899F-4E2C-A374-5199E7268A33}" type="pres">
      <dgm:prSet presAssocID="{B99B4B12-0235-4A60-AC67-B8B4855A7634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EBB1F0-80E4-4133-B073-C45E5DB75BA9}" type="pres">
      <dgm:prSet presAssocID="{B99B4B12-0235-4A60-AC67-B8B4855A7634}" presName="rootConnector" presStyleLbl="node3" presStyleIdx="0" presStyleCnt="12"/>
      <dgm:spPr/>
      <dgm:t>
        <a:bodyPr/>
        <a:lstStyle/>
        <a:p>
          <a:endParaRPr lang="zh-CN" altLang="en-US"/>
        </a:p>
      </dgm:t>
    </dgm:pt>
    <dgm:pt modelId="{9CFC3638-FEAF-42D4-B9D5-44CF6D7FAE11}" type="pres">
      <dgm:prSet presAssocID="{B99B4B12-0235-4A60-AC67-B8B4855A7634}" presName="hierChild4" presStyleCnt="0"/>
      <dgm:spPr/>
    </dgm:pt>
    <dgm:pt modelId="{DFCF63B6-8822-4CE1-9AC4-154C6B53E9ED}" type="pres">
      <dgm:prSet presAssocID="{B99B4B12-0235-4A60-AC67-B8B4855A7634}" presName="hierChild5" presStyleCnt="0"/>
      <dgm:spPr/>
    </dgm:pt>
    <dgm:pt modelId="{87704160-2DB3-4EAF-BD9C-2B3BB66259F8}" type="pres">
      <dgm:prSet presAssocID="{3C517CD1-9E44-476D-91B6-083A11406448}" presName="Name37" presStyleLbl="parChTrans1D3" presStyleIdx="1" presStyleCnt="12"/>
      <dgm:spPr/>
      <dgm:t>
        <a:bodyPr/>
        <a:lstStyle/>
        <a:p>
          <a:endParaRPr lang="zh-CN" altLang="en-US"/>
        </a:p>
      </dgm:t>
    </dgm:pt>
    <dgm:pt modelId="{C6A59811-FC0D-44E2-AFAF-3C2728D0A38D}" type="pres">
      <dgm:prSet presAssocID="{7AFDD728-B89E-4BB0-8427-8D284999CED1}" presName="hierRoot2" presStyleCnt="0">
        <dgm:presLayoutVars>
          <dgm:hierBranch val="init"/>
        </dgm:presLayoutVars>
      </dgm:prSet>
      <dgm:spPr/>
    </dgm:pt>
    <dgm:pt modelId="{ECB2005A-9EB8-49A9-B314-7B31B4E1DC85}" type="pres">
      <dgm:prSet presAssocID="{7AFDD728-B89E-4BB0-8427-8D284999CED1}" presName="rootComposite" presStyleCnt="0"/>
      <dgm:spPr/>
    </dgm:pt>
    <dgm:pt modelId="{6AA914AB-3ED6-4D26-A1F7-CE8ED659DD51}" type="pres">
      <dgm:prSet presAssocID="{7AFDD728-B89E-4BB0-8427-8D284999CED1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555305-D7F8-41C9-A8A2-ED7F1F49610B}" type="pres">
      <dgm:prSet presAssocID="{7AFDD728-B89E-4BB0-8427-8D284999CED1}" presName="rootConnector" presStyleLbl="node3" presStyleIdx="1" presStyleCnt="12"/>
      <dgm:spPr/>
      <dgm:t>
        <a:bodyPr/>
        <a:lstStyle/>
        <a:p>
          <a:endParaRPr lang="zh-CN" altLang="en-US"/>
        </a:p>
      </dgm:t>
    </dgm:pt>
    <dgm:pt modelId="{03F0CB48-37BA-4679-B6AB-163478CEAD52}" type="pres">
      <dgm:prSet presAssocID="{7AFDD728-B89E-4BB0-8427-8D284999CED1}" presName="hierChild4" presStyleCnt="0"/>
      <dgm:spPr/>
    </dgm:pt>
    <dgm:pt modelId="{65260E77-1155-4E48-881A-1E9A30504DD1}" type="pres">
      <dgm:prSet presAssocID="{7AFDD728-B89E-4BB0-8427-8D284999CED1}" presName="hierChild5" presStyleCnt="0"/>
      <dgm:spPr/>
    </dgm:pt>
    <dgm:pt modelId="{DDEB7EB4-94CA-4645-9BC5-EDEA5B7EFD38}" type="pres">
      <dgm:prSet presAssocID="{2E822440-4C13-4ED1-A1F6-5DBBC1BBCA2B}" presName="Name37" presStyleLbl="parChTrans1D3" presStyleIdx="2" presStyleCnt="12"/>
      <dgm:spPr/>
      <dgm:t>
        <a:bodyPr/>
        <a:lstStyle/>
        <a:p>
          <a:endParaRPr lang="zh-CN" altLang="en-US"/>
        </a:p>
      </dgm:t>
    </dgm:pt>
    <dgm:pt modelId="{9C9904DC-E276-4BBA-B7D8-89FB0E67D5CA}" type="pres">
      <dgm:prSet presAssocID="{45C1B44E-FD2F-47A3-8077-53AFE3055D18}" presName="hierRoot2" presStyleCnt="0">
        <dgm:presLayoutVars>
          <dgm:hierBranch val="init"/>
        </dgm:presLayoutVars>
      </dgm:prSet>
      <dgm:spPr/>
    </dgm:pt>
    <dgm:pt modelId="{5D104E5A-F0F5-45C6-A197-8D4DB3FD72A1}" type="pres">
      <dgm:prSet presAssocID="{45C1B44E-FD2F-47A3-8077-53AFE3055D18}" presName="rootComposite" presStyleCnt="0"/>
      <dgm:spPr/>
    </dgm:pt>
    <dgm:pt modelId="{0C42E43D-9D59-4D33-A3B5-9CA35D7526C1}" type="pres">
      <dgm:prSet presAssocID="{45C1B44E-FD2F-47A3-8077-53AFE3055D18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661B7-8E29-43D3-9830-6569D0A0A821}" type="pres">
      <dgm:prSet presAssocID="{45C1B44E-FD2F-47A3-8077-53AFE3055D18}" presName="rootConnector" presStyleLbl="node3" presStyleIdx="2" presStyleCnt="12"/>
      <dgm:spPr/>
      <dgm:t>
        <a:bodyPr/>
        <a:lstStyle/>
        <a:p>
          <a:endParaRPr lang="zh-CN" altLang="en-US"/>
        </a:p>
      </dgm:t>
    </dgm:pt>
    <dgm:pt modelId="{D2B7643B-967E-4DC9-85E9-13D2679847A8}" type="pres">
      <dgm:prSet presAssocID="{45C1B44E-FD2F-47A3-8077-53AFE3055D18}" presName="hierChild4" presStyleCnt="0"/>
      <dgm:spPr/>
    </dgm:pt>
    <dgm:pt modelId="{F4C5D474-D350-411F-BA5E-A9C29B698DC3}" type="pres">
      <dgm:prSet presAssocID="{45C1B44E-FD2F-47A3-8077-53AFE3055D18}" presName="hierChild5" presStyleCnt="0"/>
      <dgm:spPr/>
    </dgm:pt>
    <dgm:pt modelId="{73CB8E6C-5069-4AFD-AC15-90DCE5787F75}" type="pres">
      <dgm:prSet presAssocID="{21ED8F1A-6E17-45E8-82CB-C3514B543958}" presName="hierChild5" presStyleCnt="0"/>
      <dgm:spPr/>
    </dgm:pt>
    <dgm:pt modelId="{AB6EAA93-D8C5-48E0-9A7D-7D4A8CE7BF60}" type="pres">
      <dgm:prSet presAssocID="{4BE84F2F-1480-44BC-9755-E5D71FCE023E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632EB5F6-C930-40D8-BAC9-31FE46577ADC}" type="pres">
      <dgm:prSet presAssocID="{D6AA333F-E2A4-4BB5-ABD6-6D9A5D365E1D}" presName="hierRoot2" presStyleCnt="0">
        <dgm:presLayoutVars>
          <dgm:hierBranch val="init"/>
        </dgm:presLayoutVars>
      </dgm:prSet>
      <dgm:spPr/>
    </dgm:pt>
    <dgm:pt modelId="{D7405C37-9832-4259-A3D0-BA4EEEBC4147}" type="pres">
      <dgm:prSet presAssocID="{D6AA333F-E2A4-4BB5-ABD6-6D9A5D365E1D}" presName="rootComposite" presStyleCnt="0"/>
      <dgm:spPr/>
    </dgm:pt>
    <dgm:pt modelId="{90C3AEB4-54C0-4492-B938-50D9466D4108}" type="pres">
      <dgm:prSet presAssocID="{D6AA333F-E2A4-4BB5-ABD6-6D9A5D365E1D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B58C9C-E6DC-47CB-84DB-65DDED6D1178}" type="pres">
      <dgm:prSet presAssocID="{D6AA333F-E2A4-4BB5-ABD6-6D9A5D365E1D}" presName="rootConnector" presStyleLbl="node2" presStyleIdx="1" presStyleCnt="7"/>
      <dgm:spPr/>
      <dgm:t>
        <a:bodyPr/>
        <a:lstStyle/>
        <a:p>
          <a:endParaRPr lang="zh-CN" altLang="en-US"/>
        </a:p>
      </dgm:t>
    </dgm:pt>
    <dgm:pt modelId="{B920CAEA-6859-4F5A-A1C9-E9F6CDAA5276}" type="pres">
      <dgm:prSet presAssocID="{D6AA333F-E2A4-4BB5-ABD6-6D9A5D365E1D}" presName="hierChild4" presStyleCnt="0"/>
      <dgm:spPr/>
    </dgm:pt>
    <dgm:pt modelId="{DB628B83-1D93-4E9F-813C-C24583E9F254}" type="pres">
      <dgm:prSet presAssocID="{597EF622-3340-4D4A-AD87-422C4690A0E5}" presName="Name37" presStyleLbl="parChTrans1D3" presStyleIdx="3" presStyleCnt="12"/>
      <dgm:spPr/>
      <dgm:t>
        <a:bodyPr/>
        <a:lstStyle/>
        <a:p>
          <a:endParaRPr lang="zh-CN" altLang="en-US"/>
        </a:p>
      </dgm:t>
    </dgm:pt>
    <dgm:pt modelId="{9D3CBC40-17FA-475F-ABA2-48C9AB7FF07A}" type="pres">
      <dgm:prSet presAssocID="{EB048C4E-B1D4-499E-B98F-6A3EE14064E6}" presName="hierRoot2" presStyleCnt="0">
        <dgm:presLayoutVars>
          <dgm:hierBranch val="init"/>
        </dgm:presLayoutVars>
      </dgm:prSet>
      <dgm:spPr/>
    </dgm:pt>
    <dgm:pt modelId="{26D4AB5C-CFFE-4CCC-A77B-48D24B9AB66B}" type="pres">
      <dgm:prSet presAssocID="{EB048C4E-B1D4-499E-B98F-6A3EE14064E6}" presName="rootComposite" presStyleCnt="0"/>
      <dgm:spPr/>
    </dgm:pt>
    <dgm:pt modelId="{402A6F3D-C8B4-40E4-9961-23DEFAB85AE5}" type="pres">
      <dgm:prSet presAssocID="{EB048C4E-B1D4-499E-B98F-6A3EE14064E6}" presName="rootText" presStyleLbl="node3" presStyleIdx="3" presStyleCnt="12" custScaleX="1382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B9613C-CEBE-436B-A4B6-982B0ADC8DA2}" type="pres">
      <dgm:prSet presAssocID="{EB048C4E-B1D4-499E-B98F-6A3EE14064E6}" presName="rootConnector" presStyleLbl="node3" presStyleIdx="3" presStyleCnt="12"/>
      <dgm:spPr/>
      <dgm:t>
        <a:bodyPr/>
        <a:lstStyle/>
        <a:p>
          <a:endParaRPr lang="zh-CN" altLang="en-US"/>
        </a:p>
      </dgm:t>
    </dgm:pt>
    <dgm:pt modelId="{6CE74FF1-CD49-4784-A0D4-D100A0B59B1E}" type="pres">
      <dgm:prSet presAssocID="{EB048C4E-B1D4-499E-B98F-6A3EE14064E6}" presName="hierChild4" presStyleCnt="0"/>
      <dgm:spPr/>
    </dgm:pt>
    <dgm:pt modelId="{455EF635-9F4E-4260-A571-43036FD25CA5}" type="pres">
      <dgm:prSet presAssocID="{EB048C4E-B1D4-499E-B98F-6A3EE14064E6}" presName="hierChild5" presStyleCnt="0"/>
      <dgm:spPr/>
    </dgm:pt>
    <dgm:pt modelId="{BA4AB55C-CD54-4703-BB87-C23856ADF499}" type="pres">
      <dgm:prSet presAssocID="{E8AC700B-588D-4F52-85AC-FEF1A50FB7B4}" presName="Name37" presStyleLbl="parChTrans1D3" presStyleIdx="4" presStyleCnt="12"/>
      <dgm:spPr/>
      <dgm:t>
        <a:bodyPr/>
        <a:lstStyle/>
        <a:p>
          <a:endParaRPr lang="zh-CN" altLang="en-US"/>
        </a:p>
      </dgm:t>
    </dgm:pt>
    <dgm:pt modelId="{EBF44136-E588-4766-A559-7829776368D2}" type="pres">
      <dgm:prSet presAssocID="{845E520E-053D-4316-B315-7C8F4639BB86}" presName="hierRoot2" presStyleCnt="0">
        <dgm:presLayoutVars>
          <dgm:hierBranch val="init"/>
        </dgm:presLayoutVars>
      </dgm:prSet>
      <dgm:spPr/>
    </dgm:pt>
    <dgm:pt modelId="{F794341C-AE25-4A7E-8731-1D9405D81977}" type="pres">
      <dgm:prSet presAssocID="{845E520E-053D-4316-B315-7C8F4639BB86}" presName="rootComposite" presStyleCnt="0"/>
      <dgm:spPr/>
    </dgm:pt>
    <dgm:pt modelId="{F5746C8A-DE3E-4F0A-9D4D-2D617836C21A}" type="pres">
      <dgm:prSet presAssocID="{845E520E-053D-4316-B315-7C8F4639BB86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04AEDA-2CE9-4133-AD97-242BC751B9F0}" type="pres">
      <dgm:prSet presAssocID="{845E520E-053D-4316-B315-7C8F4639BB86}" presName="rootConnector" presStyleLbl="node3" presStyleIdx="4" presStyleCnt="12"/>
      <dgm:spPr/>
      <dgm:t>
        <a:bodyPr/>
        <a:lstStyle/>
        <a:p>
          <a:endParaRPr lang="zh-CN" altLang="en-US"/>
        </a:p>
      </dgm:t>
    </dgm:pt>
    <dgm:pt modelId="{B6CAE767-2EA3-47F1-A0BC-97F748AF143A}" type="pres">
      <dgm:prSet presAssocID="{845E520E-053D-4316-B315-7C8F4639BB86}" presName="hierChild4" presStyleCnt="0"/>
      <dgm:spPr/>
    </dgm:pt>
    <dgm:pt modelId="{4A1B2C3A-2BF9-4264-942B-5CBCECEAF03E}" type="pres">
      <dgm:prSet presAssocID="{845E520E-053D-4316-B315-7C8F4639BB86}" presName="hierChild5" presStyleCnt="0"/>
      <dgm:spPr/>
    </dgm:pt>
    <dgm:pt modelId="{93BF6372-7428-44BC-BB4C-6E415E2B3E92}" type="pres">
      <dgm:prSet presAssocID="{15DA4882-638B-4AF0-AC39-CCA66EDF0302}" presName="Name37" presStyleLbl="parChTrans1D3" presStyleIdx="5" presStyleCnt="12"/>
      <dgm:spPr/>
      <dgm:t>
        <a:bodyPr/>
        <a:lstStyle/>
        <a:p>
          <a:endParaRPr lang="zh-CN" altLang="en-US"/>
        </a:p>
      </dgm:t>
    </dgm:pt>
    <dgm:pt modelId="{A4F29ED5-3510-4073-8C0E-63343F15BDB5}" type="pres">
      <dgm:prSet presAssocID="{974CC243-C051-46F0-8834-8EC8BF899B1E}" presName="hierRoot2" presStyleCnt="0">
        <dgm:presLayoutVars>
          <dgm:hierBranch val="init"/>
        </dgm:presLayoutVars>
      </dgm:prSet>
      <dgm:spPr/>
    </dgm:pt>
    <dgm:pt modelId="{B05D52E3-E1EF-4FFA-8F2C-409D4ED0E253}" type="pres">
      <dgm:prSet presAssocID="{974CC243-C051-46F0-8834-8EC8BF899B1E}" presName="rootComposite" presStyleCnt="0"/>
      <dgm:spPr/>
    </dgm:pt>
    <dgm:pt modelId="{DB903ED2-9C57-4997-9206-6CBC87FF2499}" type="pres">
      <dgm:prSet presAssocID="{974CC243-C051-46F0-8834-8EC8BF899B1E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BA80F6-A030-4EA6-83A2-FE2318B53146}" type="pres">
      <dgm:prSet presAssocID="{974CC243-C051-46F0-8834-8EC8BF899B1E}" presName="rootConnector" presStyleLbl="node3" presStyleIdx="5" presStyleCnt="12"/>
      <dgm:spPr/>
      <dgm:t>
        <a:bodyPr/>
        <a:lstStyle/>
        <a:p>
          <a:endParaRPr lang="zh-CN" altLang="en-US"/>
        </a:p>
      </dgm:t>
    </dgm:pt>
    <dgm:pt modelId="{84B43951-D152-49BC-B0F1-31CC2141AB82}" type="pres">
      <dgm:prSet presAssocID="{974CC243-C051-46F0-8834-8EC8BF899B1E}" presName="hierChild4" presStyleCnt="0"/>
      <dgm:spPr/>
    </dgm:pt>
    <dgm:pt modelId="{53CD0EFE-B4CE-434E-B688-35A8665CF2D1}" type="pres">
      <dgm:prSet presAssocID="{974CC243-C051-46F0-8834-8EC8BF899B1E}" presName="hierChild5" presStyleCnt="0"/>
      <dgm:spPr/>
    </dgm:pt>
    <dgm:pt modelId="{CF65D3E7-48AE-4E28-8035-271CB697B28F}" type="pres">
      <dgm:prSet presAssocID="{24E21EF1-7B85-4F84-9D0C-63088C1690B6}" presName="Name37" presStyleLbl="parChTrans1D3" presStyleIdx="6" presStyleCnt="12"/>
      <dgm:spPr/>
      <dgm:t>
        <a:bodyPr/>
        <a:lstStyle/>
        <a:p>
          <a:endParaRPr lang="zh-CN" altLang="en-US"/>
        </a:p>
      </dgm:t>
    </dgm:pt>
    <dgm:pt modelId="{55113E63-C2F3-49FC-B972-FB9A3FCE3998}" type="pres">
      <dgm:prSet presAssocID="{D020E28A-D6B6-453B-A7B3-C55E20CB09BD}" presName="hierRoot2" presStyleCnt="0">
        <dgm:presLayoutVars>
          <dgm:hierBranch val="init"/>
        </dgm:presLayoutVars>
      </dgm:prSet>
      <dgm:spPr/>
    </dgm:pt>
    <dgm:pt modelId="{71AFC597-8F03-434B-B9B4-FA5FCF65A288}" type="pres">
      <dgm:prSet presAssocID="{D020E28A-D6B6-453B-A7B3-C55E20CB09BD}" presName="rootComposite" presStyleCnt="0"/>
      <dgm:spPr/>
    </dgm:pt>
    <dgm:pt modelId="{BE0B52C7-E057-4683-A665-DFAEA916F08B}" type="pres">
      <dgm:prSet presAssocID="{D020E28A-D6B6-453B-A7B3-C55E20CB09BD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DE53E1-36FF-42F9-AB95-76A75E7EEAF6}" type="pres">
      <dgm:prSet presAssocID="{D020E28A-D6B6-453B-A7B3-C55E20CB09BD}" presName="rootConnector" presStyleLbl="node3" presStyleIdx="6" presStyleCnt="12"/>
      <dgm:spPr/>
      <dgm:t>
        <a:bodyPr/>
        <a:lstStyle/>
        <a:p>
          <a:endParaRPr lang="zh-CN" altLang="en-US"/>
        </a:p>
      </dgm:t>
    </dgm:pt>
    <dgm:pt modelId="{B50343DD-3DBB-470A-BC3E-9DE314463659}" type="pres">
      <dgm:prSet presAssocID="{D020E28A-D6B6-453B-A7B3-C55E20CB09BD}" presName="hierChild4" presStyleCnt="0"/>
      <dgm:spPr/>
    </dgm:pt>
    <dgm:pt modelId="{15A0072D-E958-49C3-83C6-E1CF92870483}" type="pres">
      <dgm:prSet presAssocID="{3DE63CB5-09E5-47F7-AAAC-A377555F60CB}" presName="Name37" presStyleLbl="parChTrans1D4" presStyleIdx="0" presStyleCnt="4"/>
      <dgm:spPr/>
      <dgm:t>
        <a:bodyPr/>
        <a:lstStyle/>
        <a:p>
          <a:endParaRPr lang="zh-CN" altLang="en-US"/>
        </a:p>
      </dgm:t>
    </dgm:pt>
    <dgm:pt modelId="{BECE17B1-71BE-4DF5-8AA3-9D97B07F715D}" type="pres">
      <dgm:prSet presAssocID="{CD749FE5-9676-43C1-836D-D21AF2B9AC5C}" presName="hierRoot2" presStyleCnt="0">
        <dgm:presLayoutVars>
          <dgm:hierBranch val="init"/>
        </dgm:presLayoutVars>
      </dgm:prSet>
      <dgm:spPr/>
    </dgm:pt>
    <dgm:pt modelId="{7C600291-E007-406F-850F-32623FCCE160}" type="pres">
      <dgm:prSet presAssocID="{CD749FE5-9676-43C1-836D-D21AF2B9AC5C}" presName="rootComposite" presStyleCnt="0"/>
      <dgm:spPr/>
    </dgm:pt>
    <dgm:pt modelId="{5FCE8C51-4852-4F1C-BCEA-D568649F15F3}" type="pres">
      <dgm:prSet presAssocID="{CD749FE5-9676-43C1-836D-D21AF2B9AC5C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0B1A69-FF78-414B-B3C4-4C7FE34CECAF}" type="pres">
      <dgm:prSet presAssocID="{CD749FE5-9676-43C1-836D-D21AF2B9AC5C}" presName="rootConnector" presStyleLbl="node4" presStyleIdx="0" presStyleCnt="4"/>
      <dgm:spPr/>
      <dgm:t>
        <a:bodyPr/>
        <a:lstStyle/>
        <a:p>
          <a:endParaRPr lang="zh-CN" altLang="en-US"/>
        </a:p>
      </dgm:t>
    </dgm:pt>
    <dgm:pt modelId="{C864C963-4E2C-4AD5-A205-15FA7B023971}" type="pres">
      <dgm:prSet presAssocID="{CD749FE5-9676-43C1-836D-D21AF2B9AC5C}" presName="hierChild4" presStyleCnt="0"/>
      <dgm:spPr/>
    </dgm:pt>
    <dgm:pt modelId="{4D53152D-DB8B-4145-A77C-EFAE91A83DE0}" type="pres">
      <dgm:prSet presAssocID="{CD749FE5-9676-43C1-836D-D21AF2B9AC5C}" presName="hierChild5" presStyleCnt="0"/>
      <dgm:spPr/>
    </dgm:pt>
    <dgm:pt modelId="{CBEE0BBE-284A-48FE-AE89-D1CA852BFEF9}" type="pres">
      <dgm:prSet presAssocID="{830A8864-1E91-449D-A0ED-E3FBF31C0091}" presName="Name37" presStyleLbl="parChTrans1D4" presStyleIdx="1" presStyleCnt="4"/>
      <dgm:spPr/>
      <dgm:t>
        <a:bodyPr/>
        <a:lstStyle/>
        <a:p>
          <a:endParaRPr lang="zh-CN" altLang="en-US"/>
        </a:p>
      </dgm:t>
    </dgm:pt>
    <dgm:pt modelId="{DA27113B-AF45-4AC9-B359-D33ED2583F57}" type="pres">
      <dgm:prSet presAssocID="{48972EE8-496E-4986-A7A4-F96A5B9EDF40}" presName="hierRoot2" presStyleCnt="0">
        <dgm:presLayoutVars>
          <dgm:hierBranch val="init"/>
        </dgm:presLayoutVars>
      </dgm:prSet>
      <dgm:spPr/>
    </dgm:pt>
    <dgm:pt modelId="{6F632428-BE4D-4DEE-A2AB-1E873DD47237}" type="pres">
      <dgm:prSet presAssocID="{48972EE8-496E-4986-A7A4-F96A5B9EDF40}" presName="rootComposite" presStyleCnt="0"/>
      <dgm:spPr/>
    </dgm:pt>
    <dgm:pt modelId="{A5198178-A3C4-41AA-9902-043E489FAB82}" type="pres">
      <dgm:prSet presAssocID="{48972EE8-496E-4986-A7A4-F96A5B9EDF40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0F1885-7990-460B-826D-C81D28C1CEBD}" type="pres">
      <dgm:prSet presAssocID="{48972EE8-496E-4986-A7A4-F96A5B9EDF40}" presName="rootConnector" presStyleLbl="node4" presStyleIdx="1" presStyleCnt="4"/>
      <dgm:spPr/>
      <dgm:t>
        <a:bodyPr/>
        <a:lstStyle/>
        <a:p>
          <a:endParaRPr lang="zh-CN" altLang="en-US"/>
        </a:p>
      </dgm:t>
    </dgm:pt>
    <dgm:pt modelId="{6D6E405C-D52E-4F1A-96A8-ABD9E21A4170}" type="pres">
      <dgm:prSet presAssocID="{48972EE8-496E-4986-A7A4-F96A5B9EDF40}" presName="hierChild4" presStyleCnt="0"/>
      <dgm:spPr/>
    </dgm:pt>
    <dgm:pt modelId="{04ACE60F-2818-4990-B6F7-CB81E6DE9B6F}" type="pres">
      <dgm:prSet presAssocID="{48972EE8-496E-4986-A7A4-F96A5B9EDF40}" presName="hierChild5" presStyleCnt="0"/>
      <dgm:spPr/>
    </dgm:pt>
    <dgm:pt modelId="{A7916EFF-8A8A-494B-9364-F492B2549243}" type="pres">
      <dgm:prSet presAssocID="{D020E28A-D6B6-453B-A7B3-C55E20CB09BD}" presName="hierChild5" presStyleCnt="0"/>
      <dgm:spPr/>
    </dgm:pt>
    <dgm:pt modelId="{216CBBAF-B712-49A7-80CC-0C773875596E}" type="pres">
      <dgm:prSet presAssocID="{21556AD4-A79B-4470-99E0-9118704305BD}" presName="Name37" presStyleLbl="parChTrans1D3" presStyleIdx="7" presStyleCnt="12"/>
      <dgm:spPr/>
      <dgm:t>
        <a:bodyPr/>
        <a:lstStyle/>
        <a:p>
          <a:endParaRPr lang="zh-CN" altLang="en-US"/>
        </a:p>
      </dgm:t>
    </dgm:pt>
    <dgm:pt modelId="{396F9A5E-F8C3-4FA1-9D16-3B30EDF1DEB3}" type="pres">
      <dgm:prSet presAssocID="{D8789704-ECED-41E2-8A20-77E864C06D7E}" presName="hierRoot2" presStyleCnt="0">
        <dgm:presLayoutVars>
          <dgm:hierBranch val="init"/>
        </dgm:presLayoutVars>
      </dgm:prSet>
      <dgm:spPr/>
    </dgm:pt>
    <dgm:pt modelId="{B4301F4A-6BF7-44F5-A118-D3FC110949C1}" type="pres">
      <dgm:prSet presAssocID="{D8789704-ECED-41E2-8A20-77E864C06D7E}" presName="rootComposite" presStyleCnt="0"/>
      <dgm:spPr/>
    </dgm:pt>
    <dgm:pt modelId="{793EE000-9404-4FA1-8C92-18C3E64EB41B}" type="pres">
      <dgm:prSet presAssocID="{D8789704-ECED-41E2-8A20-77E864C06D7E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B4E4A-9AE7-4197-BD5B-036A83B881F9}" type="pres">
      <dgm:prSet presAssocID="{D8789704-ECED-41E2-8A20-77E864C06D7E}" presName="rootConnector" presStyleLbl="node3" presStyleIdx="7" presStyleCnt="12"/>
      <dgm:spPr/>
      <dgm:t>
        <a:bodyPr/>
        <a:lstStyle/>
        <a:p>
          <a:endParaRPr lang="zh-CN" altLang="en-US"/>
        </a:p>
      </dgm:t>
    </dgm:pt>
    <dgm:pt modelId="{7B5611CA-3E77-4FA5-95AA-FE9F296D3B18}" type="pres">
      <dgm:prSet presAssocID="{D8789704-ECED-41E2-8A20-77E864C06D7E}" presName="hierChild4" presStyleCnt="0"/>
      <dgm:spPr/>
    </dgm:pt>
    <dgm:pt modelId="{DCDBBBC1-4FD4-4A03-A0EC-F202AD13C87C}" type="pres">
      <dgm:prSet presAssocID="{BC223D3B-C6FE-44F5-9CE4-D234911C7A9D}" presName="Name37" presStyleLbl="parChTrans1D4" presStyleIdx="2" presStyleCnt="4"/>
      <dgm:spPr/>
      <dgm:t>
        <a:bodyPr/>
        <a:lstStyle/>
        <a:p>
          <a:endParaRPr lang="zh-CN" altLang="en-US"/>
        </a:p>
      </dgm:t>
    </dgm:pt>
    <dgm:pt modelId="{3AE19ADA-DF42-47E0-A2A1-D9BAAB7D6849}" type="pres">
      <dgm:prSet presAssocID="{1C8DAE63-417B-4D0B-A0B0-A9DCF5EA1B9F}" presName="hierRoot2" presStyleCnt="0">
        <dgm:presLayoutVars>
          <dgm:hierBranch val="init"/>
        </dgm:presLayoutVars>
      </dgm:prSet>
      <dgm:spPr/>
    </dgm:pt>
    <dgm:pt modelId="{CCE2855E-DFEC-4BCF-B3FA-AFD9297DC1FB}" type="pres">
      <dgm:prSet presAssocID="{1C8DAE63-417B-4D0B-A0B0-A9DCF5EA1B9F}" presName="rootComposite" presStyleCnt="0"/>
      <dgm:spPr/>
    </dgm:pt>
    <dgm:pt modelId="{EF620EF1-84CA-48FA-AFB8-251562C62B5A}" type="pres">
      <dgm:prSet presAssocID="{1C8DAE63-417B-4D0B-A0B0-A9DCF5EA1B9F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4E510-7715-41B4-9AAF-4EE69904C723}" type="pres">
      <dgm:prSet presAssocID="{1C8DAE63-417B-4D0B-A0B0-A9DCF5EA1B9F}" presName="rootConnector" presStyleLbl="node4" presStyleIdx="2" presStyleCnt="4"/>
      <dgm:spPr/>
      <dgm:t>
        <a:bodyPr/>
        <a:lstStyle/>
        <a:p>
          <a:endParaRPr lang="zh-CN" altLang="en-US"/>
        </a:p>
      </dgm:t>
    </dgm:pt>
    <dgm:pt modelId="{E6CD5633-D3DB-47DA-922C-CE6C438D5125}" type="pres">
      <dgm:prSet presAssocID="{1C8DAE63-417B-4D0B-A0B0-A9DCF5EA1B9F}" presName="hierChild4" presStyleCnt="0"/>
      <dgm:spPr/>
    </dgm:pt>
    <dgm:pt modelId="{68728570-4444-4F33-90A2-8E223EB36F34}" type="pres">
      <dgm:prSet presAssocID="{1C8DAE63-417B-4D0B-A0B0-A9DCF5EA1B9F}" presName="hierChild5" presStyleCnt="0"/>
      <dgm:spPr/>
    </dgm:pt>
    <dgm:pt modelId="{CF7A1B0F-6B69-4823-A55C-D9DE097F6AC1}" type="pres">
      <dgm:prSet presAssocID="{E737FD18-E8EC-4211-B784-720546787CEC}" presName="Name37" presStyleLbl="parChTrans1D4" presStyleIdx="3" presStyleCnt="4"/>
      <dgm:spPr/>
      <dgm:t>
        <a:bodyPr/>
        <a:lstStyle/>
        <a:p>
          <a:endParaRPr lang="zh-CN" altLang="en-US"/>
        </a:p>
      </dgm:t>
    </dgm:pt>
    <dgm:pt modelId="{73F6A6F3-F4FA-4A9A-A612-7E1233B3D5AA}" type="pres">
      <dgm:prSet presAssocID="{DA78E711-B60C-4B77-B92C-6737B3ACCB53}" presName="hierRoot2" presStyleCnt="0">
        <dgm:presLayoutVars>
          <dgm:hierBranch val="init"/>
        </dgm:presLayoutVars>
      </dgm:prSet>
      <dgm:spPr/>
    </dgm:pt>
    <dgm:pt modelId="{00A7102E-4D53-4F3E-B1AB-721E5FAF4D77}" type="pres">
      <dgm:prSet presAssocID="{DA78E711-B60C-4B77-B92C-6737B3ACCB53}" presName="rootComposite" presStyleCnt="0"/>
      <dgm:spPr/>
    </dgm:pt>
    <dgm:pt modelId="{BBF1BDC4-E421-4A9B-B465-FAB72F94D76E}" type="pres">
      <dgm:prSet presAssocID="{DA78E711-B60C-4B77-B92C-6737B3ACCB53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204285-7C3F-475F-9342-9ED8ADFFC1C4}" type="pres">
      <dgm:prSet presAssocID="{DA78E711-B60C-4B77-B92C-6737B3ACCB53}" presName="rootConnector" presStyleLbl="node4" presStyleIdx="3" presStyleCnt="4"/>
      <dgm:spPr/>
      <dgm:t>
        <a:bodyPr/>
        <a:lstStyle/>
        <a:p>
          <a:endParaRPr lang="zh-CN" altLang="en-US"/>
        </a:p>
      </dgm:t>
    </dgm:pt>
    <dgm:pt modelId="{B2C783B9-E264-47DA-9A5D-9EAB7537D951}" type="pres">
      <dgm:prSet presAssocID="{DA78E711-B60C-4B77-B92C-6737B3ACCB53}" presName="hierChild4" presStyleCnt="0"/>
      <dgm:spPr/>
    </dgm:pt>
    <dgm:pt modelId="{69973F83-346E-4B74-984C-91123D3CEF83}" type="pres">
      <dgm:prSet presAssocID="{DA78E711-B60C-4B77-B92C-6737B3ACCB53}" presName="hierChild5" presStyleCnt="0"/>
      <dgm:spPr/>
    </dgm:pt>
    <dgm:pt modelId="{25562F0D-4707-41C1-9AFE-A173C298A53F}" type="pres">
      <dgm:prSet presAssocID="{D8789704-ECED-41E2-8A20-77E864C06D7E}" presName="hierChild5" presStyleCnt="0"/>
      <dgm:spPr/>
    </dgm:pt>
    <dgm:pt modelId="{DA72CCFE-E330-41AA-97A2-0F5A7FF8D7B7}" type="pres">
      <dgm:prSet presAssocID="{D6AA333F-E2A4-4BB5-ABD6-6D9A5D365E1D}" presName="hierChild5" presStyleCnt="0"/>
      <dgm:spPr/>
    </dgm:pt>
    <dgm:pt modelId="{2CA05A27-0EFC-4A7B-9F29-B8A61471C71D}" type="pres">
      <dgm:prSet presAssocID="{7BEFF1C9-9635-4248-8A40-BD319D9F5781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E25FFB0C-9311-4497-B654-AE7310782C57}" type="pres">
      <dgm:prSet presAssocID="{6B0FE2FC-C98A-429E-B06F-0186C465AE84}" presName="hierRoot2" presStyleCnt="0">
        <dgm:presLayoutVars>
          <dgm:hierBranch val="init"/>
        </dgm:presLayoutVars>
      </dgm:prSet>
      <dgm:spPr/>
    </dgm:pt>
    <dgm:pt modelId="{EED86910-67BE-481B-8C9D-5671A9817D15}" type="pres">
      <dgm:prSet presAssocID="{6B0FE2FC-C98A-429E-B06F-0186C465AE84}" presName="rootComposite" presStyleCnt="0"/>
      <dgm:spPr/>
    </dgm:pt>
    <dgm:pt modelId="{58B2F488-D042-4D35-8CD6-7111B65BDDFA}" type="pres">
      <dgm:prSet presAssocID="{6B0FE2FC-C98A-429E-B06F-0186C465AE84}" presName="rootText" presStyleLbl="node2" presStyleIdx="2" presStyleCnt="7" custScaleX="210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CB7E73-C3E2-441B-A046-9DF8BE49AEDC}" type="pres">
      <dgm:prSet presAssocID="{6B0FE2FC-C98A-429E-B06F-0186C465AE84}" presName="rootConnector" presStyleLbl="node2" presStyleIdx="2" presStyleCnt="7"/>
      <dgm:spPr/>
      <dgm:t>
        <a:bodyPr/>
        <a:lstStyle/>
        <a:p>
          <a:endParaRPr lang="zh-CN" altLang="en-US"/>
        </a:p>
      </dgm:t>
    </dgm:pt>
    <dgm:pt modelId="{4FABF5AD-CBF5-4E49-8B54-5ABEB894D1FD}" type="pres">
      <dgm:prSet presAssocID="{6B0FE2FC-C98A-429E-B06F-0186C465AE84}" presName="hierChild4" presStyleCnt="0"/>
      <dgm:spPr/>
    </dgm:pt>
    <dgm:pt modelId="{AA232CD9-95BE-42F4-A770-986AE095C064}" type="pres">
      <dgm:prSet presAssocID="{6B0FE2FC-C98A-429E-B06F-0186C465AE84}" presName="hierChild5" presStyleCnt="0"/>
      <dgm:spPr/>
    </dgm:pt>
    <dgm:pt modelId="{CA80DBD1-42A3-41E8-805C-A34B5F4E6EFC}" type="pres">
      <dgm:prSet presAssocID="{819E6622-CCD0-492D-B104-519EB8745751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4E0DA50C-096B-41D5-9EAC-737D1BEFFAA5}" type="pres">
      <dgm:prSet presAssocID="{0E38887C-19A6-48BB-A3BE-DD786ECE77CC}" presName="hierRoot2" presStyleCnt="0">
        <dgm:presLayoutVars>
          <dgm:hierBranch val="init"/>
        </dgm:presLayoutVars>
      </dgm:prSet>
      <dgm:spPr/>
    </dgm:pt>
    <dgm:pt modelId="{336762E8-3D9F-444C-B34A-8E3663290AE3}" type="pres">
      <dgm:prSet presAssocID="{0E38887C-19A6-48BB-A3BE-DD786ECE77CC}" presName="rootComposite" presStyleCnt="0"/>
      <dgm:spPr/>
    </dgm:pt>
    <dgm:pt modelId="{F517BCD7-C25C-40EA-9DA7-A3332FC7346B}" type="pres">
      <dgm:prSet presAssocID="{0E38887C-19A6-48BB-A3BE-DD786ECE77C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BADE49-6E3F-4D38-81D4-17B09B6C27B2}" type="pres">
      <dgm:prSet presAssocID="{0E38887C-19A6-48BB-A3BE-DD786ECE77CC}" presName="rootConnector" presStyleLbl="node2" presStyleIdx="3" presStyleCnt="7"/>
      <dgm:spPr/>
      <dgm:t>
        <a:bodyPr/>
        <a:lstStyle/>
        <a:p>
          <a:endParaRPr lang="zh-CN" altLang="en-US"/>
        </a:p>
      </dgm:t>
    </dgm:pt>
    <dgm:pt modelId="{BA4B5B47-BCF0-4E7A-A5EC-359C5BDA78CD}" type="pres">
      <dgm:prSet presAssocID="{0E38887C-19A6-48BB-A3BE-DD786ECE77CC}" presName="hierChild4" presStyleCnt="0"/>
      <dgm:spPr/>
    </dgm:pt>
    <dgm:pt modelId="{F13BB06E-BC92-4605-9E2F-823477391373}" type="pres">
      <dgm:prSet presAssocID="{CC12A5E0-693A-4EC5-9EAD-CDEF4B9CFB72}" presName="Name37" presStyleLbl="parChTrans1D3" presStyleIdx="8" presStyleCnt="12"/>
      <dgm:spPr/>
      <dgm:t>
        <a:bodyPr/>
        <a:lstStyle/>
        <a:p>
          <a:endParaRPr lang="zh-CN" altLang="en-US"/>
        </a:p>
      </dgm:t>
    </dgm:pt>
    <dgm:pt modelId="{44F089D8-B56E-4704-BD7C-04ECD15912C9}" type="pres">
      <dgm:prSet presAssocID="{E35D586B-BDEA-4B39-ADD1-3030CF859685}" presName="hierRoot2" presStyleCnt="0">
        <dgm:presLayoutVars>
          <dgm:hierBranch val="init"/>
        </dgm:presLayoutVars>
      </dgm:prSet>
      <dgm:spPr/>
    </dgm:pt>
    <dgm:pt modelId="{81EA1C40-5624-4156-98D6-42F6128B1ADF}" type="pres">
      <dgm:prSet presAssocID="{E35D586B-BDEA-4B39-ADD1-3030CF859685}" presName="rootComposite" presStyleCnt="0"/>
      <dgm:spPr/>
    </dgm:pt>
    <dgm:pt modelId="{C69120D8-18F8-4F1C-A944-DC4D511B2692}" type="pres">
      <dgm:prSet presAssocID="{E35D586B-BDEA-4B39-ADD1-3030CF859685}" presName="rootText" presStyleLbl="node3" presStyleIdx="8" presStyleCnt="12" custScaleX="1685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3A1A0E-F276-475A-B813-9468EB759DE5}" type="pres">
      <dgm:prSet presAssocID="{E35D586B-BDEA-4B39-ADD1-3030CF859685}" presName="rootConnector" presStyleLbl="node3" presStyleIdx="8" presStyleCnt="12"/>
      <dgm:spPr/>
      <dgm:t>
        <a:bodyPr/>
        <a:lstStyle/>
        <a:p>
          <a:endParaRPr lang="zh-CN" altLang="en-US"/>
        </a:p>
      </dgm:t>
    </dgm:pt>
    <dgm:pt modelId="{61E2B747-41C6-473C-ADBF-56BA77F17BA3}" type="pres">
      <dgm:prSet presAssocID="{E35D586B-BDEA-4B39-ADD1-3030CF859685}" presName="hierChild4" presStyleCnt="0"/>
      <dgm:spPr/>
    </dgm:pt>
    <dgm:pt modelId="{A5550CDF-C4C8-4188-B47B-0A92C1354D08}" type="pres">
      <dgm:prSet presAssocID="{E35D586B-BDEA-4B39-ADD1-3030CF859685}" presName="hierChild5" presStyleCnt="0"/>
      <dgm:spPr/>
    </dgm:pt>
    <dgm:pt modelId="{DF30D971-A119-4339-9483-86702D9F3A79}" type="pres">
      <dgm:prSet presAssocID="{D0A4E2C6-ADF6-4E99-A8F3-471E7E854958}" presName="Name37" presStyleLbl="parChTrans1D3" presStyleIdx="9" presStyleCnt="12"/>
      <dgm:spPr/>
      <dgm:t>
        <a:bodyPr/>
        <a:lstStyle/>
        <a:p>
          <a:endParaRPr lang="zh-CN" altLang="en-US"/>
        </a:p>
      </dgm:t>
    </dgm:pt>
    <dgm:pt modelId="{DE1835CE-7BEF-44AA-96C1-9E1A720F02B8}" type="pres">
      <dgm:prSet presAssocID="{544C4C77-A68C-4CF1-984F-BEC8847818C9}" presName="hierRoot2" presStyleCnt="0">
        <dgm:presLayoutVars>
          <dgm:hierBranch val="init"/>
        </dgm:presLayoutVars>
      </dgm:prSet>
      <dgm:spPr/>
    </dgm:pt>
    <dgm:pt modelId="{AFB134D0-142C-4F38-85CC-8BF19C14FD43}" type="pres">
      <dgm:prSet presAssocID="{544C4C77-A68C-4CF1-984F-BEC8847818C9}" presName="rootComposite" presStyleCnt="0"/>
      <dgm:spPr/>
    </dgm:pt>
    <dgm:pt modelId="{ECF4A8E8-27CF-4181-AD8A-6A6E1A0F0A71}" type="pres">
      <dgm:prSet presAssocID="{544C4C77-A68C-4CF1-984F-BEC8847818C9}" presName="rootText" presStyleLbl="node3" presStyleIdx="9" presStyleCnt="12" custScaleX="1685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753E0A-0067-4E3D-8CA6-7229986DFA41}" type="pres">
      <dgm:prSet presAssocID="{544C4C77-A68C-4CF1-984F-BEC8847818C9}" presName="rootConnector" presStyleLbl="node3" presStyleIdx="9" presStyleCnt="12"/>
      <dgm:spPr/>
      <dgm:t>
        <a:bodyPr/>
        <a:lstStyle/>
        <a:p>
          <a:endParaRPr lang="zh-CN" altLang="en-US"/>
        </a:p>
      </dgm:t>
    </dgm:pt>
    <dgm:pt modelId="{42FE9A17-1950-44B6-AFC4-24A7BEF8CADC}" type="pres">
      <dgm:prSet presAssocID="{544C4C77-A68C-4CF1-984F-BEC8847818C9}" presName="hierChild4" presStyleCnt="0"/>
      <dgm:spPr/>
    </dgm:pt>
    <dgm:pt modelId="{A09D71CA-EADF-47C0-8FB5-F157149931D1}" type="pres">
      <dgm:prSet presAssocID="{544C4C77-A68C-4CF1-984F-BEC8847818C9}" presName="hierChild5" presStyleCnt="0"/>
      <dgm:spPr/>
    </dgm:pt>
    <dgm:pt modelId="{0E57A40E-84B7-4300-999E-A5C02439F644}" type="pres">
      <dgm:prSet presAssocID="{6C770DF2-7334-4D03-B9C4-C757A94F5EF2}" presName="Name37" presStyleLbl="parChTrans1D3" presStyleIdx="10" presStyleCnt="12"/>
      <dgm:spPr/>
      <dgm:t>
        <a:bodyPr/>
        <a:lstStyle/>
        <a:p>
          <a:endParaRPr lang="zh-CN" altLang="en-US"/>
        </a:p>
      </dgm:t>
    </dgm:pt>
    <dgm:pt modelId="{B63403E1-2B40-4D70-896E-C95F72B94F37}" type="pres">
      <dgm:prSet presAssocID="{8BC97658-080F-4CA0-825B-3649BBF591B1}" presName="hierRoot2" presStyleCnt="0">
        <dgm:presLayoutVars>
          <dgm:hierBranch val="init"/>
        </dgm:presLayoutVars>
      </dgm:prSet>
      <dgm:spPr/>
    </dgm:pt>
    <dgm:pt modelId="{A8E535E1-C274-4BC1-8814-81F73EA68582}" type="pres">
      <dgm:prSet presAssocID="{8BC97658-080F-4CA0-825B-3649BBF591B1}" presName="rootComposite" presStyleCnt="0"/>
      <dgm:spPr/>
    </dgm:pt>
    <dgm:pt modelId="{305A31A5-1A2A-44FF-B252-D5DEA736AA45}" type="pres">
      <dgm:prSet presAssocID="{8BC97658-080F-4CA0-825B-3649BBF591B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2A530D-38BE-4717-A2C5-19E545337744}" type="pres">
      <dgm:prSet presAssocID="{8BC97658-080F-4CA0-825B-3649BBF591B1}" presName="rootConnector" presStyleLbl="node3" presStyleIdx="10" presStyleCnt="12"/>
      <dgm:spPr/>
      <dgm:t>
        <a:bodyPr/>
        <a:lstStyle/>
        <a:p>
          <a:endParaRPr lang="zh-CN" altLang="en-US"/>
        </a:p>
      </dgm:t>
    </dgm:pt>
    <dgm:pt modelId="{DF72F4E2-50A8-4A3E-98B4-4D3ED8CA7845}" type="pres">
      <dgm:prSet presAssocID="{8BC97658-080F-4CA0-825B-3649BBF591B1}" presName="hierChild4" presStyleCnt="0"/>
      <dgm:spPr/>
    </dgm:pt>
    <dgm:pt modelId="{138F4B59-799F-48E6-8885-893DC1BC4B52}" type="pres">
      <dgm:prSet presAssocID="{8BC97658-080F-4CA0-825B-3649BBF591B1}" presName="hierChild5" presStyleCnt="0"/>
      <dgm:spPr/>
    </dgm:pt>
    <dgm:pt modelId="{7440A1BD-03E5-4C96-874F-49319277127B}" type="pres">
      <dgm:prSet presAssocID="{2A5D3C7C-52BF-4A7B-88B6-0DE6364DBB4E}" presName="Name37" presStyleLbl="parChTrans1D3" presStyleIdx="11" presStyleCnt="12"/>
      <dgm:spPr/>
      <dgm:t>
        <a:bodyPr/>
        <a:lstStyle/>
        <a:p>
          <a:endParaRPr lang="zh-CN" altLang="en-US"/>
        </a:p>
      </dgm:t>
    </dgm:pt>
    <dgm:pt modelId="{E0CD6782-1E31-4467-A6CA-1A7BA2AD7B79}" type="pres">
      <dgm:prSet presAssocID="{B1222811-C099-4125-8E0E-BEF896CCA04A}" presName="hierRoot2" presStyleCnt="0">
        <dgm:presLayoutVars>
          <dgm:hierBranch val="init"/>
        </dgm:presLayoutVars>
      </dgm:prSet>
      <dgm:spPr/>
    </dgm:pt>
    <dgm:pt modelId="{04C9C9C9-5E1A-4CA5-9354-ED468ABE7E55}" type="pres">
      <dgm:prSet presAssocID="{B1222811-C099-4125-8E0E-BEF896CCA04A}" presName="rootComposite" presStyleCnt="0"/>
      <dgm:spPr/>
    </dgm:pt>
    <dgm:pt modelId="{E2B80324-1132-4CE0-9222-655616A99A70}" type="pres">
      <dgm:prSet presAssocID="{B1222811-C099-4125-8E0E-BEF896CCA04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6C45B0-0018-4C2F-B9EE-051FF32304A1}" type="pres">
      <dgm:prSet presAssocID="{B1222811-C099-4125-8E0E-BEF896CCA04A}" presName="rootConnector" presStyleLbl="node3" presStyleIdx="11" presStyleCnt="12"/>
      <dgm:spPr/>
      <dgm:t>
        <a:bodyPr/>
        <a:lstStyle/>
        <a:p>
          <a:endParaRPr lang="zh-CN" altLang="en-US"/>
        </a:p>
      </dgm:t>
    </dgm:pt>
    <dgm:pt modelId="{4633EAB7-79BF-45C6-98AD-B2ACC9385EED}" type="pres">
      <dgm:prSet presAssocID="{B1222811-C099-4125-8E0E-BEF896CCA04A}" presName="hierChild4" presStyleCnt="0"/>
      <dgm:spPr/>
    </dgm:pt>
    <dgm:pt modelId="{3D7F482A-A5A2-423B-ABAD-57D81ABA882B}" type="pres">
      <dgm:prSet presAssocID="{B1222811-C099-4125-8E0E-BEF896CCA04A}" presName="hierChild5" presStyleCnt="0"/>
      <dgm:spPr/>
    </dgm:pt>
    <dgm:pt modelId="{C6D6845F-C29D-4360-AC7E-8D1CC48115C9}" type="pres">
      <dgm:prSet presAssocID="{0E38887C-19A6-48BB-A3BE-DD786ECE77CC}" presName="hierChild5" presStyleCnt="0"/>
      <dgm:spPr/>
    </dgm:pt>
    <dgm:pt modelId="{BF51BD0D-D680-40BF-8B64-493EEAA546AC}" type="pres">
      <dgm:prSet presAssocID="{9AF492DD-C62F-42F9-81C1-307D16299FC6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2C5EDA3F-32E1-4CCF-96A8-4D1D028D717C}" type="pres">
      <dgm:prSet presAssocID="{764A6AA8-6388-4461-B558-8095EFC0F72F}" presName="hierRoot2" presStyleCnt="0">
        <dgm:presLayoutVars>
          <dgm:hierBranch val="init"/>
        </dgm:presLayoutVars>
      </dgm:prSet>
      <dgm:spPr/>
    </dgm:pt>
    <dgm:pt modelId="{CA8C2E95-1129-4B05-A507-8CEDB06DA711}" type="pres">
      <dgm:prSet presAssocID="{764A6AA8-6388-4461-B558-8095EFC0F72F}" presName="rootComposite" presStyleCnt="0"/>
      <dgm:spPr/>
    </dgm:pt>
    <dgm:pt modelId="{3B20820E-DBB0-4686-B076-411B86335D54}" type="pres">
      <dgm:prSet presAssocID="{764A6AA8-6388-4461-B558-8095EFC0F72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D80E3-9608-4FC2-B918-25D1E0D2A41D}" type="pres">
      <dgm:prSet presAssocID="{764A6AA8-6388-4461-B558-8095EFC0F72F}" presName="rootConnector" presStyleLbl="node2" presStyleIdx="4" presStyleCnt="7"/>
      <dgm:spPr/>
      <dgm:t>
        <a:bodyPr/>
        <a:lstStyle/>
        <a:p>
          <a:endParaRPr lang="zh-CN" altLang="en-US"/>
        </a:p>
      </dgm:t>
    </dgm:pt>
    <dgm:pt modelId="{2CDF4822-D50A-487E-B4F2-992743A4B976}" type="pres">
      <dgm:prSet presAssocID="{764A6AA8-6388-4461-B558-8095EFC0F72F}" presName="hierChild4" presStyleCnt="0"/>
      <dgm:spPr/>
    </dgm:pt>
    <dgm:pt modelId="{2E75EFFC-3565-493D-99D1-1695C14477EF}" type="pres">
      <dgm:prSet presAssocID="{764A6AA8-6388-4461-B558-8095EFC0F72F}" presName="hierChild5" presStyleCnt="0"/>
      <dgm:spPr/>
    </dgm:pt>
    <dgm:pt modelId="{662A4E93-8FD9-4E9B-8C32-8F8440488C2C}" type="pres">
      <dgm:prSet presAssocID="{467DD197-4973-4880-ACE8-BCD8FC22F321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C3031697-C8F2-4701-B455-797348570D24}" type="pres">
      <dgm:prSet presAssocID="{0899FB38-007C-4DB2-88BA-8C065CC49F35}" presName="hierRoot2" presStyleCnt="0">
        <dgm:presLayoutVars>
          <dgm:hierBranch val="init"/>
        </dgm:presLayoutVars>
      </dgm:prSet>
      <dgm:spPr/>
    </dgm:pt>
    <dgm:pt modelId="{84F525AD-B547-4163-827A-2B926328FAD0}" type="pres">
      <dgm:prSet presAssocID="{0899FB38-007C-4DB2-88BA-8C065CC49F35}" presName="rootComposite" presStyleCnt="0"/>
      <dgm:spPr/>
    </dgm:pt>
    <dgm:pt modelId="{40A22BC6-F593-416E-99B1-F60AB2205D1A}" type="pres">
      <dgm:prSet presAssocID="{0899FB38-007C-4DB2-88BA-8C065CC49F35}" presName="rootText" presStyleLbl="node2" presStyleIdx="5" presStyleCnt="7" custScaleX="1414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50F6A5-4BC0-4AA7-9274-6A05F970D26E}" type="pres">
      <dgm:prSet presAssocID="{0899FB38-007C-4DB2-88BA-8C065CC49F35}" presName="rootConnector" presStyleLbl="node2" presStyleIdx="5" presStyleCnt="7"/>
      <dgm:spPr/>
      <dgm:t>
        <a:bodyPr/>
        <a:lstStyle/>
        <a:p>
          <a:endParaRPr lang="zh-CN" altLang="en-US"/>
        </a:p>
      </dgm:t>
    </dgm:pt>
    <dgm:pt modelId="{0FC89D39-ED35-4A35-87C2-B9E42E187E62}" type="pres">
      <dgm:prSet presAssocID="{0899FB38-007C-4DB2-88BA-8C065CC49F35}" presName="hierChild4" presStyleCnt="0"/>
      <dgm:spPr/>
    </dgm:pt>
    <dgm:pt modelId="{147878CD-A96E-4C1A-90EF-AA4BE325D5A3}" type="pres">
      <dgm:prSet presAssocID="{0899FB38-007C-4DB2-88BA-8C065CC49F35}" presName="hierChild5" presStyleCnt="0"/>
      <dgm:spPr/>
    </dgm:pt>
    <dgm:pt modelId="{5C7A36A6-A9D6-42E5-8605-F3DBBFA39A40}" type="pres">
      <dgm:prSet presAssocID="{CE20D0A3-209B-451F-8BBB-9EA14464E1E4}" presName="Name37" presStyleLbl="parChTrans1D2" presStyleIdx="6" presStyleCnt="7"/>
      <dgm:spPr/>
      <dgm:t>
        <a:bodyPr/>
        <a:lstStyle/>
        <a:p>
          <a:endParaRPr lang="zh-CN" altLang="en-US"/>
        </a:p>
      </dgm:t>
    </dgm:pt>
    <dgm:pt modelId="{F9F5088E-06E3-48E8-ABB2-E09022DE224B}" type="pres">
      <dgm:prSet presAssocID="{6EC60A1F-6707-4BCB-B2FA-7924605EF5E8}" presName="hierRoot2" presStyleCnt="0">
        <dgm:presLayoutVars>
          <dgm:hierBranch val="init"/>
        </dgm:presLayoutVars>
      </dgm:prSet>
      <dgm:spPr/>
    </dgm:pt>
    <dgm:pt modelId="{E6C32B2D-213D-4353-88D0-682DA38F8E4A}" type="pres">
      <dgm:prSet presAssocID="{6EC60A1F-6707-4BCB-B2FA-7924605EF5E8}" presName="rootComposite" presStyleCnt="0"/>
      <dgm:spPr/>
    </dgm:pt>
    <dgm:pt modelId="{2CFB1B80-7F35-4666-96F7-C9CBCEF7CFF2}" type="pres">
      <dgm:prSet presAssocID="{6EC60A1F-6707-4BCB-B2FA-7924605EF5E8}" presName="rootText" presStyleLbl="node2" presStyleIdx="6" presStyleCnt="7" custScaleX="1728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C4C472-B4CD-4067-9B46-50CF5F889304}" type="pres">
      <dgm:prSet presAssocID="{6EC60A1F-6707-4BCB-B2FA-7924605EF5E8}" presName="rootConnector" presStyleLbl="node2" presStyleIdx="6" presStyleCnt="7"/>
      <dgm:spPr/>
      <dgm:t>
        <a:bodyPr/>
        <a:lstStyle/>
        <a:p>
          <a:endParaRPr lang="zh-CN" altLang="en-US"/>
        </a:p>
      </dgm:t>
    </dgm:pt>
    <dgm:pt modelId="{E6ACFAC3-F4D6-468F-A59A-5361B6C2B51D}" type="pres">
      <dgm:prSet presAssocID="{6EC60A1F-6707-4BCB-B2FA-7924605EF5E8}" presName="hierChild4" presStyleCnt="0"/>
      <dgm:spPr/>
    </dgm:pt>
    <dgm:pt modelId="{C3017F68-1F90-4022-BDF5-7280E6897683}" type="pres">
      <dgm:prSet presAssocID="{6EC60A1F-6707-4BCB-B2FA-7924605EF5E8}" presName="hierChild5" presStyleCnt="0"/>
      <dgm:spPr/>
    </dgm:pt>
    <dgm:pt modelId="{4815CFD9-DB3B-4398-A9AC-FAD9681A4210}" type="pres">
      <dgm:prSet presAssocID="{29BE66BF-FDDE-4E4B-8F3A-DB64D4465D10}" presName="hierChild3" presStyleCnt="0"/>
      <dgm:spPr/>
    </dgm:pt>
  </dgm:ptLst>
  <dgm:cxnLst>
    <dgm:cxn modelId="{04931B7F-BE7A-4FAC-95FC-3E1AAA0541D0}" type="presOf" srcId="{29BE66BF-FDDE-4E4B-8F3A-DB64D4465D10}" destId="{172E6CB1-F846-41E9-B0D0-D813B1F90CF4}" srcOrd="0" destOrd="0" presId="urn:microsoft.com/office/officeart/2005/8/layout/orgChart1"/>
    <dgm:cxn modelId="{A6D1BE8D-C7C1-4E05-8D9F-B5E9FA67807E}" srcId="{29BE66BF-FDDE-4E4B-8F3A-DB64D4465D10}" destId="{764A6AA8-6388-4461-B558-8095EFC0F72F}" srcOrd="4" destOrd="0" parTransId="{9AF492DD-C62F-42F9-81C1-307D16299FC6}" sibTransId="{1202BD15-CFAA-4338-B9E9-9F603212AFC0}"/>
    <dgm:cxn modelId="{94D9B48E-D004-4C61-987B-4C8E8715F63E}" srcId="{21ED8F1A-6E17-45E8-82CB-C3514B543958}" destId="{B99B4B12-0235-4A60-AC67-B8B4855A7634}" srcOrd="0" destOrd="0" parTransId="{A7487872-B7C5-4EB4-8D24-70973C9A6155}" sibTransId="{FF6CA7CC-836A-4768-A27B-3588DAD6A640}"/>
    <dgm:cxn modelId="{493C3E81-14C8-40F7-9623-5EEF8749EF20}" type="presOf" srcId="{544C4C77-A68C-4CF1-984F-BEC8847818C9}" destId="{5D753E0A-0067-4E3D-8CA6-7229986DFA41}" srcOrd="1" destOrd="0" presId="urn:microsoft.com/office/officeart/2005/8/layout/orgChart1"/>
    <dgm:cxn modelId="{016670AE-1E7B-461B-B29B-DCA173959235}" type="presOf" srcId="{21ED8F1A-6E17-45E8-82CB-C3514B543958}" destId="{C4BFD506-B6FE-498C-8550-CC6AA952EB70}" srcOrd="1" destOrd="0" presId="urn:microsoft.com/office/officeart/2005/8/layout/orgChart1"/>
    <dgm:cxn modelId="{192335AA-49A3-4434-9D51-6F117E52FAAB}" srcId="{21ED8F1A-6E17-45E8-82CB-C3514B543958}" destId="{45C1B44E-FD2F-47A3-8077-53AFE3055D18}" srcOrd="2" destOrd="0" parTransId="{2E822440-4C13-4ED1-A1F6-5DBBC1BBCA2B}" sibTransId="{91BDC0CB-C7C0-45B8-9479-DD13FA1576C5}"/>
    <dgm:cxn modelId="{7CE02301-0D0F-44E6-9185-1FEA0C1318E8}" srcId="{D6AA333F-E2A4-4BB5-ABD6-6D9A5D365E1D}" destId="{974CC243-C051-46F0-8834-8EC8BF899B1E}" srcOrd="2" destOrd="0" parTransId="{15DA4882-638B-4AF0-AC39-CCA66EDF0302}" sibTransId="{22B928EC-EE8B-4F4B-AC40-25E594939623}"/>
    <dgm:cxn modelId="{2DC9BB38-B443-4CFA-AC50-E445D84F2684}" type="presOf" srcId="{F7EE7EB9-CEED-4EFC-8FD7-CD9A34C37C29}" destId="{ABA19F5C-2331-428A-A9EA-56D63BF990AA}" srcOrd="0" destOrd="0" presId="urn:microsoft.com/office/officeart/2005/8/layout/orgChart1"/>
    <dgm:cxn modelId="{B00D0B53-E1A0-4647-AE35-6A5C5B2ABA28}" type="presOf" srcId="{CC12A5E0-693A-4EC5-9EAD-CDEF4B9CFB72}" destId="{F13BB06E-BC92-4605-9E2F-823477391373}" srcOrd="0" destOrd="0" presId="urn:microsoft.com/office/officeart/2005/8/layout/orgChart1"/>
    <dgm:cxn modelId="{50CD93E9-AED2-4861-A46F-6D59C2BB6221}" type="presOf" srcId="{764A6AA8-6388-4461-B558-8095EFC0F72F}" destId="{3B20820E-DBB0-4686-B076-411B86335D54}" srcOrd="0" destOrd="0" presId="urn:microsoft.com/office/officeart/2005/8/layout/orgChart1"/>
    <dgm:cxn modelId="{DF08338C-EF16-46B6-BE30-6EE13C6D0C7F}" srcId="{29BE66BF-FDDE-4E4B-8F3A-DB64D4465D10}" destId="{6EC60A1F-6707-4BCB-B2FA-7924605EF5E8}" srcOrd="6" destOrd="0" parTransId="{CE20D0A3-209B-451F-8BBB-9EA14464E1E4}" sibTransId="{0FA77F86-D80D-4C93-BC26-31A70D16CF0D}"/>
    <dgm:cxn modelId="{56C11043-608D-4B58-86DC-1061641A7D35}" type="presOf" srcId="{6EC60A1F-6707-4BCB-B2FA-7924605EF5E8}" destId="{40C4C472-B4CD-4067-9B46-50CF5F889304}" srcOrd="1" destOrd="0" presId="urn:microsoft.com/office/officeart/2005/8/layout/orgChart1"/>
    <dgm:cxn modelId="{1619A23D-A413-4645-9F3E-E802605B6DDA}" type="presOf" srcId="{6B0FE2FC-C98A-429E-B06F-0186C465AE84}" destId="{58B2F488-D042-4D35-8CD6-7111B65BDDFA}" srcOrd="0" destOrd="0" presId="urn:microsoft.com/office/officeart/2005/8/layout/orgChart1"/>
    <dgm:cxn modelId="{0E2D421F-2630-4FEF-B27F-07039075360B}" type="presOf" srcId="{8BC97658-080F-4CA0-825B-3649BBF591B1}" destId="{305A31A5-1A2A-44FF-B252-D5DEA736AA45}" srcOrd="0" destOrd="0" presId="urn:microsoft.com/office/officeart/2005/8/layout/orgChart1"/>
    <dgm:cxn modelId="{E13B7CD2-EA78-43A2-A14C-4B94845561C0}" type="presOf" srcId="{1C8DAE63-417B-4D0B-A0B0-A9DCF5EA1B9F}" destId="{ABD4E510-7715-41B4-9AAF-4EE69904C723}" srcOrd="1" destOrd="0" presId="urn:microsoft.com/office/officeart/2005/8/layout/orgChart1"/>
    <dgm:cxn modelId="{DBA76433-8F09-4BDC-A520-8DB58094FCD7}" type="presOf" srcId="{CD749FE5-9676-43C1-836D-D21AF2B9AC5C}" destId="{5FCE8C51-4852-4F1C-BCEA-D568649F15F3}" srcOrd="0" destOrd="0" presId="urn:microsoft.com/office/officeart/2005/8/layout/orgChart1"/>
    <dgm:cxn modelId="{85EFB8AA-29A1-4CAC-ADFD-AEB1D27D2AF1}" type="presOf" srcId="{D020E28A-D6B6-453B-A7B3-C55E20CB09BD}" destId="{9FDE53E1-36FF-42F9-AB95-76A75E7EEAF6}" srcOrd="1" destOrd="0" presId="urn:microsoft.com/office/officeart/2005/8/layout/orgChart1"/>
    <dgm:cxn modelId="{C67EEB24-6F2E-4845-A01C-55B9A6B4E5EF}" type="presOf" srcId="{48972EE8-496E-4986-A7A4-F96A5B9EDF40}" destId="{0E0F1885-7990-460B-826D-C81D28C1CEBD}" srcOrd="1" destOrd="0" presId="urn:microsoft.com/office/officeart/2005/8/layout/orgChart1"/>
    <dgm:cxn modelId="{662B588E-A7E5-44CF-862B-64231167E2A2}" type="presOf" srcId="{0E38887C-19A6-48BB-A3BE-DD786ECE77CC}" destId="{F517BCD7-C25C-40EA-9DA7-A3332FC7346B}" srcOrd="0" destOrd="0" presId="urn:microsoft.com/office/officeart/2005/8/layout/orgChart1"/>
    <dgm:cxn modelId="{31795328-1578-44CE-A959-9D470450AC08}" type="presOf" srcId="{9AF492DD-C62F-42F9-81C1-307D16299FC6}" destId="{BF51BD0D-D680-40BF-8B64-493EEAA546AC}" srcOrd="0" destOrd="0" presId="urn:microsoft.com/office/officeart/2005/8/layout/orgChart1"/>
    <dgm:cxn modelId="{E9DF9EB7-1C8E-46E7-9EED-FEE655A4E909}" type="presOf" srcId="{6EC60A1F-6707-4BCB-B2FA-7924605EF5E8}" destId="{2CFB1B80-7F35-4666-96F7-C9CBCEF7CFF2}" srcOrd="0" destOrd="0" presId="urn:microsoft.com/office/officeart/2005/8/layout/orgChart1"/>
    <dgm:cxn modelId="{FFEF2E71-B524-4738-BD9F-84E6DDE3B662}" type="presOf" srcId="{8BC97658-080F-4CA0-825B-3649BBF591B1}" destId="{852A530D-38BE-4717-A2C5-19E545337744}" srcOrd="1" destOrd="0" presId="urn:microsoft.com/office/officeart/2005/8/layout/orgChart1"/>
    <dgm:cxn modelId="{01FA9889-D5FA-4489-935B-20D4AC521E2C}" type="presOf" srcId="{0E38887C-19A6-48BB-A3BE-DD786ECE77CC}" destId="{10BADE49-6E3F-4D38-81D4-17B09B6C27B2}" srcOrd="1" destOrd="0" presId="urn:microsoft.com/office/officeart/2005/8/layout/orgChart1"/>
    <dgm:cxn modelId="{FA16707A-3F66-4A65-85B2-0200D064EE96}" srcId="{29BE66BF-FDDE-4E4B-8F3A-DB64D4465D10}" destId="{0899FB38-007C-4DB2-88BA-8C065CC49F35}" srcOrd="5" destOrd="0" parTransId="{467DD197-4973-4880-ACE8-BCD8FC22F321}" sibTransId="{6CA09398-82FD-41E1-9A5C-E5E1B1D794DA}"/>
    <dgm:cxn modelId="{5CD2BD9A-A902-474D-AFE3-8054899A1047}" type="presOf" srcId="{845E520E-053D-4316-B315-7C8F4639BB86}" destId="{BE04AEDA-2CE9-4133-AD97-242BC751B9F0}" srcOrd="1" destOrd="0" presId="urn:microsoft.com/office/officeart/2005/8/layout/orgChart1"/>
    <dgm:cxn modelId="{FB33076F-DEB9-4A02-893C-E362132B2AE9}" type="presOf" srcId="{974CC243-C051-46F0-8834-8EC8BF899B1E}" destId="{DB903ED2-9C57-4997-9206-6CBC87FF2499}" srcOrd="0" destOrd="0" presId="urn:microsoft.com/office/officeart/2005/8/layout/orgChart1"/>
    <dgm:cxn modelId="{AF199E0E-E899-4F2B-BE91-A8F25268F935}" srcId="{D020E28A-D6B6-453B-A7B3-C55E20CB09BD}" destId="{CD749FE5-9676-43C1-836D-D21AF2B9AC5C}" srcOrd="0" destOrd="0" parTransId="{3DE63CB5-09E5-47F7-AAAC-A377555F60CB}" sibTransId="{29D4527C-B1C9-4DD8-89F6-415A35FF374C}"/>
    <dgm:cxn modelId="{22C8347B-6D19-4C6E-B64B-EC34C6284258}" type="presOf" srcId="{544C4C77-A68C-4CF1-984F-BEC8847818C9}" destId="{ECF4A8E8-27CF-4181-AD8A-6A6E1A0F0A71}" srcOrd="0" destOrd="0" presId="urn:microsoft.com/office/officeart/2005/8/layout/orgChart1"/>
    <dgm:cxn modelId="{102C336A-88B5-485D-B491-EC38AB3DD294}" type="presOf" srcId="{29BE66BF-FDDE-4E4B-8F3A-DB64D4465D10}" destId="{950EAC6B-C92A-4687-AC10-205F1415C081}" srcOrd="1" destOrd="0" presId="urn:microsoft.com/office/officeart/2005/8/layout/orgChart1"/>
    <dgm:cxn modelId="{6CF99AE3-8446-46AF-91F6-7EE6C2341098}" srcId="{F7EE7EB9-CEED-4EFC-8FD7-CD9A34C37C29}" destId="{29BE66BF-FDDE-4E4B-8F3A-DB64D4465D10}" srcOrd="0" destOrd="0" parTransId="{B7665809-06C1-49DD-B940-5C0B4EEC6C09}" sibTransId="{287DEE14-72E4-4373-AFEA-055F2374EFC4}"/>
    <dgm:cxn modelId="{79DCE8A6-C920-48DB-888B-7565B2B953BE}" type="presOf" srcId="{7BEFF1C9-9635-4248-8A40-BD319D9F5781}" destId="{2CA05A27-0EFC-4A7B-9F29-B8A61471C71D}" srcOrd="0" destOrd="0" presId="urn:microsoft.com/office/officeart/2005/8/layout/orgChart1"/>
    <dgm:cxn modelId="{F89C9C62-99A0-49F3-A56B-0E7D059E311A}" type="presOf" srcId="{845E520E-053D-4316-B315-7C8F4639BB86}" destId="{F5746C8A-DE3E-4F0A-9D4D-2D617836C21A}" srcOrd="0" destOrd="0" presId="urn:microsoft.com/office/officeart/2005/8/layout/orgChart1"/>
    <dgm:cxn modelId="{3A50750F-50EF-41F8-832B-041B9F5CFAB7}" srcId="{0E38887C-19A6-48BB-A3BE-DD786ECE77CC}" destId="{8BC97658-080F-4CA0-825B-3649BBF591B1}" srcOrd="2" destOrd="0" parTransId="{6C770DF2-7334-4D03-B9C4-C757A94F5EF2}" sibTransId="{E2C2E43F-EFA4-438D-8D93-BAB516ED31CC}"/>
    <dgm:cxn modelId="{800D7C05-EFEE-4636-9768-82957E91B61D}" type="presOf" srcId="{A7487872-B7C5-4EB4-8D24-70973C9A6155}" destId="{F912D95F-9921-464F-9345-F812151D2A34}" srcOrd="0" destOrd="0" presId="urn:microsoft.com/office/officeart/2005/8/layout/orgChart1"/>
    <dgm:cxn modelId="{E3CF6425-1258-49C0-AEC2-31915866650F}" type="presOf" srcId="{D020E28A-D6B6-453B-A7B3-C55E20CB09BD}" destId="{BE0B52C7-E057-4683-A665-DFAEA916F08B}" srcOrd="0" destOrd="0" presId="urn:microsoft.com/office/officeart/2005/8/layout/orgChart1"/>
    <dgm:cxn modelId="{D1B85D4C-8F4E-4B1C-B771-0AEAD9481655}" type="presOf" srcId="{2A5D3C7C-52BF-4A7B-88B6-0DE6364DBB4E}" destId="{7440A1BD-03E5-4C96-874F-49319277127B}" srcOrd="0" destOrd="0" presId="urn:microsoft.com/office/officeart/2005/8/layout/orgChart1"/>
    <dgm:cxn modelId="{05066241-2217-4378-AA7C-1BE136F21BD0}" type="presOf" srcId="{819E6622-CCD0-492D-B104-519EB8745751}" destId="{CA80DBD1-42A3-41E8-805C-A34B5F4E6EFC}" srcOrd="0" destOrd="0" presId="urn:microsoft.com/office/officeart/2005/8/layout/orgChart1"/>
    <dgm:cxn modelId="{54C89FCE-5108-4F68-8AAD-5F90DBB5D991}" type="presOf" srcId="{7AFDD728-B89E-4BB0-8427-8D284999CED1}" destId="{6AA914AB-3ED6-4D26-A1F7-CE8ED659DD51}" srcOrd="0" destOrd="0" presId="urn:microsoft.com/office/officeart/2005/8/layout/orgChart1"/>
    <dgm:cxn modelId="{40F896E8-BB51-4E8F-AE51-1CE9CE48B5B1}" type="presOf" srcId="{45C1B44E-FD2F-47A3-8077-53AFE3055D18}" destId="{70C661B7-8E29-43D3-9830-6569D0A0A821}" srcOrd="1" destOrd="0" presId="urn:microsoft.com/office/officeart/2005/8/layout/orgChart1"/>
    <dgm:cxn modelId="{17AA074A-764D-4D7E-AB2A-84D4964574B9}" type="presOf" srcId="{B1222811-C099-4125-8E0E-BEF896CCA04A}" destId="{E2B80324-1132-4CE0-9222-655616A99A70}" srcOrd="0" destOrd="0" presId="urn:microsoft.com/office/officeart/2005/8/layout/orgChart1"/>
    <dgm:cxn modelId="{BE36CC8B-5358-4FCD-AC5B-352B40A1006A}" type="presOf" srcId="{7AFDD728-B89E-4BB0-8427-8D284999CED1}" destId="{45555305-D7F8-41C9-A8A2-ED7F1F49610B}" srcOrd="1" destOrd="0" presId="urn:microsoft.com/office/officeart/2005/8/layout/orgChart1"/>
    <dgm:cxn modelId="{8798A141-2C4C-4D77-BE27-732A92C82C38}" srcId="{D8789704-ECED-41E2-8A20-77E864C06D7E}" destId="{DA78E711-B60C-4B77-B92C-6737B3ACCB53}" srcOrd="1" destOrd="0" parTransId="{E737FD18-E8EC-4211-B784-720546787CEC}" sibTransId="{DC57FD18-9318-46A3-9993-7B22D1957580}"/>
    <dgm:cxn modelId="{ABF44CFF-ADD0-497E-85D5-9FA26C81C022}" type="presOf" srcId="{2E822440-4C13-4ED1-A1F6-5DBBC1BBCA2B}" destId="{DDEB7EB4-94CA-4645-9BC5-EDEA5B7EFD38}" srcOrd="0" destOrd="0" presId="urn:microsoft.com/office/officeart/2005/8/layout/orgChart1"/>
    <dgm:cxn modelId="{9AE71CA5-B38F-4DE9-95CD-C1D9E7B7C41A}" type="presOf" srcId="{EB048C4E-B1D4-499E-B98F-6A3EE14064E6}" destId="{402A6F3D-C8B4-40E4-9961-23DEFAB85AE5}" srcOrd="0" destOrd="0" presId="urn:microsoft.com/office/officeart/2005/8/layout/orgChart1"/>
    <dgm:cxn modelId="{08542BC0-205B-4771-82EB-5E637E27B595}" type="presOf" srcId="{3C517CD1-9E44-476D-91B6-083A11406448}" destId="{87704160-2DB3-4EAF-BD9C-2B3BB66259F8}" srcOrd="0" destOrd="0" presId="urn:microsoft.com/office/officeart/2005/8/layout/orgChart1"/>
    <dgm:cxn modelId="{7E290502-31B3-4EA8-8635-0CBD11FDA1EA}" type="presOf" srcId="{467DD197-4973-4880-ACE8-BCD8FC22F321}" destId="{662A4E93-8FD9-4E9B-8C32-8F8440488C2C}" srcOrd="0" destOrd="0" presId="urn:microsoft.com/office/officeart/2005/8/layout/orgChart1"/>
    <dgm:cxn modelId="{08EA3F23-8E96-4C25-808B-6E45A9AF90AC}" type="presOf" srcId="{EB048C4E-B1D4-499E-B98F-6A3EE14064E6}" destId="{0DB9613C-CEBE-436B-A4B6-982B0ADC8DA2}" srcOrd="1" destOrd="0" presId="urn:microsoft.com/office/officeart/2005/8/layout/orgChart1"/>
    <dgm:cxn modelId="{84E5C964-B4A0-4B6A-B609-9A9BF38357C0}" type="presOf" srcId="{B1222811-C099-4125-8E0E-BEF896CCA04A}" destId="{D46C45B0-0018-4C2F-B9EE-051FF32304A1}" srcOrd="1" destOrd="0" presId="urn:microsoft.com/office/officeart/2005/8/layout/orgChart1"/>
    <dgm:cxn modelId="{CBCB2A8A-5F2B-43E6-81D3-414A5E9FEC6E}" type="presOf" srcId="{B99B4B12-0235-4A60-AC67-B8B4855A7634}" destId="{E8EBB1F0-80E4-4133-B073-C45E5DB75BA9}" srcOrd="1" destOrd="0" presId="urn:microsoft.com/office/officeart/2005/8/layout/orgChart1"/>
    <dgm:cxn modelId="{FD1CC2EC-4E0A-478C-B78C-210696637BA3}" type="presOf" srcId="{830A8864-1E91-449D-A0ED-E3FBF31C0091}" destId="{CBEE0BBE-284A-48FE-AE89-D1CA852BFEF9}" srcOrd="0" destOrd="0" presId="urn:microsoft.com/office/officeart/2005/8/layout/orgChart1"/>
    <dgm:cxn modelId="{3607697E-28DD-48A8-A2C9-B673648D7281}" type="presOf" srcId="{D6AA333F-E2A4-4BB5-ABD6-6D9A5D365E1D}" destId="{90C3AEB4-54C0-4492-B938-50D9466D4108}" srcOrd="0" destOrd="0" presId="urn:microsoft.com/office/officeart/2005/8/layout/orgChart1"/>
    <dgm:cxn modelId="{78EDAA82-93E4-4334-BC62-F1698B80EDD5}" type="presOf" srcId="{D8789704-ECED-41E2-8A20-77E864C06D7E}" destId="{5D0B4E4A-9AE7-4197-BD5B-036A83B881F9}" srcOrd="1" destOrd="0" presId="urn:microsoft.com/office/officeart/2005/8/layout/orgChart1"/>
    <dgm:cxn modelId="{F1BEC4B6-10E8-4FBF-B9CB-DAB0E06C6E20}" srcId="{0E38887C-19A6-48BB-A3BE-DD786ECE77CC}" destId="{544C4C77-A68C-4CF1-984F-BEC8847818C9}" srcOrd="1" destOrd="0" parTransId="{D0A4E2C6-ADF6-4E99-A8F3-471E7E854958}" sibTransId="{E7D3B1CB-E7A0-4666-BE8A-4B16086DE0B7}"/>
    <dgm:cxn modelId="{708B740F-CD9D-483E-BEB5-44A786C9B7CF}" type="presOf" srcId="{0899FB38-007C-4DB2-88BA-8C065CC49F35}" destId="{40A22BC6-F593-416E-99B1-F60AB2205D1A}" srcOrd="0" destOrd="0" presId="urn:microsoft.com/office/officeart/2005/8/layout/orgChart1"/>
    <dgm:cxn modelId="{C97D449E-DD2A-4C5E-B5A3-4513AF321BB8}" type="presOf" srcId="{4BE84F2F-1480-44BC-9755-E5D71FCE023E}" destId="{AB6EAA93-D8C5-48E0-9A7D-7D4A8CE7BF60}" srcOrd="0" destOrd="0" presId="urn:microsoft.com/office/officeart/2005/8/layout/orgChart1"/>
    <dgm:cxn modelId="{1207D417-63F1-4150-BB4E-A77E40FC40B5}" srcId="{D6AA333F-E2A4-4BB5-ABD6-6D9A5D365E1D}" destId="{D020E28A-D6B6-453B-A7B3-C55E20CB09BD}" srcOrd="3" destOrd="0" parTransId="{24E21EF1-7B85-4F84-9D0C-63088C1690B6}" sibTransId="{CB2936FE-F57F-47C9-9AD7-F09251DBE894}"/>
    <dgm:cxn modelId="{99B737E5-F503-4E58-8D0B-6FDFA7C884EB}" type="presOf" srcId="{E35D586B-BDEA-4B39-ADD1-3030CF859685}" destId="{333A1A0E-F276-475A-B813-9468EB759DE5}" srcOrd="1" destOrd="0" presId="urn:microsoft.com/office/officeart/2005/8/layout/orgChart1"/>
    <dgm:cxn modelId="{7F657F30-A36F-4507-A40E-8948641B4C70}" type="presOf" srcId="{48972EE8-496E-4986-A7A4-F96A5B9EDF40}" destId="{A5198178-A3C4-41AA-9902-043E489FAB82}" srcOrd="0" destOrd="0" presId="urn:microsoft.com/office/officeart/2005/8/layout/orgChart1"/>
    <dgm:cxn modelId="{19173F7B-9C11-4E66-A046-8FE0A38CD1AD}" type="presOf" srcId="{CD749FE5-9676-43C1-836D-D21AF2B9AC5C}" destId="{A10B1A69-FF78-414B-B3C4-4C7FE34CECAF}" srcOrd="1" destOrd="0" presId="urn:microsoft.com/office/officeart/2005/8/layout/orgChart1"/>
    <dgm:cxn modelId="{CF1989ED-13C7-4973-BDC6-F931C723C44C}" srcId="{0E38887C-19A6-48BB-A3BE-DD786ECE77CC}" destId="{B1222811-C099-4125-8E0E-BEF896CCA04A}" srcOrd="3" destOrd="0" parTransId="{2A5D3C7C-52BF-4A7B-88B6-0DE6364DBB4E}" sibTransId="{2FA0A363-5C96-4CD6-B0C9-A594C3966AF4}"/>
    <dgm:cxn modelId="{9D1F707A-7D84-45E1-A931-58F50052345E}" srcId="{D6AA333F-E2A4-4BB5-ABD6-6D9A5D365E1D}" destId="{D8789704-ECED-41E2-8A20-77E864C06D7E}" srcOrd="4" destOrd="0" parTransId="{21556AD4-A79B-4470-99E0-9118704305BD}" sibTransId="{0325F85D-5CAB-40BB-8E9E-C70D7E4942FC}"/>
    <dgm:cxn modelId="{5CAA0EEC-2280-4CF6-B3B5-DECA58DEE932}" type="presOf" srcId="{6B0FE2FC-C98A-429E-B06F-0186C465AE84}" destId="{A1CB7E73-C3E2-441B-A046-9DF8BE49AEDC}" srcOrd="1" destOrd="0" presId="urn:microsoft.com/office/officeart/2005/8/layout/orgChart1"/>
    <dgm:cxn modelId="{EBB19F2A-832D-402D-B3F8-98C9721E83E4}" type="presOf" srcId="{DA78E711-B60C-4B77-B92C-6737B3ACCB53}" destId="{BBF1BDC4-E421-4A9B-B465-FAB72F94D76E}" srcOrd="0" destOrd="0" presId="urn:microsoft.com/office/officeart/2005/8/layout/orgChart1"/>
    <dgm:cxn modelId="{C196AB3B-3E8E-4788-BE62-D07D5D0185AC}" srcId="{D8789704-ECED-41E2-8A20-77E864C06D7E}" destId="{1C8DAE63-417B-4D0B-A0B0-A9DCF5EA1B9F}" srcOrd="0" destOrd="0" parTransId="{BC223D3B-C6FE-44F5-9CE4-D234911C7A9D}" sibTransId="{61188D7E-10EA-414F-8C28-61A78C6247EB}"/>
    <dgm:cxn modelId="{DF2FD58D-F906-4E8F-9C15-7CF576219AE1}" srcId="{D6AA333F-E2A4-4BB5-ABD6-6D9A5D365E1D}" destId="{EB048C4E-B1D4-499E-B98F-6A3EE14064E6}" srcOrd="0" destOrd="0" parTransId="{597EF622-3340-4D4A-AD87-422C4690A0E5}" sibTransId="{4AB73724-F84F-4ADB-A8EA-4250DA93B61E}"/>
    <dgm:cxn modelId="{7C373913-EB18-4C5B-83C5-3FC7973DCC2E}" type="presOf" srcId="{E35D586B-BDEA-4B39-ADD1-3030CF859685}" destId="{C69120D8-18F8-4F1C-A944-DC4D511B2692}" srcOrd="0" destOrd="0" presId="urn:microsoft.com/office/officeart/2005/8/layout/orgChart1"/>
    <dgm:cxn modelId="{54D579AA-085E-449F-A2A9-E5ACC84C35BE}" type="presOf" srcId="{764A6AA8-6388-4461-B558-8095EFC0F72F}" destId="{443D80E3-9608-4FC2-B918-25D1E0D2A41D}" srcOrd="1" destOrd="0" presId="urn:microsoft.com/office/officeart/2005/8/layout/orgChart1"/>
    <dgm:cxn modelId="{CFC0DE16-6625-4CE4-9BF0-AFB243B3E83A}" srcId="{D6AA333F-E2A4-4BB5-ABD6-6D9A5D365E1D}" destId="{845E520E-053D-4316-B315-7C8F4639BB86}" srcOrd="1" destOrd="0" parTransId="{E8AC700B-588D-4F52-85AC-FEF1A50FB7B4}" sibTransId="{776311FC-690F-4BF0-B9F0-615BC788EEA1}"/>
    <dgm:cxn modelId="{763B76F2-E7A2-45C3-88FF-704F5B2FD013}" type="presOf" srcId="{6C770DF2-7334-4D03-B9C4-C757A94F5EF2}" destId="{0E57A40E-84B7-4300-999E-A5C02439F644}" srcOrd="0" destOrd="0" presId="urn:microsoft.com/office/officeart/2005/8/layout/orgChart1"/>
    <dgm:cxn modelId="{ED7BC9FE-4A33-40E1-93F1-2855FF990C9A}" type="presOf" srcId="{3DE63CB5-09E5-47F7-AAAC-A377555F60CB}" destId="{15A0072D-E958-49C3-83C6-E1CF92870483}" srcOrd="0" destOrd="0" presId="urn:microsoft.com/office/officeart/2005/8/layout/orgChart1"/>
    <dgm:cxn modelId="{2690DDE8-5533-4B77-A9F9-79F3E4813052}" type="presOf" srcId="{974CC243-C051-46F0-8834-8EC8BF899B1E}" destId="{F2BA80F6-A030-4EA6-83A2-FE2318B53146}" srcOrd="1" destOrd="0" presId="urn:microsoft.com/office/officeart/2005/8/layout/orgChart1"/>
    <dgm:cxn modelId="{307F1A55-B95F-4891-8B27-B54087C6C265}" type="presOf" srcId="{24E21EF1-7B85-4F84-9D0C-63088C1690B6}" destId="{CF65D3E7-48AE-4E28-8035-271CB697B28F}" srcOrd="0" destOrd="0" presId="urn:microsoft.com/office/officeart/2005/8/layout/orgChart1"/>
    <dgm:cxn modelId="{945DF6D8-7D60-424B-BC90-4E1EE2D6AB83}" type="presOf" srcId="{B99B4B12-0235-4A60-AC67-B8B4855A7634}" destId="{41C4F3E1-899F-4E2C-A374-5199E7268A33}" srcOrd="0" destOrd="0" presId="urn:microsoft.com/office/officeart/2005/8/layout/orgChart1"/>
    <dgm:cxn modelId="{3CF0272D-FFE5-45AA-B7E8-3CAEE8023AEF}" type="presOf" srcId="{D8789704-ECED-41E2-8A20-77E864C06D7E}" destId="{793EE000-9404-4FA1-8C92-18C3E64EB41B}" srcOrd="0" destOrd="0" presId="urn:microsoft.com/office/officeart/2005/8/layout/orgChart1"/>
    <dgm:cxn modelId="{37B9EEE7-FA0D-4D0F-AE55-1207970196E3}" type="presOf" srcId="{D6AA333F-E2A4-4BB5-ABD6-6D9A5D365E1D}" destId="{ECB58C9C-E6DC-47CB-84DB-65DDED6D1178}" srcOrd="1" destOrd="0" presId="urn:microsoft.com/office/officeart/2005/8/layout/orgChart1"/>
    <dgm:cxn modelId="{0AA19F07-CA5F-4618-957D-58C70BB21D11}" srcId="{21ED8F1A-6E17-45E8-82CB-C3514B543958}" destId="{7AFDD728-B89E-4BB0-8427-8D284999CED1}" srcOrd="1" destOrd="0" parTransId="{3C517CD1-9E44-476D-91B6-083A11406448}" sibTransId="{C41857AC-8E6A-469F-9364-E0CFDBBC9C7B}"/>
    <dgm:cxn modelId="{0A971133-E888-437A-AB7B-41FB8A4B47E9}" type="presOf" srcId="{CE20D0A3-209B-451F-8BBB-9EA14464E1E4}" destId="{5C7A36A6-A9D6-42E5-8605-F3DBBFA39A40}" srcOrd="0" destOrd="0" presId="urn:microsoft.com/office/officeart/2005/8/layout/orgChart1"/>
    <dgm:cxn modelId="{34852BD4-3537-4264-A6C2-10FCA7632396}" srcId="{D020E28A-D6B6-453B-A7B3-C55E20CB09BD}" destId="{48972EE8-496E-4986-A7A4-F96A5B9EDF40}" srcOrd="1" destOrd="0" parTransId="{830A8864-1E91-449D-A0ED-E3FBF31C0091}" sibTransId="{5F60F854-794B-4414-8E5E-6FEFA19C2450}"/>
    <dgm:cxn modelId="{5D374F25-B3B4-4AEF-9D41-B6D0243B7893}" srcId="{29BE66BF-FDDE-4E4B-8F3A-DB64D4465D10}" destId="{D6AA333F-E2A4-4BB5-ABD6-6D9A5D365E1D}" srcOrd="1" destOrd="0" parTransId="{4BE84F2F-1480-44BC-9755-E5D71FCE023E}" sibTransId="{38844E7C-F0BB-4881-9D13-9FBE18B86E2F}"/>
    <dgm:cxn modelId="{F753172C-172A-4DE4-89F1-E7B21FB6A169}" srcId="{29BE66BF-FDDE-4E4B-8F3A-DB64D4465D10}" destId="{6B0FE2FC-C98A-429E-B06F-0186C465AE84}" srcOrd="2" destOrd="0" parTransId="{7BEFF1C9-9635-4248-8A40-BD319D9F5781}" sibTransId="{87C483AF-E0D8-4F5B-9A93-9D263164D60E}"/>
    <dgm:cxn modelId="{7718D562-3067-452E-9D4B-BF3612A0FE04}" srcId="{29BE66BF-FDDE-4E4B-8F3A-DB64D4465D10}" destId="{21ED8F1A-6E17-45E8-82CB-C3514B543958}" srcOrd="0" destOrd="0" parTransId="{2E20015A-ED27-4F0D-AD80-4603C77E9AE6}" sibTransId="{AB569442-9347-496D-AE2E-D3CB352FF92A}"/>
    <dgm:cxn modelId="{4ECD71C6-BE41-434A-8169-70C434FFC2B7}" srcId="{0E38887C-19A6-48BB-A3BE-DD786ECE77CC}" destId="{E35D586B-BDEA-4B39-ADD1-3030CF859685}" srcOrd="0" destOrd="0" parTransId="{CC12A5E0-693A-4EC5-9EAD-CDEF4B9CFB72}" sibTransId="{D0142EEA-3769-4EC7-ABB9-7D3C0D135457}"/>
    <dgm:cxn modelId="{D7B0BBD3-4A85-4938-99C8-20F82C4003B8}" type="presOf" srcId="{E8AC700B-588D-4F52-85AC-FEF1A50FB7B4}" destId="{BA4AB55C-CD54-4703-BB87-C23856ADF499}" srcOrd="0" destOrd="0" presId="urn:microsoft.com/office/officeart/2005/8/layout/orgChart1"/>
    <dgm:cxn modelId="{3AD09326-E02A-460E-BC61-E3E15FCC7210}" type="presOf" srcId="{2E20015A-ED27-4F0D-AD80-4603C77E9AE6}" destId="{E069B219-7CA4-428D-88FF-2DC18C6E12E6}" srcOrd="0" destOrd="0" presId="urn:microsoft.com/office/officeart/2005/8/layout/orgChart1"/>
    <dgm:cxn modelId="{0C957C2F-FEFD-44E3-920F-526B30A6C955}" type="presOf" srcId="{21ED8F1A-6E17-45E8-82CB-C3514B543958}" destId="{CC4BAA36-9008-481C-B924-D7BE2263C806}" srcOrd="0" destOrd="0" presId="urn:microsoft.com/office/officeart/2005/8/layout/orgChart1"/>
    <dgm:cxn modelId="{52036CBE-8FBE-405D-BD28-1B5EEE3C2901}" type="presOf" srcId="{DA78E711-B60C-4B77-B92C-6737B3ACCB53}" destId="{A5204285-7C3F-475F-9342-9ED8ADFFC1C4}" srcOrd="1" destOrd="0" presId="urn:microsoft.com/office/officeart/2005/8/layout/orgChart1"/>
    <dgm:cxn modelId="{AE536E51-A242-4C5D-9B94-2765EE8D26B2}" type="presOf" srcId="{0899FB38-007C-4DB2-88BA-8C065CC49F35}" destId="{3950F6A5-4BC0-4AA7-9274-6A05F970D26E}" srcOrd="1" destOrd="0" presId="urn:microsoft.com/office/officeart/2005/8/layout/orgChart1"/>
    <dgm:cxn modelId="{850BFFEA-C3A4-4859-9BA3-0FC15A5243E4}" type="presOf" srcId="{D0A4E2C6-ADF6-4E99-A8F3-471E7E854958}" destId="{DF30D971-A119-4339-9483-86702D9F3A79}" srcOrd="0" destOrd="0" presId="urn:microsoft.com/office/officeart/2005/8/layout/orgChart1"/>
    <dgm:cxn modelId="{D89BA3ED-60CB-4743-820F-78C552239155}" type="presOf" srcId="{21556AD4-A79B-4470-99E0-9118704305BD}" destId="{216CBBAF-B712-49A7-80CC-0C773875596E}" srcOrd="0" destOrd="0" presId="urn:microsoft.com/office/officeart/2005/8/layout/orgChart1"/>
    <dgm:cxn modelId="{3E1289BF-799C-4394-A5FA-C9E01F6D5C0E}" type="presOf" srcId="{597EF622-3340-4D4A-AD87-422C4690A0E5}" destId="{DB628B83-1D93-4E9F-813C-C24583E9F254}" srcOrd="0" destOrd="0" presId="urn:microsoft.com/office/officeart/2005/8/layout/orgChart1"/>
    <dgm:cxn modelId="{DAE27AC2-067F-44C8-9806-BF387260D5BC}" type="presOf" srcId="{15DA4882-638B-4AF0-AC39-CCA66EDF0302}" destId="{93BF6372-7428-44BC-BB4C-6E415E2B3E92}" srcOrd="0" destOrd="0" presId="urn:microsoft.com/office/officeart/2005/8/layout/orgChart1"/>
    <dgm:cxn modelId="{EBEDB848-ACE0-49BF-83F2-AB089032A227}" type="presOf" srcId="{E737FD18-E8EC-4211-B784-720546787CEC}" destId="{CF7A1B0F-6B69-4823-A55C-D9DE097F6AC1}" srcOrd="0" destOrd="0" presId="urn:microsoft.com/office/officeart/2005/8/layout/orgChart1"/>
    <dgm:cxn modelId="{9ACD2733-C4BA-4118-83BD-066C1F0A1D29}" type="presOf" srcId="{45C1B44E-FD2F-47A3-8077-53AFE3055D18}" destId="{0C42E43D-9D59-4D33-A3B5-9CA35D7526C1}" srcOrd="0" destOrd="0" presId="urn:microsoft.com/office/officeart/2005/8/layout/orgChart1"/>
    <dgm:cxn modelId="{F0CC3CD6-C412-4E2F-850C-938B80BF29FE}" type="presOf" srcId="{BC223D3B-C6FE-44F5-9CE4-D234911C7A9D}" destId="{DCDBBBC1-4FD4-4A03-A0EC-F202AD13C87C}" srcOrd="0" destOrd="0" presId="urn:microsoft.com/office/officeart/2005/8/layout/orgChart1"/>
    <dgm:cxn modelId="{36A49E9E-6D57-4E85-8045-1F441C6580A3}" srcId="{29BE66BF-FDDE-4E4B-8F3A-DB64D4465D10}" destId="{0E38887C-19A6-48BB-A3BE-DD786ECE77CC}" srcOrd="3" destOrd="0" parTransId="{819E6622-CCD0-492D-B104-519EB8745751}" sibTransId="{0D42D678-CC00-4D45-AB49-20021DF7F6A0}"/>
    <dgm:cxn modelId="{81B32AEA-E103-4F59-97C2-1CB0B8D2421E}" type="presOf" srcId="{1C8DAE63-417B-4D0B-A0B0-A9DCF5EA1B9F}" destId="{EF620EF1-84CA-48FA-AFB8-251562C62B5A}" srcOrd="0" destOrd="0" presId="urn:microsoft.com/office/officeart/2005/8/layout/orgChart1"/>
    <dgm:cxn modelId="{33880283-2BCE-4664-B13A-180A07398F07}" type="presParOf" srcId="{ABA19F5C-2331-428A-A9EA-56D63BF990AA}" destId="{3525969B-6CC8-4A51-96DF-19AC4A5B07DB}" srcOrd="0" destOrd="0" presId="urn:microsoft.com/office/officeart/2005/8/layout/orgChart1"/>
    <dgm:cxn modelId="{5D01470D-A203-420B-A162-370811E05EC2}" type="presParOf" srcId="{3525969B-6CC8-4A51-96DF-19AC4A5B07DB}" destId="{94F8B91C-9676-4A59-9970-4DB963CC9D58}" srcOrd="0" destOrd="0" presId="urn:microsoft.com/office/officeart/2005/8/layout/orgChart1"/>
    <dgm:cxn modelId="{0BE8D7C3-3C26-4245-95C4-E78A7B7A1527}" type="presParOf" srcId="{94F8B91C-9676-4A59-9970-4DB963CC9D58}" destId="{172E6CB1-F846-41E9-B0D0-D813B1F90CF4}" srcOrd="0" destOrd="0" presId="urn:microsoft.com/office/officeart/2005/8/layout/orgChart1"/>
    <dgm:cxn modelId="{4AF844E6-B887-4C5C-818F-10DB7887A84A}" type="presParOf" srcId="{94F8B91C-9676-4A59-9970-4DB963CC9D58}" destId="{950EAC6B-C92A-4687-AC10-205F1415C081}" srcOrd="1" destOrd="0" presId="urn:microsoft.com/office/officeart/2005/8/layout/orgChart1"/>
    <dgm:cxn modelId="{0D4FE146-369D-4BEC-92E4-6B425DB0C0B0}" type="presParOf" srcId="{3525969B-6CC8-4A51-96DF-19AC4A5B07DB}" destId="{FF8437AC-CD26-4C9C-93B0-B3932E02D3F3}" srcOrd="1" destOrd="0" presId="urn:microsoft.com/office/officeart/2005/8/layout/orgChart1"/>
    <dgm:cxn modelId="{18C1B9E0-0D50-4373-AFDA-D851AA05BC0E}" type="presParOf" srcId="{FF8437AC-CD26-4C9C-93B0-B3932E02D3F3}" destId="{E069B219-7CA4-428D-88FF-2DC18C6E12E6}" srcOrd="0" destOrd="0" presId="urn:microsoft.com/office/officeart/2005/8/layout/orgChart1"/>
    <dgm:cxn modelId="{B4C236A6-700A-45DA-A617-E16931A51A5A}" type="presParOf" srcId="{FF8437AC-CD26-4C9C-93B0-B3932E02D3F3}" destId="{829C7705-95BF-4944-A005-66FAAC3D6D9E}" srcOrd="1" destOrd="0" presId="urn:microsoft.com/office/officeart/2005/8/layout/orgChart1"/>
    <dgm:cxn modelId="{D9517397-A558-4DF9-A540-7AC9BD533439}" type="presParOf" srcId="{829C7705-95BF-4944-A005-66FAAC3D6D9E}" destId="{7865CD29-49F3-4690-B0F7-8FAB4F9A5A01}" srcOrd="0" destOrd="0" presId="urn:microsoft.com/office/officeart/2005/8/layout/orgChart1"/>
    <dgm:cxn modelId="{608FC252-0119-4014-9EA0-D4B58A686F6E}" type="presParOf" srcId="{7865CD29-49F3-4690-B0F7-8FAB4F9A5A01}" destId="{CC4BAA36-9008-481C-B924-D7BE2263C806}" srcOrd="0" destOrd="0" presId="urn:microsoft.com/office/officeart/2005/8/layout/orgChart1"/>
    <dgm:cxn modelId="{EBF03CCE-9539-433C-991D-5C8612F6EF38}" type="presParOf" srcId="{7865CD29-49F3-4690-B0F7-8FAB4F9A5A01}" destId="{C4BFD506-B6FE-498C-8550-CC6AA952EB70}" srcOrd="1" destOrd="0" presId="urn:microsoft.com/office/officeart/2005/8/layout/orgChart1"/>
    <dgm:cxn modelId="{4279A3A0-465F-4711-A003-3DDA3F4C9805}" type="presParOf" srcId="{829C7705-95BF-4944-A005-66FAAC3D6D9E}" destId="{626E6CC3-DAC6-4102-8323-B4E39C97D3C8}" srcOrd="1" destOrd="0" presId="urn:microsoft.com/office/officeart/2005/8/layout/orgChart1"/>
    <dgm:cxn modelId="{F0D2966D-5CA4-4149-ADCD-CFEAC8803BB1}" type="presParOf" srcId="{626E6CC3-DAC6-4102-8323-B4E39C97D3C8}" destId="{F912D95F-9921-464F-9345-F812151D2A34}" srcOrd="0" destOrd="0" presId="urn:microsoft.com/office/officeart/2005/8/layout/orgChart1"/>
    <dgm:cxn modelId="{85740776-B62D-47C6-9B59-A6BEAE35DA7E}" type="presParOf" srcId="{626E6CC3-DAC6-4102-8323-B4E39C97D3C8}" destId="{A52ABC1B-D1EC-4F0C-AC76-321F0113CF70}" srcOrd="1" destOrd="0" presId="urn:microsoft.com/office/officeart/2005/8/layout/orgChart1"/>
    <dgm:cxn modelId="{EB45EC0C-2814-4794-9364-E5537AF11081}" type="presParOf" srcId="{A52ABC1B-D1EC-4F0C-AC76-321F0113CF70}" destId="{6C391BF0-17C2-4B56-8E3D-32B3A8E85283}" srcOrd="0" destOrd="0" presId="urn:microsoft.com/office/officeart/2005/8/layout/orgChart1"/>
    <dgm:cxn modelId="{3DCEF774-4BD2-497A-83A9-59B28686DD4A}" type="presParOf" srcId="{6C391BF0-17C2-4B56-8E3D-32B3A8E85283}" destId="{41C4F3E1-899F-4E2C-A374-5199E7268A33}" srcOrd="0" destOrd="0" presId="urn:microsoft.com/office/officeart/2005/8/layout/orgChart1"/>
    <dgm:cxn modelId="{ED05B14C-C206-46E5-B8F3-5DFAB91149E9}" type="presParOf" srcId="{6C391BF0-17C2-4B56-8E3D-32B3A8E85283}" destId="{E8EBB1F0-80E4-4133-B073-C45E5DB75BA9}" srcOrd="1" destOrd="0" presId="urn:microsoft.com/office/officeart/2005/8/layout/orgChart1"/>
    <dgm:cxn modelId="{CAC60A1D-E78C-478A-948B-004E6C110CEB}" type="presParOf" srcId="{A52ABC1B-D1EC-4F0C-AC76-321F0113CF70}" destId="{9CFC3638-FEAF-42D4-B9D5-44CF6D7FAE11}" srcOrd="1" destOrd="0" presId="urn:microsoft.com/office/officeart/2005/8/layout/orgChart1"/>
    <dgm:cxn modelId="{8FB79E05-0700-4A08-B48C-3930EA6AE8E9}" type="presParOf" srcId="{A52ABC1B-D1EC-4F0C-AC76-321F0113CF70}" destId="{DFCF63B6-8822-4CE1-9AC4-154C6B53E9ED}" srcOrd="2" destOrd="0" presId="urn:microsoft.com/office/officeart/2005/8/layout/orgChart1"/>
    <dgm:cxn modelId="{61F19CB9-0168-4FF3-845F-73385C8B4917}" type="presParOf" srcId="{626E6CC3-DAC6-4102-8323-B4E39C97D3C8}" destId="{87704160-2DB3-4EAF-BD9C-2B3BB66259F8}" srcOrd="2" destOrd="0" presId="urn:microsoft.com/office/officeart/2005/8/layout/orgChart1"/>
    <dgm:cxn modelId="{04594DF1-98A5-4B42-B118-78617CE639CD}" type="presParOf" srcId="{626E6CC3-DAC6-4102-8323-B4E39C97D3C8}" destId="{C6A59811-FC0D-44E2-AFAF-3C2728D0A38D}" srcOrd="3" destOrd="0" presId="urn:microsoft.com/office/officeart/2005/8/layout/orgChart1"/>
    <dgm:cxn modelId="{2ACEACE7-A7EF-4A5E-9D1B-CCDA4954C639}" type="presParOf" srcId="{C6A59811-FC0D-44E2-AFAF-3C2728D0A38D}" destId="{ECB2005A-9EB8-49A9-B314-7B31B4E1DC85}" srcOrd="0" destOrd="0" presId="urn:microsoft.com/office/officeart/2005/8/layout/orgChart1"/>
    <dgm:cxn modelId="{DAB09C68-CC54-4F79-9324-0FE8EFCD5349}" type="presParOf" srcId="{ECB2005A-9EB8-49A9-B314-7B31B4E1DC85}" destId="{6AA914AB-3ED6-4D26-A1F7-CE8ED659DD51}" srcOrd="0" destOrd="0" presId="urn:microsoft.com/office/officeart/2005/8/layout/orgChart1"/>
    <dgm:cxn modelId="{46C98ECF-8AEF-409A-ACB6-5AD8F7784CDB}" type="presParOf" srcId="{ECB2005A-9EB8-49A9-B314-7B31B4E1DC85}" destId="{45555305-D7F8-41C9-A8A2-ED7F1F49610B}" srcOrd="1" destOrd="0" presId="urn:microsoft.com/office/officeart/2005/8/layout/orgChart1"/>
    <dgm:cxn modelId="{AD7BE1F7-7E36-4FD4-BC57-C457D4BD7D2C}" type="presParOf" srcId="{C6A59811-FC0D-44E2-AFAF-3C2728D0A38D}" destId="{03F0CB48-37BA-4679-B6AB-163478CEAD52}" srcOrd="1" destOrd="0" presId="urn:microsoft.com/office/officeart/2005/8/layout/orgChart1"/>
    <dgm:cxn modelId="{D77416D5-8724-4071-98DE-3FDC4F1EAACD}" type="presParOf" srcId="{C6A59811-FC0D-44E2-AFAF-3C2728D0A38D}" destId="{65260E77-1155-4E48-881A-1E9A30504DD1}" srcOrd="2" destOrd="0" presId="urn:microsoft.com/office/officeart/2005/8/layout/orgChart1"/>
    <dgm:cxn modelId="{D890F1AB-4FB2-4B45-9569-8894BC777F87}" type="presParOf" srcId="{626E6CC3-DAC6-4102-8323-B4E39C97D3C8}" destId="{DDEB7EB4-94CA-4645-9BC5-EDEA5B7EFD38}" srcOrd="4" destOrd="0" presId="urn:microsoft.com/office/officeart/2005/8/layout/orgChart1"/>
    <dgm:cxn modelId="{3181AC82-7277-4911-B4C7-1F266510EC96}" type="presParOf" srcId="{626E6CC3-DAC6-4102-8323-B4E39C97D3C8}" destId="{9C9904DC-E276-4BBA-B7D8-89FB0E67D5CA}" srcOrd="5" destOrd="0" presId="urn:microsoft.com/office/officeart/2005/8/layout/orgChart1"/>
    <dgm:cxn modelId="{F5E68266-EAE2-4B73-A125-19199B0958BA}" type="presParOf" srcId="{9C9904DC-E276-4BBA-B7D8-89FB0E67D5CA}" destId="{5D104E5A-F0F5-45C6-A197-8D4DB3FD72A1}" srcOrd="0" destOrd="0" presId="urn:microsoft.com/office/officeart/2005/8/layout/orgChart1"/>
    <dgm:cxn modelId="{F17DF363-5D8D-4F49-9DDC-4FC8721CD169}" type="presParOf" srcId="{5D104E5A-F0F5-45C6-A197-8D4DB3FD72A1}" destId="{0C42E43D-9D59-4D33-A3B5-9CA35D7526C1}" srcOrd="0" destOrd="0" presId="urn:microsoft.com/office/officeart/2005/8/layout/orgChart1"/>
    <dgm:cxn modelId="{34D8F3FC-9AE3-4590-A44F-E1D5D5FF1EF9}" type="presParOf" srcId="{5D104E5A-F0F5-45C6-A197-8D4DB3FD72A1}" destId="{70C661B7-8E29-43D3-9830-6569D0A0A821}" srcOrd="1" destOrd="0" presId="urn:microsoft.com/office/officeart/2005/8/layout/orgChart1"/>
    <dgm:cxn modelId="{DDFBFBA1-6B2B-47B9-A65D-BCBB82394D0A}" type="presParOf" srcId="{9C9904DC-E276-4BBA-B7D8-89FB0E67D5CA}" destId="{D2B7643B-967E-4DC9-85E9-13D2679847A8}" srcOrd="1" destOrd="0" presId="urn:microsoft.com/office/officeart/2005/8/layout/orgChart1"/>
    <dgm:cxn modelId="{DD2C99C0-C8DC-4B0F-8748-99FAC4C5E40C}" type="presParOf" srcId="{9C9904DC-E276-4BBA-B7D8-89FB0E67D5CA}" destId="{F4C5D474-D350-411F-BA5E-A9C29B698DC3}" srcOrd="2" destOrd="0" presId="urn:microsoft.com/office/officeart/2005/8/layout/orgChart1"/>
    <dgm:cxn modelId="{5D07B732-3E05-4A9E-B294-1635E8D589A6}" type="presParOf" srcId="{829C7705-95BF-4944-A005-66FAAC3D6D9E}" destId="{73CB8E6C-5069-4AFD-AC15-90DCE5787F75}" srcOrd="2" destOrd="0" presId="urn:microsoft.com/office/officeart/2005/8/layout/orgChart1"/>
    <dgm:cxn modelId="{5DB52C7F-EA61-48AE-A0AB-0E66079A3140}" type="presParOf" srcId="{FF8437AC-CD26-4C9C-93B0-B3932E02D3F3}" destId="{AB6EAA93-D8C5-48E0-9A7D-7D4A8CE7BF60}" srcOrd="2" destOrd="0" presId="urn:microsoft.com/office/officeart/2005/8/layout/orgChart1"/>
    <dgm:cxn modelId="{F0E98CE5-0F2B-4AB8-9011-9989602C5314}" type="presParOf" srcId="{FF8437AC-CD26-4C9C-93B0-B3932E02D3F3}" destId="{632EB5F6-C930-40D8-BAC9-31FE46577ADC}" srcOrd="3" destOrd="0" presId="urn:microsoft.com/office/officeart/2005/8/layout/orgChart1"/>
    <dgm:cxn modelId="{E0EFF9C1-A562-4CA8-A330-3FF81CD0E83B}" type="presParOf" srcId="{632EB5F6-C930-40D8-BAC9-31FE46577ADC}" destId="{D7405C37-9832-4259-A3D0-BA4EEEBC4147}" srcOrd="0" destOrd="0" presId="urn:microsoft.com/office/officeart/2005/8/layout/orgChart1"/>
    <dgm:cxn modelId="{7391C39A-9A4B-4066-BCF7-9FFF4AC90988}" type="presParOf" srcId="{D7405C37-9832-4259-A3D0-BA4EEEBC4147}" destId="{90C3AEB4-54C0-4492-B938-50D9466D4108}" srcOrd="0" destOrd="0" presId="urn:microsoft.com/office/officeart/2005/8/layout/orgChart1"/>
    <dgm:cxn modelId="{1C4FF213-D892-4781-A4F1-8EBB71247803}" type="presParOf" srcId="{D7405C37-9832-4259-A3D0-BA4EEEBC4147}" destId="{ECB58C9C-E6DC-47CB-84DB-65DDED6D1178}" srcOrd="1" destOrd="0" presId="urn:microsoft.com/office/officeart/2005/8/layout/orgChart1"/>
    <dgm:cxn modelId="{DFD3DB7B-FC64-499E-ADAD-CAA8185FCB0B}" type="presParOf" srcId="{632EB5F6-C930-40D8-BAC9-31FE46577ADC}" destId="{B920CAEA-6859-4F5A-A1C9-E9F6CDAA5276}" srcOrd="1" destOrd="0" presId="urn:microsoft.com/office/officeart/2005/8/layout/orgChart1"/>
    <dgm:cxn modelId="{5A002762-9BD7-4490-94A7-28441F207A67}" type="presParOf" srcId="{B920CAEA-6859-4F5A-A1C9-E9F6CDAA5276}" destId="{DB628B83-1D93-4E9F-813C-C24583E9F254}" srcOrd="0" destOrd="0" presId="urn:microsoft.com/office/officeart/2005/8/layout/orgChart1"/>
    <dgm:cxn modelId="{C85F80AF-8453-4222-9C52-55112E18DD27}" type="presParOf" srcId="{B920CAEA-6859-4F5A-A1C9-E9F6CDAA5276}" destId="{9D3CBC40-17FA-475F-ABA2-48C9AB7FF07A}" srcOrd="1" destOrd="0" presId="urn:microsoft.com/office/officeart/2005/8/layout/orgChart1"/>
    <dgm:cxn modelId="{AC70C209-29F3-4241-B0FD-E3102D21B79A}" type="presParOf" srcId="{9D3CBC40-17FA-475F-ABA2-48C9AB7FF07A}" destId="{26D4AB5C-CFFE-4CCC-A77B-48D24B9AB66B}" srcOrd="0" destOrd="0" presId="urn:microsoft.com/office/officeart/2005/8/layout/orgChart1"/>
    <dgm:cxn modelId="{4002F5EC-AD70-44B8-8445-2D2C3A25D32B}" type="presParOf" srcId="{26D4AB5C-CFFE-4CCC-A77B-48D24B9AB66B}" destId="{402A6F3D-C8B4-40E4-9961-23DEFAB85AE5}" srcOrd="0" destOrd="0" presId="urn:microsoft.com/office/officeart/2005/8/layout/orgChart1"/>
    <dgm:cxn modelId="{B6D8331D-6F57-4261-841C-764F543DB48B}" type="presParOf" srcId="{26D4AB5C-CFFE-4CCC-A77B-48D24B9AB66B}" destId="{0DB9613C-CEBE-436B-A4B6-982B0ADC8DA2}" srcOrd="1" destOrd="0" presId="urn:microsoft.com/office/officeart/2005/8/layout/orgChart1"/>
    <dgm:cxn modelId="{0FE660C0-0721-4D23-954F-65908DFADDAD}" type="presParOf" srcId="{9D3CBC40-17FA-475F-ABA2-48C9AB7FF07A}" destId="{6CE74FF1-CD49-4784-A0D4-D100A0B59B1E}" srcOrd="1" destOrd="0" presId="urn:microsoft.com/office/officeart/2005/8/layout/orgChart1"/>
    <dgm:cxn modelId="{3DE9F953-A680-4EEE-B47B-6ACA7908F3AD}" type="presParOf" srcId="{9D3CBC40-17FA-475F-ABA2-48C9AB7FF07A}" destId="{455EF635-9F4E-4260-A571-43036FD25CA5}" srcOrd="2" destOrd="0" presId="urn:microsoft.com/office/officeart/2005/8/layout/orgChart1"/>
    <dgm:cxn modelId="{0933E014-664A-4AF1-918F-C944E99AD40E}" type="presParOf" srcId="{B920CAEA-6859-4F5A-A1C9-E9F6CDAA5276}" destId="{BA4AB55C-CD54-4703-BB87-C23856ADF499}" srcOrd="2" destOrd="0" presId="urn:microsoft.com/office/officeart/2005/8/layout/orgChart1"/>
    <dgm:cxn modelId="{7DA846BF-9D6A-4297-9D8D-A724128EC179}" type="presParOf" srcId="{B920CAEA-6859-4F5A-A1C9-E9F6CDAA5276}" destId="{EBF44136-E588-4766-A559-7829776368D2}" srcOrd="3" destOrd="0" presId="urn:microsoft.com/office/officeart/2005/8/layout/orgChart1"/>
    <dgm:cxn modelId="{F504B54A-C478-4C7C-9530-72EAE0D194B5}" type="presParOf" srcId="{EBF44136-E588-4766-A559-7829776368D2}" destId="{F794341C-AE25-4A7E-8731-1D9405D81977}" srcOrd="0" destOrd="0" presId="urn:microsoft.com/office/officeart/2005/8/layout/orgChart1"/>
    <dgm:cxn modelId="{144A6373-0F75-4718-9AF6-37419D101EA4}" type="presParOf" srcId="{F794341C-AE25-4A7E-8731-1D9405D81977}" destId="{F5746C8A-DE3E-4F0A-9D4D-2D617836C21A}" srcOrd="0" destOrd="0" presId="urn:microsoft.com/office/officeart/2005/8/layout/orgChart1"/>
    <dgm:cxn modelId="{6FE82D11-52A9-4920-802C-2DA5CE6881C1}" type="presParOf" srcId="{F794341C-AE25-4A7E-8731-1D9405D81977}" destId="{BE04AEDA-2CE9-4133-AD97-242BC751B9F0}" srcOrd="1" destOrd="0" presId="urn:microsoft.com/office/officeart/2005/8/layout/orgChart1"/>
    <dgm:cxn modelId="{7F4E78F9-7E29-433B-8F2C-9E2D864F27DD}" type="presParOf" srcId="{EBF44136-E588-4766-A559-7829776368D2}" destId="{B6CAE767-2EA3-47F1-A0BC-97F748AF143A}" srcOrd="1" destOrd="0" presId="urn:microsoft.com/office/officeart/2005/8/layout/orgChart1"/>
    <dgm:cxn modelId="{5B5DBA1A-8000-4D36-AFB3-DCCCF5E3630F}" type="presParOf" srcId="{EBF44136-E588-4766-A559-7829776368D2}" destId="{4A1B2C3A-2BF9-4264-942B-5CBCECEAF03E}" srcOrd="2" destOrd="0" presId="urn:microsoft.com/office/officeart/2005/8/layout/orgChart1"/>
    <dgm:cxn modelId="{0DF6A28C-7661-4170-9A05-2D922D99BD72}" type="presParOf" srcId="{B920CAEA-6859-4F5A-A1C9-E9F6CDAA5276}" destId="{93BF6372-7428-44BC-BB4C-6E415E2B3E92}" srcOrd="4" destOrd="0" presId="urn:microsoft.com/office/officeart/2005/8/layout/orgChart1"/>
    <dgm:cxn modelId="{3102F330-445B-4E52-833B-D5A9BF1CB6F3}" type="presParOf" srcId="{B920CAEA-6859-4F5A-A1C9-E9F6CDAA5276}" destId="{A4F29ED5-3510-4073-8C0E-63343F15BDB5}" srcOrd="5" destOrd="0" presId="urn:microsoft.com/office/officeart/2005/8/layout/orgChart1"/>
    <dgm:cxn modelId="{95A6C709-BCD0-495E-9633-C00BE8354431}" type="presParOf" srcId="{A4F29ED5-3510-4073-8C0E-63343F15BDB5}" destId="{B05D52E3-E1EF-4FFA-8F2C-409D4ED0E253}" srcOrd="0" destOrd="0" presId="urn:microsoft.com/office/officeart/2005/8/layout/orgChart1"/>
    <dgm:cxn modelId="{394ED883-D186-45EB-8063-E5E1851AB1D7}" type="presParOf" srcId="{B05D52E3-E1EF-4FFA-8F2C-409D4ED0E253}" destId="{DB903ED2-9C57-4997-9206-6CBC87FF2499}" srcOrd="0" destOrd="0" presId="urn:microsoft.com/office/officeart/2005/8/layout/orgChart1"/>
    <dgm:cxn modelId="{99B984B6-7D31-4DDD-983B-847ED0893A2D}" type="presParOf" srcId="{B05D52E3-E1EF-4FFA-8F2C-409D4ED0E253}" destId="{F2BA80F6-A030-4EA6-83A2-FE2318B53146}" srcOrd="1" destOrd="0" presId="urn:microsoft.com/office/officeart/2005/8/layout/orgChart1"/>
    <dgm:cxn modelId="{B9A0BF73-CCBA-4F5F-B12B-8060EB7D8E80}" type="presParOf" srcId="{A4F29ED5-3510-4073-8C0E-63343F15BDB5}" destId="{84B43951-D152-49BC-B0F1-31CC2141AB82}" srcOrd="1" destOrd="0" presId="urn:microsoft.com/office/officeart/2005/8/layout/orgChart1"/>
    <dgm:cxn modelId="{14C4D766-180F-46C3-9E28-B11F2D146B6D}" type="presParOf" srcId="{A4F29ED5-3510-4073-8C0E-63343F15BDB5}" destId="{53CD0EFE-B4CE-434E-B688-35A8665CF2D1}" srcOrd="2" destOrd="0" presId="urn:microsoft.com/office/officeart/2005/8/layout/orgChart1"/>
    <dgm:cxn modelId="{C0BE7B08-D99F-476F-A0E1-A306A762390E}" type="presParOf" srcId="{B920CAEA-6859-4F5A-A1C9-E9F6CDAA5276}" destId="{CF65D3E7-48AE-4E28-8035-271CB697B28F}" srcOrd="6" destOrd="0" presId="urn:microsoft.com/office/officeart/2005/8/layout/orgChart1"/>
    <dgm:cxn modelId="{A00AF76C-2B94-46C6-8536-BA2BB8FE7107}" type="presParOf" srcId="{B920CAEA-6859-4F5A-A1C9-E9F6CDAA5276}" destId="{55113E63-C2F3-49FC-B972-FB9A3FCE3998}" srcOrd="7" destOrd="0" presId="urn:microsoft.com/office/officeart/2005/8/layout/orgChart1"/>
    <dgm:cxn modelId="{5BE96559-2ECA-49AE-B997-E2F6AC591467}" type="presParOf" srcId="{55113E63-C2F3-49FC-B972-FB9A3FCE3998}" destId="{71AFC597-8F03-434B-B9B4-FA5FCF65A288}" srcOrd="0" destOrd="0" presId="urn:microsoft.com/office/officeart/2005/8/layout/orgChart1"/>
    <dgm:cxn modelId="{6846D965-FF5F-4192-954D-6D725C3D1609}" type="presParOf" srcId="{71AFC597-8F03-434B-B9B4-FA5FCF65A288}" destId="{BE0B52C7-E057-4683-A665-DFAEA916F08B}" srcOrd="0" destOrd="0" presId="urn:microsoft.com/office/officeart/2005/8/layout/orgChart1"/>
    <dgm:cxn modelId="{CDBDCE9D-38D1-4983-AE6E-6606369306D2}" type="presParOf" srcId="{71AFC597-8F03-434B-B9B4-FA5FCF65A288}" destId="{9FDE53E1-36FF-42F9-AB95-76A75E7EEAF6}" srcOrd="1" destOrd="0" presId="urn:microsoft.com/office/officeart/2005/8/layout/orgChart1"/>
    <dgm:cxn modelId="{B91EC1AC-817B-4B6E-9AC9-94717F4EDFA8}" type="presParOf" srcId="{55113E63-C2F3-49FC-B972-FB9A3FCE3998}" destId="{B50343DD-3DBB-470A-BC3E-9DE314463659}" srcOrd="1" destOrd="0" presId="urn:microsoft.com/office/officeart/2005/8/layout/orgChart1"/>
    <dgm:cxn modelId="{AA14BC03-7D30-4070-BD2F-4AB061D51C9D}" type="presParOf" srcId="{B50343DD-3DBB-470A-BC3E-9DE314463659}" destId="{15A0072D-E958-49C3-83C6-E1CF92870483}" srcOrd="0" destOrd="0" presId="urn:microsoft.com/office/officeart/2005/8/layout/orgChart1"/>
    <dgm:cxn modelId="{AAC66392-58D6-4EC7-BC22-BEC2F72CBF57}" type="presParOf" srcId="{B50343DD-3DBB-470A-BC3E-9DE314463659}" destId="{BECE17B1-71BE-4DF5-8AA3-9D97B07F715D}" srcOrd="1" destOrd="0" presId="urn:microsoft.com/office/officeart/2005/8/layout/orgChart1"/>
    <dgm:cxn modelId="{F01FF621-43A9-4F14-A694-029D616591D8}" type="presParOf" srcId="{BECE17B1-71BE-4DF5-8AA3-9D97B07F715D}" destId="{7C600291-E007-406F-850F-32623FCCE160}" srcOrd="0" destOrd="0" presId="urn:microsoft.com/office/officeart/2005/8/layout/orgChart1"/>
    <dgm:cxn modelId="{1BCA5413-5746-4AB0-84E6-E6D81B9C0F89}" type="presParOf" srcId="{7C600291-E007-406F-850F-32623FCCE160}" destId="{5FCE8C51-4852-4F1C-BCEA-D568649F15F3}" srcOrd="0" destOrd="0" presId="urn:microsoft.com/office/officeart/2005/8/layout/orgChart1"/>
    <dgm:cxn modelId="{04461EDE-2FC8-4F0B-BC7D-55223A0A0824}" type="presParOf" srcId="{7C600291-E007-406F-850F-32623FCCE160}" destId="{A10B1A69-FF78-414B-B3C4-4C7FE34CECAF}" srcOrd="1" destOrd="0" presId="urn:microsoft.com/office/officeart/2005/8/layout/orgChart1"/>
    <dgm:cxn modelId="{1E06BD0F-EAE9-4B23-A4E6-51011CCD89E8}" type="presParOf" srcId="{BECE17B1-71BE-4DF5-8AA3-9D97B07F715D}" destId="{C864C963-4E2C-4AD5-A205-15FA7B023971}" srcOrd="1" destOrd="0" presId="urn:microsoft.com/office/officeart/2005/8/layout/orgChart1"/>
    <dgm:cxn modelId="{F0EFD3BE-14F0-4973-A3E9-5C82D960CD44}" type="presParOf" srcId="{BECE17B1-71BE-4DF5-8AA3-9D97B07F715D}" destId="{4D53152D-DB8B-4145-A77C-EFAE91A83DE0}" srcOrd="2" destOrd="0" presId="urn:microsoft.com/office/officeart/2005/8/layout/orgChart1"/>
    <dgm:cxn modelId="{E8B03EEB-6770-4278-9670-F12999907898}" type="presParOf" srcId="{B50343DD-3DBB-470A-BC3E-9DE314463659}" destId="{CBEE0BBE-284A-48FE-AE89-D1CA852BFEF9}" srcOrd="2" destOrd="0" presId="urn:microsoft.com/office/officeart/2005/8/layout/orgChart1"/>
    <dgm:cxn modelId="{2B26CD73-83E2-4B2D-98AE-CB8002F76F09}" type="presParOf" srcId="{B50343DD-3DBB-470A-BC3E-9DE314463659}" destId="{DA27113B-AF45-4AC9-B359-D33ED2583F57}" srcOrd="3" destOrd="0" presId="urn:microsoft.com/office/officeart/2005/8/layout/orgChart1"/>
    <dgm:cxn modelId="{AB93E958-9FB7-4322-A109-98CD1D1CBA7D}" type="presParOf" srcId="{DA27113B-AF45-4AC9-B359-D33ED2583F57}" destId="{6F632428-BE4D-4DEE-A2AB-1E873DD47237}" srcOrd="0" destOrd="0" presId="urn:microsoft.com/office/officeart/2005/8/layout/orgChart1"/>
    <dgm:cxn modelId="{C35CFBC4-B4BD-4223-9EE4-2A0782D7B69A}" type="presParOf" srcId="{6F632428-BE4D-4DEE-A2AB-1E873DD47237}" destId="{A5198178-A3C4-41AA-9902-043E489FAB82}" srcOrd="0" destOrd="0" presId="urn:microsoft.com/office/officeart/2005/8/layout/orgChart1"/>
    <dgm:cxn modelId="{C541A625-AF2D-4F2E-8A76-6D7B82315119}" type="presParOf" srcId="{6F632428-BE4D-4DEE-A2AB-1E873DD47237}" destId="{0E0F1885-7990-460B-826D-C81D28C1CEBD}" srcOrd="1" destOrd="0" presId="urn:microsoft.com/office/officeart/2005/8/layout/orgChart1"/>
    <dgm:cxn modelId="{651E0DCC-7EA2-4DE9-984E-F50A5E8F685C}" type="presParOf" srcId="{DA27113B-AF45-4AC9-B359-D33ED2583F57}" destId="{6D6E405C-D52E-4F1A-96A8-ABD9E21A4170}" srcOrd="1" destOrd="0" presId="urn:microsoft.com/office/officeart/2005/8/layout/orgChart1"/>
    <dgm:cxn modelId="{4983D9A5-62CC-44BF-8AA9-E80133225093}" type="presParOf" srcId="{DA27113B-AF45-4AC9-B359-D33ED2583F57}" destId="{04ACE60F-2818-4990-B6F7-CB81E6DE9B6F}" srcOrd="2" destOrd="0" presId="urn:microsoft.com/office/officeart/2005/8/layout/orgChart1"/>
    <dgm:cxn modelId="{68F94D2B-22C2-4FEB-BBBC-A909FA45F2C7}" type="presParOf" srcId="{55113E63-C2F3-49FC-B972-FB9A3FCE3998}" destId="{A7916EFF-8A8A-494B-9364-F492B2549243}" srcOrd="2" destOrd="0" presId="urn:microsoft.com/office/officeart/2005/8/layout/orgChart1"/>
    <dgm:cxn modelId="{0A800ADF-E0AD-4691-852E-0ED606F4D349}" type="presParOf" srcId="{B920CAEA-6859-4F5A-A1C9-E9F6CDAA5276}" destId="{216CBBAF-B712-49A7-80CC-0C773875596E}" srcOrd="8" destOrd="0" presId="urn:microsoft.com/office/officeart/2005/8/layout/orgChart1"/>
    <dgm:cxn modelId="{956DADD5-91E9-416A-ADDA-AF79CE0BAB28}" type="presParOf" srcId="{B920CAEA-6859-4F5A-A1C9-E9F6CDAA5276}" destId="{396F9A5E-F8C3-4FA1-9D16-3B30EDF1DEB3}" srcOrd="9" destOrd="0" presId="urn:microsoft.com/office/officeart/2005/8/layout/orgChart1"/>
    <dgm:cxn modelId="{CCABB35A-8A2B-446C-9D90-DDD8880AC7B7}" type="presParOf" srcId="{396F9A5E-F8C3-4FA1-9D16-3B30EDF1DEB3}" destId="{B4301F4A-6BF7-44F5-A118-D3FC110949C1}" srcOrd="0" destOrd="0" presId="urn:microsoft.com/office/officeart/2005/8/layout/orgChart1"/>
    <dgm:cxn modelId="{8F671B7B-B2CE-46CB-9A0D-EB3F00F419E7}" type="presParOf" srcId="{B4301F4A-6BF7-44F5-A118-D3FC110949C1}" destId="{793EE000-9404-4FA1-8C92-18C3E64EB41B}" srcOrd="0" destOrd="0" presId="urn:microsoft.com/office/officeart/2005/8/layout/orgChart1"/>
    <dgm:cxn modelId="{F40C2010-3265-4AF3-B91C-BEB73088C1E4}" type="presParOf" srcId="{B4301F4A-6BF7-44F5-A118-D3FC110949C1}" destId="{5D0B4E4A-9AE7-4197-BD5B-036A83B881F9}" srcOrd="1" destOrd="0" presId="urn:microsoft.com/office/officeart/2005/8/layout/orgChart1"/>
    <dgm:cxn modelId="{1DF1B7A3-00A9-4DDB-A831-BCFB1A87CA53}" type="presParOf" srcId="{396F9A5E-F8C3-4FA1-9D16-3B30EDF1DEB3}" destId="{7B5611CA-3E77-4FA5-95AA-FE9F296D3B18}" srcOrd="1" destOrd="0" presId="urn:microsoft.com/office/officeart/2005/8/layout/orgChart1"/>
    <dgm:cxn modelId="{E84B7BF3-6D1F-4C3A-A207-D2687F1D4B6D}" type="presParOf" srcId="{7B5611CA-3E77-4FA5-95AA-FE9F296D3B18}" destId="{DCDBBBC1-4FD4-4A03-A0EC-F202AD13C87C}" srcOrd="0" destOrd="0" presId="urn:microsoft.com/office/officeart/2005/8/layout/orgChart1"/>
    <dgm:cxn modelId="{EEF596FF-D020-406C-91F3-312CCA5A76E1}" type="presParOf" srcId="{7B5611CA-3E77-4FA5-95AA-FE9F296D3B18}" destId="{3AE19ADA-DF42-47E0-A2A1-D9BAAB7D6849}" srcOrd="1" destOrd="0" presId="urn:microsoft.com/office/officeart/2005/8/layout/orgChart1"/>
    <dgm:cxn modelId="{14EEDEA2-287A-4BA4-A996-EC3B2038402B}" type="presParOf" srcId="{3AE19ADA-DF42-47E0-A2A1-D9BAAB7D6849}" destId="{CCE2855E-DFEC-4BCF-B3FA-AFD9297DC1FB}" srcOrd="0" destOrd="0" presId="urn:microsoft.com/office/officeart/2005/8/layout/orgChart1"/>
    <dgm:cxn modelId="{806B5E71-7618-442F-814D-F4702FB49BF2}" type="presParOf" srcId="{CCE2855E-DFEC-4BCF-B3FA-AFD9297DC1FB}" destId="{EF620EF1-84CA-48FA-AFB8-251562C62B5A}" srcOrd="0" destOrd="0" presId="urn:microsoft.com/office/officeart/2005/8/layout/orgChart1"/>
    <dgm:cxn modelId="{532B0AD0-727B-4FA4-BDBC-D1AAB46BEFF9}" type="presParOf" srcId="{CCE2855E-DFEC-4BCF-B3FA-AFD9297DC1FB}" destId="{ABD4E510-7715-41B4-9AAF-4EE69904C723}" srcOrd="1" destOrd="0" presId="urn:microsoft.com/office/officeart/2005/8/layout/orgChart1"/>
    <dgm:cxn modelId="{4B48DBE1-E48E-4339-948C-BF393F78FD59}" type="presParOf" srcId="{3AE19ADA-DF42-47E0-A2A1-D9BAAB7D6849}" destId="{E6CD5633-D3DB-47DA-922C-CE6C438D5125}" srcOrd="1" destOrd="0" presId="urn:microsoft.com/office/officeart/2005/8/layout/orgChart1"/>
    <dgm:cxn modelId="{AE2F5274-A1DE-4DEE-84DB-EB3372577FA4}" type="presParOf" srcId="{3AE19ADA-DF42-47E0-A2A1-D9BAAB7D6849}" destId="{68728570-4444-4F33-90A2-8E223EB36F34}" srcOrd="2" destOrd="0" presId="urn:microsoft.com/office/officeart/2005/8/layout/orgChart1"/>
    <dgm:cxn modelId="{CCF86650-7BE1-4034-869F-ED9205129D05}" type="presParOf" srcId="{7B5611CA-3E77-4FA5-95AA-FE9F296D3B18}" destId="{CF7A1B0F-6B69-4823-A55C-D9DE097F6AC1}" srcOrd="2" destOrd="0" presId="urn:microsoft.com/office/officeart/2005/8/layout/orgChart1"/>
    <dgm:cxn modelId="{F9692F1E-F184-4973-A478-2D1798CF6482}" type="presParOf" srcId="{7B5611CA-3E77-4FA5-95AA-FE9F296D3B18}" destId="{73F6A6F3-F4FA-4A9A-A612-7E1233B3D5AA}" srcOrd="3" destOrd="0" presId="urn:microsoft.com/office/officeart/2005/8/layout/orgChart1"/>
    <dgm:cxn modelId="{8C1D2CC7-E0A5-4AE1-A349-197D52FC0A46}" type="presParOf" srcId="{73F6A6F3-F4FA-4A9A-A612-7E1233B3D5AA}" destId="{00A7102E-4D53-4F3E-B1AB-721E5FAF4D77}" srcOrd="0" destOrd="0" presId="urn:microsoft.com/office/officeart/2005/8/layout/orgChart1"/>
    <dgm:cxn modelId="{537F28F4-2037-4708-893C-CB51AF8E03DC}" type="presParOf" srcId="{00A7102E-4D53-4F3E-B1AB-721E5FAF4D77}" destId="{BBF1BDC4-E421-4A9B-B465-FAB72F94D76E}" srcOrd="0" destOrd="0" presId="urn:microsoft.com/office/officeart/2005/8/layout/orgChart1"/>
    <dgm:cxn modelId="{60596AD4-9B04-4258-8CE7-3DEA1245C2F1}" type="presParOf" srcId="{00A7102E-4D53-4F3E-B1AB-721E5FAF4D77}" destId="{A5204285-7C3F-475F-9342-9ED8ADFFC1C4}" srcOrd="1" destOrd="0" presId="urn:microsoft.com/office/officeart/2005/8/layout/orgChart1"/>
    <dgm:cxn modelId="{AFAF10C8-A12C-4A55-8D30-A86EA7F9521E}" type="presParOf" srcId="{73F6A6F3-F4FA-4A9A-A612-7E1233B3D5AA}" destId="{B2C783B9-E264-47DA-9A5D-9EAB7537D951}" srcOrd="1" destOrd="0" presId="urn:microsoft.com/office/officeart/2005/8/layout/orgChart1"/>
    <dgm:cxn modelId="{5390CC78-9B67-4A00-938E-8113AFA0F149}" type="presParOf" srcId="{73F6A6F3-F4FA-4A9A-A612-7E1233B3D5AA}" destId="{69973F83-346E-4B74-984C-91123D3CEF83}" srcOrd="2" destOrd="0" presId="urn:microsoft.com/office/officeart/2005/8/layout/orgChart1"/>
    <dgm:cxn modelId="{4C27821B-32D6-422C-86AC-4C1482A743E5}" type="presParOf" srcId="{396F9A5E-F8C3-4FA1-9D16-3B30EDF1DEB3}" destId="{25562F0D-4707-41C1-9AFE-A173C298A53F}" srcOrd="2" destOrd="0" presId="urn:microsoft.com/office/officeart/2005/8/layout/orgChart1"/>
    <dgm:cxn modelId="{4981D7DA-3598-4049-BC37-46CBCADAC469}" type="presParOf" srcId="{632EB5F6-C930-40D8-BAC9-31FE46577ADC}" destId="{DA72CCFE-E330-41AA-97A2-0F5A7FF8D7B7}" srcOrd="2" destOrd="0" presId="urn:microsoft.com/office/officeart/2005/8/layout/orgChart1"/>
    <dgm:cxn modelId="{7CACD8C0-F6CF-4FA8-AAA5-A5173BDDADB8}" type="presParOf" srcId="{FF8437AC-CD26-4C9C-93B0-B3932E02D3F3}" destId="{2CA05A27-0EFC-4A7B-9F29-B8A61471C71D}" srcOrd="4" destOrd="0" presId="urn:microsoft.com/office/officeart/2005/8/layout/orgChart1"/>
    <dgm:cxn modelId="{65222F2F-BDDF-493C-BFBC-EDE97556FA09}" type="presParOf" srcId="{FF8437AC-CD26-4C9C-93B0-B3932E02D3F3}" destId="{E25FFB0C-9311-4497-B654-AE7310782C57}" srcOrd="5" destOrd="0" presId="urn:microsoft.com/office/officeart/2005/8/layout/orgChart1"/>
    <dgm:cxn modelId="{B5A366A9-B614-42ED-AAEF-FF6CE5869B24}" type="presParOf" srcId="{E25FFB0C-9311-4497-B654-AE7310782C57}" destId="{EED86910-67BE-481B-8C9D-5671A9817D15}" srcOrd="0" destOrd="0" presId="urn:microsoft.com/office/officeart/2005/8/layout/orgChart1"/>
    <dgm:cxn modelId="{C080FD5A-D66E-479F-B18B-923CD1E20B02}" type="presParOf" srcId="{EED86910-67BE-481B-8C9D-5671A9817D15}" destId="{58B2F488-D042-4D35-8CD6-7111B65BDDFA}" srcOrd="0" destOrd="0" presId="urn:microsoft.com/office/officeart/2005/8/layout/orgChart1"/>
    <dgm:cxn modelId="{BE8E7944-16C0-4ED6-9919-F56829B63934}" type="presParOf" srcId="{EED86910-67BE-481B-8C9D-5671A9817D15}" destId="{A1CB7E73-C3E2-441B-A046-9DF8BE49AEDC}" srcOrd="1" destOrd="0" presId="urn:microsoft.com/office/officeart/2005/8/layout/orgChart1"/>
    <dgm:cxn modelId="{2D94D342-9916-4752-9DB6-A2C36422DB37}" type="presParOf" srcId="{E25FFB0C-9311-4497-B654-AE7310782C57}" destId="{4FABF5AD-CBF5-4E49-8B54-5ABEB894D1FD}" srcOrd="1" destOrd="0" presId="urn:microsoft.com/office/officeart/2005/8/layout/orgChart1"/>
    <dgm:cxn modelId="{C54D0114-250A-4E75-A9A7-572196D35300}" type="presParOf" srcId="{E25FFB0C-9311-4497-B654-AE7310782C57}" destId="{AA232CD9-95BE-42F4-A770-986AE095C064}" srcOrd="2" destOrd="0" presId="urn:microsoft.com/office/officeart/2005/8/layout/orgChart1"/>
    <dgm:cxn modelId="{A004C9C9-E6DF-4B46-89C4-C69B02ECFB50}" type="presParOf" srcId="{FF8437AC-CD26-4C9C-93B0-B3932E02D3F3}" destId="{CA80DBD1-42A3-41E8-805C-A34B5F4E6EFC}" srcOrd="6" destOrd="0" presId="urn:microsoft.com/office/officeart/2005/8/layout/orgChart1"/>
    <dgm:cxn modelId="{B6391A86-BF43-43F3-BB93-6B37D5DCD156}" type="presParOf" srcId="{FF8437AC-CD26-4C9C-93B0-B3932E02D3F3}" destId="{4E0DA50C-096B-41D5-9EAC-737D1BEFFAA5}" srcOrd="7" destOrd="0" presId="urn:microsoft.com/office/officeart/2005/8/layout/orgChart1"/>
    <dgm:cxn modelId="{AE5A689C-7B75-434C-B7A6-675788AF423B}" type="presParOf" srcId="{4E0DA50C-096B-41D5-9EAC-737D1BEFFAA5}" destId="{336762E8-3D9F-444C-B34A-8E3663290AE3}" srcOrd="0" destOrd="0" presId="urn:microsoft.com/office/officeart/2005/8/layout/orgChart1"/>
    <dgm:cxn modelId="{4157C95C-BF04-4A48-8BB5-4FF346C89766}" type="presParOf" srcId="{336762E8-3D9F-444C-B34A-8E3663290AE3}" destId="{F517BCD7-C25C-40EA-9DA7-A3332FC7346B}" srcOrd="0" destOrd="0" presId="urn:microsoft.com/office/officeart/2005/8/layout/orgChart1"/>
    <dgm:cxn modelId="{9728C884-C331-4D2F-A4E9-ECFA56DB5E74}" type="presParOf" srcId="{336762E8-3D9F-444C-B34A-8E3663290AE3}" destId="{10BADE49-6E3F-4D38-81D4-17B09B6C27B2}" srcOrd="1" destOrd="0" presId="urn:microsoft.com/office/officeart/2005/8/layout/orgChart1"/>
    <dgm:cxn modelId="{8B11FB42-BE44-4B80-B0DC-DB7488F518D8}" type="presParOf" srcId="{4E0DA50C-096B-41D5-9EAC-737D1BEFFAA5}" destId="{BA4B5B47-BCF0-4E7A-A5EC-359C5BDA78CD}" srcOrd="1" destOrd="0" presId="urn:microsoft.com/office/officeart/2005/8/layout/orgChart1"/>
    <dgm:cxn modelId="{25285EC8-9667-415A-9C42-A0AF26026A7A}" type="presParOf" srcId="{BA4B5B47-BCF0-4E7A-A5EC-359C5BDA78CD}" destId="{F13BB06E-BC92-4605-9E2F-823477391373}" srcOrd="0" destOrd="0" presId="urn:microsoft.com/office/officeart/2005/8/layout/orgChart1"/>
    <dgm:cxn modelId="{4BA5779D-74C7-4F2F-A3F1-91E85D9F96A6}" type="presParOf" srcId="{BA4B5B47-BCF0-4E7A-A5EC-359C5BDA78CD}" destId="{44F089D8-B56E-4704-BD7C-04ECD15912C9}" srcOrd="1" destOrd="0" presId="urn:microsoft.com/office/officeart/2005/8/layout/orgChart1"/>
    <dgm:cxn modelId="{B87102F9-D7E7-437F-A0D8-E75B2DEF2C64}" type="presParOf" srcId="{44F089D8-B56E-4704-BD7C-04ECD15912C9}" destId="{81EA1C40-5624-4156-98D6-42F6128B1ADF}" srcOrd="0" destOrd="0" presId="urn:microsoft.com/office/officeart/2005/8/layout/orgChart1"/>
    <dgm:cxn modelId="{BA352D3E-BE2C-47CC-A4FF-3FB5157108A0}" type="presParOf" srcId="{81EA1C40-5624-4156-98D6-42F6128B1ADF}" destId="{C69120D8-18F8-4F1C-A944-DC4D511B2692}" srcOrd="0" destOrd="0" presId="urn:microsoft.com/office/officeart/2005/8/layout/orgChart1"/>
    <dgm:cxn modelId="{03309766-201C-42B3-9F0A-E5BC2F6F0102}" type="presParOf" srcId="{81EA1C40-5624-4156-98D6-42F6128B1ADF}" destId="{333A1A0E-F276-475A-B813-9468EB759DE5}" srcOrd="1" destOrd="0" presId="urn:microsoft.com/office/officeart/2005/8/layout/orgChart1"/>
    <dgm:cxn modelId="{ED4251AC-CF19-49EB-88D8-96FC4E12CF95}" type="presParOf" srcId="{44F089D8-B56E-4704-BD7C-04ECD15912C9}" destId="{61E2B747-41C6-473C-ADBF-56BA77F17BA3}" srcOrd="1" destOrd="0" presId="urn:microsoft.com/office/officeart/2005/8/layout/orgChart1"/>
    <dgm:cxn modelId="{C464E78B-0B86-4129-B99C-9DA26B73CBFD}" type="presParOf" srcId="{44F089D8-B56E-4704-BD7C-04ECD15912C9}" destId="{A5550CDF-C4C8-4188-B47B-0A92C1354D08}" srcOrd="2" destOrd="0" presId="urn:microsoft.com/office/officeart/2005/8/layout/orgChart1"/>
    <dgm:cxn modelId="{5406698C-4A17-49ED-85F2-D0720402BB6F}" type="presParOf" srcId="{BA4B5B47-BCF0-4E7A-A5EC-359C5BDA78CD}" destId="{DF30D971-A119-4339-9483-86702D9F3A79}" srcOrd="2" destOrd="0" presId="urn:microsoft.com/office/officeart/2005/8/layout/orgChart1"/>
    <dgm:cxn modelId="{4ACE3A72-62FE-4487-B1EF-3474DE9954A7}" type="presParOf" srcId="{BA4B5B47-BCF0-4E7A-A5EC-359C5BDA78CD}" destId="{DE1835CE-7BEF-44AA-96C1-9E1A720F02B8}" srcOrd="3" destOrd="0" presId="urn:microsoft.com/office/officeart/2005/8/layout/orgChart1"/>
    <dgm:cxn modelId="{30CD8AA0-1E16-4082-B15F-E5DDF160C7C0}" type="presParOf" srcId="{DE1835CE-7BEF-44AA-96C1-9E1A720F02B8}" destId="{AFB134D0-142C-4F38-85CC-8BF19C14FD43}" srcOrd="0" destOrd="0" presId="urn:microsoft.com/office/officeart/2005/8/layout/orgChart1"/>
    <dgm:cxn modelId="{B5CD4FDF-2633-49CB-A859-47446A2CB33D}" type="presParOf" srcId="{AFB134D0-142C-4F38-85CC-8BF19C14FD43}" destId="{ECF4A8E8-27CF-4181-AD8A-6A6E1A0F0A71}" srcOrd="0" destOrd="0" presId="urn:microsoft.com/office/officeart/2005/8/layout/orgChart1"/>
    <dgm:cxn modelId="{A3C7B91F-2197-46C6-9F91-A223FD323E92}" type="presParOf" srcId="{AFB134D0-142C-4F38-85CC-8BF19C14FD43}" destId="{5D753E0A-0067-4E3D-8CA6-7229986DFA41}" srcOrd="1" destOrd="0" presId="urn:microsoft.com/office/officeart/2005/8/layout/orgChart1"/>
    <dgm:cxn modelId="{63017D6E-1B8E-4853-A8E5-F18E7AFCCDD4}" type="presParOf" srcId="{DE1835CE-7BEF-44AA-96C1-9E1A720F02B8}" destId="{42FE9A17-1950-44B6-AFC4-24A7BEF8CADC}" srcOrd="1" destOrd="0" presId="urn:microsoft.com/office/officeart/2005/8/layout/orgChart1"/>
    <dgm:cxn modelId="{0C6BB387-63DD-45C8-943F-A56FDCB98711}" type="presParOf" srcId="{DE1835CE-7BEF-44AA-96C1-9E1A720F02B8}" destId="{A09D71CA-EADF-47C0-8FB5-F157149931D1}" srcOrd="2" destOrd="0" presId="urn:microsoft.com/office/officeart/2005/8/layout/orgChart1"/>
    <dgm:cxn modelId="{F4789964-4234-4918-8270-EE166769A4E3}" type="presParOf" srcId="{BA4B5B47-BCF0-4E7A-A5EC-359C5BDA78CD}" destId="{0E57A40E-84B7-4300-999E-A5C02439F644}" srcOrd="4" destOrd="0" presId="urn:microsoft.com/office/officeart/2005/8/layout/orgChart1"/>
    <dgm:cxn modelId="{6D421CD4-87E7-4CDF-8F45-E3C9E9DD59F4}" type="presParOf" srcId="{BA4B5B47-BCF0-4E7A-A5EC-359C5BDA78CD}" destId="{B63403E1-2B40-4D70-896E-C95F72B94F37}" srcOrd="5" destOrd="0" presId="urn:microsoft.com/office/officeart/2005/8/layout/orgChart1"/>
    <dgm:cxn modelId="{79E61FEF-399B-45C3-AD36-F8D9EDC9167F}" type="presParOf" srcId="{B63403E1-2B40-4D70-896E-C95F72B94F37}" destId="{A8E535E1-C274-4BC1-8814-81F73EA68582}" srcOrd="0" destOrd="0" presId="urn:microsoft.com/office/officeart/2005/8/layout/orgChart1"/>
    <dgm:cxn modelId="{2604391B-C8BE-4E51-BEEA-61EAE93F4AB7}" type="presParOf" srcId="{A8E535E1-C274-4BC1-8814-81F73EA68582}" destId="{305A31A5-1A2A-44FF-B252-D5DEA736AA45}" srcOrd="0" destOrd="0" presId="urn:microsoft.com/office/officeart/2005/8/layout/orgChart1"/>
    <dgm:cxn modelId="{FE6DE030-251D-4D65-A4C7-F5CFBEEA7DC6}" type="presParOf" srcId="{A8E535E1-C274-4BC1-8814-81F73EA68582}" destId="{852A530D-38BE-4717-A2C5-19E545337744}" srcOrd="1" destOrd="0" presId="urn:microsoft.com/office/officeart/2005/8/layout/orgChart1"/>
    <dgm:cxn modelId="{E9CB0EA5-003F-446C-A93F-046EF0A1683B}" type="presParOf" srcId="{B63403E1-2B40-4D70-896E-C95F72B94F37}" destId="{DF72F4E2-50A8-4A3E-98B4-4D3ED8CA7845}" srcOrd="1" destOrd="0" presId="urn:microsoft.com/office/officeart/2005/8/layout/orgChart1"/>
    <dgm:cxn modelId="{BC7C2FD3-EE46-4A50-AC79-428A786D8627}" type="presParOf" srcId="{B63403E1-2B40-4D70-896E-C95F72B94F37}" destId="{138F4B59-799F-48E6-8885-893DC1BC4B52}" srcOrd="2" destOrd="0" presId="urn:microsoft.com/office/officeart/2005/8/layout/orgChart1"/>
    <dgm:cxn modelId="{50344D38-B8A8-4063-855C-66B95C238D33}" type="presParOf" srcId="{BA4B5B47-BCF0-4E7A-A5EC-359C5BDA78CD}" destId="{7440A1BD-03E5-4C96-874F-49319277127B}" srcOrd="6" destOrd="0" presId="urn:microsoft.com/office/officeart/2005/8/layout/orgChart1"/>
    <dgm:cxn modelId="{E8C901FA-CF3F-4DE7-8B2F-FC877BE191ED}" type="presParOf" srcId="{BA4B5B47-BCF0-4E7A-A5EC-359C5BDA78CD}" destId="{E0CD6782-1E31-4467-A6CA-1A7BA2AD7B79}" srcOrd="7" destOrd="0" presId="urn:microsoft.com/office/officeart/2005/8/layout/orgChart1"/>
    <dgm:cxn modelId="{555EE8F4-59D2-47ED-8E3D-2E28C84EC498}" type="presParOf" srcId="{E0CD6782-1E31-4467-A6CA-1A7BA2AD7B79}" destId="{04C9C9C9-5E1A-4CA5-9354-ED468ABE7E55}" srcOrd="0" destOrd="0" presId="urn:microsoft.com/office/officeart/2005/8/layout/orgChart1"/>
    <dgm:cxn modelId="{D0D3666A-0366-4B7D-8332-4D0647CDF02C}" type="presParOf" srcId="{04C9C9C9-5E1A-4CA5-9354-ED468ABE7E55}" destId="{E2B80324-1132-4CE0-9222-655616A99A70}" srcOrd="0" destOrd="0" presId="urn:microsoft.com/office/officeart/2005/8/layout/orgChart1"/>
    <dgm:cxn modelId="{C65A7738-D10B-4885-ABE0-0E32B8E36314}" type="presParOf" srcId="{04C9C9C9-5E1A-4CA5-9354-ED468ABE7E55}" destId="{D46C45B0-0018-4C2F-B9EE-051FF32304A1}" srcOrd="1" destOrd="0" presId="urn:microsoft.com/office/officeart/2005/8/layout/orgChart1"/>
    <dgm:cxn modelId="{B32902E7-2909-4880-8BA7-0BD1D6BB3A20}" type="presParOf" srcId="{E0CD6782-1E31-4467-A6CA-1A7BA2AD7B79}" destId="{4633EAB7-79BF-45C6-98AD-B2ACC9385EED}" srcOrd="1" destOrd="0" presId="urn:microsoft.com/office/officeart/2005/8/layout/orgChart1"/>
    <dgm:cxn modelId="{94E22DE7-2A6C-4E14-9A9F-88F8347A34A7}" type="presParOf" srcId="{E0CD6782-1E31-4467-A6CA-1A7BA2AD7B79}" destId="{3D7F482A-A5A2-423B-ABAD-57D81ABA882B}" srcOrd="2" destOrd="0" presId="urn:microsoft.com/office/officeart/2005/8/layout/orgChart1"/>
    <dgm:cxn modelId="{709D5277-E7D7-4F96-9958-D3F4838ADA80}" type="presParOf" srcId="{4E0DA50C-096B-41D5-9EAC-737D1BEFFAA5}" destId="{C6D6845F-C29D-4360-AC7E-8D1CC48115C9}" srcOrd="2" destOrd="0" presId="urn:microsoft.com/office/officeart/2005/8/layout/orgChart1"/>
    <dgm:cxn modelId="{370FF406-4B52-430D-9832-DCBC6B9B518A}" type="presParOf" srcId="{FF8437AC-CD26-4C9C-93B0-B3932E02D3F3}" destId="{BF51BD0D-D680-40BF-8B64-493EEAA546AC}" srcOrd="8" destOrd="0" presId="urn:microsoft.com/office/officeart/2005/8/layout/orgChart1"/>
    <dgm:cxn modelId="{2EBEF300-B37D-4552-9366-17573EF7CA0F}" type="presParOf" srcId="{FF8437AC-CD26-4C9C-93B0-B3932E02D3F3}" destId="{2C5EDA3F-32E1-4CCF-96A8-4D1D028D717C}" srcOrd="9" destOrd="0" presId="urn:microsoft.com/office/officeart/2005/8/layout/orgChart1"/>
    <dgm:cxn modelId="{DBD2295A-64F3-4202-9652-6FC4D8804B65}" type="presParOf" srcId="{2C5EDA3F-32E1-4CCF-96A8-4D1D028D717C}" destId="{CA8C2E95-1129-4B05-A507-8CEDB06DA711}" srcOrd="0" destOrd="0" presId="urn:microsoft.com/office/officeart/2005/8/layout/orgChart1"/>
    <dgm:cxn modelId="{71208E1A-DC51-4E4F-8A79-F126083B1D8F}" type="presParOf" srcId="{CA8C2E95-1129-4B05-A507-8CEDB06DA711}" destId="{3B20820E-DBB0-4686-B076-411B86335D54}" srcOrd="0" destOrd="0" presId="urn:microsoft.com/office/officeart/2005/8/layout/orgChart1"/>
    <dgm:cxn modelId="{D57BE01D-7134-4E68-8BFE-A720DCBD4C6F}" type="presParOf" srcId="{CA8C2E95-1129-4B05-A507-8CEDB06DA711}" destId="{443D80E3-9608-4FC2-B918-25D1E0D2A41D}" srcOrd="1" destOrd="0" presId="urn:microsoft.com/office/officeart/2005/8/layout/orgChart1"/>
    <dgm:cxn modelId="{307ECEAF-A7ED-447F-8012-DDABCAA544A7}" type="presParOf" srcId="{2C5EDA3F-32E1-4CCF-96A8-4D1D028D717C}" destId="{2CDF4822-D50A-487E-B4F2-992743A4B976}" srcOrd="1" destOrd="0" presId="urn:microsoft.com/office/officeart/2005/8/layout/orgChart1"/>
    <dgm:cxn modelId="{44C4F06C-844D-43F4-ADF8-1C4DF1E0AEEB}" type="presParOf" srcId="{2C5EDA3F-32E1-4CCF-96A8-4D1D028D717C}" destId="{2E75EFFC-3565-493D-99D1-1695C14477EF}" srcOrd="2" destOrd="0" presId="urn:microsoft.com/office/officeart/2005/8/layout/orgChart1"/>
    <dgm:cxn modelId="{C2A4E4B5-E5B7-44B6-9223-36F1A5F6FD94}" type="presParOf" srcId="{FF8437AC-CD26-4C9C-93B0-B3932E02D3F3}" destId="{662A4E93-8FD9-4E9B-8C32-8F8440488C2C}" srcOrd="10" destOrd="0" presId="urn:microsoft.com/office/officeart/2005/8/layout/orgChart1"/>
    <dgm:cxn modelId="{EFD4C428-7518-4563-A870-85BC1F128BB8}" type="presParOf" srcId="{FF8437AC-CD26-4C9C-93B0-B3932E02D3F3}" destId="{C3031697-C8F2-4701-B455-797348570D24}" srcOrd="11" destOrd="0" presId="urn:microsoft.com/office/officeart/2005/8/layout/orgChart1"/>
    <dgm:cxn modelId="{0A308CE4-BCF8-4A14-87D3-9FF7D8F1F706}" type="presParOf" srcId="{C3031697-C8F2-4701-B455-797348570D24}" destId="{84F525AD-B547-4163-827A-2B926328FAD0}" srcOrd="0" destOrd="0" presId="urn:microsoft.com/office/officeart/2005/8/layout/orgChart1"/>
    <dgm:cxn modelId="{2C1193E3-48B8-4089-9577-BFC9282F1258}" type="presParOf" srcId="{84F525AD-B547-4163-827A-2B926328FAD0}" destId="{40A22BC6-F593-416E-99B1-F60AB2205D1A}" srcOrd="0" destOrd="0" presId="urn:microsoft.com/office/officeart/2005/8/layout/orgChart1"/>
    <dgm:cxn modelId="{A278E1D4-ECB3-4B5A-A591-E0C78E1FD6CE}" type="presParOf" srcId="{84F525AD-B547-4163-827A-2B926328FAD0}" destId="{3950F6A5-4BC0-4AA7-9274-6A05F970D26E}" srcOrd="1" destOrd="0" presId="urn:microsoft.com/office/officeart/2005/8/layout/orgChart1"/>
    <dgm:cxn modelId="{BD494E6A-1FB8-4F69-8E38-2E4E21E064F2}" type="presParOf" srcId="{C3031697-C8F2-4701-B455-797348570D24}" destId="{0FC89D39-ED35-4A35-87C2-B9E42E187E62}" srcOrd="1" destOrd="0" presId="urn:microsoft.com/office/officeart/2005/8/layout/orgChart1"/>
    <dgm:cxn modelId="{9EF93681-8D66-427F-930F-C1D7D69E66E9}" type="presParOf" srcId="{C3031697-C8F2-4701-B455-797348570D24}" destId="{147878CD-A96E-4C1A-90EF-AA4BE325D5A3}" srcOrd="2" destOrd="0" presId="urn:microsoft.com/office/officeart/2005/8/layout/orgChart1"/>
    <dgm:cxn modelId="{11E8BD78-8243-40B9-8BFB-93E7FA4D9D91}" type="presParOf" srcId="{FF8437AC-CD26-4C9C-93B0-B3932E02D3F3}" destId="{5C7A36A6-A9D6-42E5-8605-F3DBBFA39A40}" srcOrd="12" destOrd="0" presId="urn:microsoft.com/office/officeart/2005/8/layout/orgChart1"/>
    <dgm:cxn modelId="{B0B7DB7C-B6B8-4E01-A8C9-08C34686E8ED}" type="presParOf" srcId="{FF8437AC-CD26-4C9C-93B0-B3932E02D3F3}" destId="{F9F5088E-06E3-48E8-ABB2-E09022DE224B}" srcOrd="13" destOrd="0" presId="urn:microsoft.com/office/officeart/2005/8/layout/orgChart1"/>
    <dgm:cxn modelId="{0CC544B7-2109-4977-B46F-50E392608072}" type="presParOf" srcId="{F9F5088E-06E3-48E8-ABB2-E09022DE224B}" destId="{E6C32B2D-213D-4353-88D0-682DA38F8E4A}" srcOrd="0" destOrd="0" presId="urn:microsoft.com/office/officeart/2005/8/layout/orgChart1"/>
    <dgm:cxn modelId="{29F2C4D0-C8BA-4C3A-8974-AFEF9F97C7B6}" type="presParOf" srcId="{E6C32B2D-213D-4353-88D0-682DA38F8E4A}" destId="{2CFB1B80-7F35-4666-96F7-C9CBCEF7CFF2}" srcOrd="0" destOrd="0" presId="urn:microsoft.com/office/officeart/2005/8/layout/orgChart1"/>
    <dgm:cxn modelId="{FD85AC64-E3A9-4F85-BBBF-95CFC493646E}" type="presParOf" srcId="{E6C32B2D-213D-4353-88D0-682DA38F8E4A}" destId="{40C4C472-B4CD-4067-9B46-50CF5F889304}" srcOrd="1" destOrd="0" presId="urn:microsoft.com/office/officeart/2005/8/layout/orgChart1"/>
    <dgm:cxn modelId="{8084BCF4-9290-4526-B6BF-141BFA7D074B}" type="presParOf" srcId="{F9F5088E-06E3-48E8-ABB2-E09022DE224B}" destId="{E6ACFAC3-F4D6-468F-A59A-5361B6C2B51D}" srcOrd="1" destOrd="0" presId="urn:microsoft.com/office/officeart/2005/8/layout/orgChart1"/>
    <dgm:cxn modelId="{352EA4AA-17F6-4E5A-881D-B272F269082D}" type="presParOf" srcId="{F9F5088E-06E3-48E8-ABB2-E09022DE224B}" destId="{C3017F68-1F90-4022-BDF5-7280E6897683}" srcOrd="2" destOrd="0" presId="urn:microsoft.com/office/officeart/2005/8/layout/orgChart1"/>
    <dgm:cxn modelId="{276AC9F8-E154-4EBB-BA5E-494ADD6D489A}" type="presParOf" srcId="{3525969B-6CC8-4A51-96DF-19AC4A5B07DB}" destId="{4815CFD9-DB3B-4398-A9AC-FAD9681A42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4D2F2C-8148-4C49-9D27-D631BDB3A9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7CDD5C-C68E-483E-AE50-32FF6DC88B6A}">
      <dgm:prSet phldrT="[文本]"/>
      <dgm:spPr/>
      <dgm:t>
        <a:bodyPr/>
        <a:lstStyle/>
        <a:p>
          <a:r>
            <a:rPr lang="zh-CN" altLang="en-US" dirty="0" smtClean="0"/>
            <a:t>管理中心客户端</a:t>
          </a:r>
          <a:endParaRPr lang="zh-CN" altLang="en-US" dirty="0"/>
        </a:p>
      </dgm:t>
    </dgm:pt>
    <dgm:pt modelId="{B09EECC3-E2AC-4F9A-A9DF-9A64282BF3C3}" type="parTrans" cxnId="{0ABDEB95-5D79-44B2-B5B5-3EC9B13E5C70}">
      <dgm:prSet/>
      <dgm:spPr/>
      <dgm:t>
        <a:bodyPr/>
        <a:lstStyle/>
        <a:p>
          <a:endParaRPr lang="zh-CN" altLang="en-US"/>
        </a:p>
      </dgm:t>
    </dgm:pt>
    <dgm:pt modelId="{261F9F27-D715-4C2A-96AE-FAF782FF1241}" type="sibTrans" cxnId="{0ABDEB95-5D79-44B2-B5B5-3EC9B13E5C70}">
      <dgm:prSet/>
      <dgm:spPr/>
      <dgm:t>
        <a:bodyPr/>
        <a:lstStyle/>
        <a:p>
          <a:endParaRPr lang="zh-CN" altLang="en-US"/>
        </a:p>
      </dgm:t>
    </dgm:pt>
    <dgm:pt modelId="{F86EB2BD-3EF8-49D4-A72C-6135A3436279}">
      <dgm:prSet phldrT="[文本]"/>
      <dgm:spPr/>
      <dgm:t>
        <a:bodyPr/>
        <a:lstStyle/>
        <a:p>
          <a:r>
            <a:rPr lang="zh-CN" altLang="en-US" dirty="0" smtClean="0"/>
            <a:t>对讲和监视</a:t>
          </a:r>
          <a:endParaRPr lang="zh-CN" altLang="en-US" dirty="0"/>
        </a:p>
      </dgm:t>
    </dgm:pt>
    <dgm:pt modelId="{69FE2EC1-518D-4DD3-9C6F-B113D00D7683}" type="parTrans" cxnId="{BB16DF68-0EA1-47CB-8D4E-F9A6C1646665}">
      <dgm:prSet/>
      <dgm:spPr/>
      <dgm:t>
        <a:bodyPr/>
        <a:lstStyle/>
        <a:p>
          <a:endParaRPr lang="zh-CN" altLang="en-US"/>
        </a:p>
      </dgm:t>
    </dgm:pt>
    <dgm:pt modelId="{66148ED8-C4F4-4806-8E15-D6225CF42B79}" type="sibTrans" cxnId="{BB16DF68-0EA1-47CB-8D4E-F9A6C1646665}">
      <dgm:prSet/>
      <dgm:spPr/>
      <dgm:t>
        <a:bodyPr/>
        <a:lstStyle/>
        <a:p>
          <a:endParaRPr lang="zh-CN" altLang="en-US"/>
        </a:p>
      </dgm:t>
    </dgm:pt>
    <dgm:pt modelId="{035B3665-8FF6-41AE-85E8-0D4BF88C4C28}">
      <dgm:prSet phldrT="[文本]"/>
      <dgm:spPr/>
      <dgm:t>
        <a:bodyPr/>
        <a:lstStyle/>
        <a:p>
          <a:r>
            <a:rPr lang="zh-CN" altLang="en-US" dirty="0" smtClean="0"/>
            <a:t>安防</a:t>
          </a:r>
          <a:endParaRPr lang="zh-CN" altLang="en-US" dirty="0"/>
        </a:p>
      </dgm:t>
    </dgm:pt>
    <dgm:pt modelId="{EFB11905-C29D-43F5-BB71-F0A2E75E3C13}" type="parTrans" cxnId="{130866EE-8E1A-47EF-B2C8-D1FED7C023C1}">
      <dgm:prSet/>
      <dgm:spPr/>
      <dgm:t>
        <a:bodyPr/>
        <a:lstStyle/>
        <a:p>
          <a:endParaRPr lang="zh-CN" altLang="en-US"/>
        </a:p>
      </dgm:t>
    </dgm:pt>
    <dgm:pt modelId="{E66AF49E-7A31-438D-A54D-0EC2F448A1B8}" type="sibTrans" cxnId="{130866EE-8E1A-47EF-B2C8-D1FED7C023C1}">
      <dgm:prSet/>
      <dgm:spPr/>
      <dgm:t>
        <a:bodyPr/>
        <a:lstStyle/>
        <a:p>
          <a:endParaRPr lang="zh-CN" altLang="en-US"/>
        </a:p>
      </dgm:t>
    </dgm:pt>
    <dgm:pt modelId="{839913EC-BD85-49C6-91E2-0ED61DCB6503}">
      <dgm:prSet phldrT="[文本]"/>
      <dgm:spPr/>
      <dgm:t>
        <a:bodyPr/>
        <a:lstStyle/>
        <a:p>
          <a:r>
            <a:rPr lang="zh-CN" altLang="en-US" dirty="0" smtClean="0"/>
            <a:t>门禁</a:t>
          </a:r>
          <a:endParaRPr lang="zh-CN" altLang="en-US" dirty="0"/>
        </a:p>
      </dgm:t>
    </dgm:pt>
    <dgm:pt modelId="{7BFF3965-0C49-4D56-B2B9-ACF6FF2B1528}" type="parTrans" cxnId="{2FDC8711-35C8-4E2B-AE9B-BF9F5473BF74}">
      <dgm:prSet/>
      <dgm:spPr/>
      <dgm:t>
        <a:bodyPr/>
        <a:lstStyle/>
        <a:p>
          <a:endParaRPr lang="zh-CN" altLang="en-US"/>
        </a:p>
      </dgm:t>
    </dgm:pt>
    <dgm:pt modelId="{240B4A90-B195-4E5B-B50C-94463B043E0B}" type="sibTrans" cxnId="{2FDC8711-35C8-4E2B-AE9B-BF9F5473BF74}">
      <dgm:prSet/>
      <dgm:spPr/>
      <dgm:t>
        <a:bodyPr/>
        <a:lstStyle/>
        <a:p>
          <a:endParaRPr lang="zh-CN" altLang="en-US"/>
        </a:p>
      </dgm:t>
    </dgm:pt>
    <dgm:pt modelId="{40A92CB5-48F9-4E9B-BDA6-83B5ACEAA540}" type="pres">
      <dgm:prSet presAssocID="{874D2F2C-8148-4C49-9D27-D631BDB3A9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B6074C-3460-4630-A68A-93006587A168}" type="pres">
      <dgm:prSet presAssocID="{FE7CDD5C-C68E-483E-AE50-32FF6DC88B6A}" presName="hierRoot1" presStyleCnt="0">
        <dgm:presLayoutVars>
          <dgm:hierBranch val="init"/>
        </dgm:presLayoutVars>
      </dgm:prSet>
      <dgm:spPr/>
    </dgm:pt>
    <dgm:pt modelId="{2EE785D6-4436-4F95-AC96-4DFED2A0EA3E}" type="pres">
      <dgm:prSet presAssocID="{FE7CDD5C-C68E-483E-AE50-32FF6DC88B6A}" presName="rootComposite1" presStyleCnt="0"/>
      <dgm:spPr/>
    </dgm:pt>
    <dgm:pt modelId="{EA94B7B3-F558-4DA4-AE0B-B15393B2A2B2}" type="pres">
      <dgm:prSet presAssocID="{FE7CDD5C-C68E-483E-AE50-32FF6DC88B6A}" presName="rootText1" presStyleLbl="node0" presStyleIdx="0" presStyleCnt="1" custScaleX="2043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181D20-5E44-4C53-B4F1-DC7EF5C7D62E}" type="pres">
      <dgm:prSet presAssocID="{FE7CDD5C-C68E-483E-AE50-32FF6DC88B6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1B1DAA2-FF97-4471-98FA-26DC6C769B0A}" type="pres">
      <dgm:prSet presAssocID="{FE7CDD5C-C68E-483E-AE50-32FF6DC88B6A}" presName="hierChild2" presStyleCnt="0"/>
      <dgm:spPr/>
    </dgm:pt>
    <dgm:pt modelId="{E7D4ED90-A800-4654-B8A1-0548F81EFB7C}" type="pres">
      <dgm:prSet presAssocID="{69FE2EC1-518D-4DD3-9C6F-B113D00D7683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381C158-0DA3-4407-8A8D-DC2A3DF04C6C}" type="pres">
      <dgm:prSet presAssocID="{F86EB2BD-3EF8-49D4-A72C-6135A3436279}" presName="hierRoot2" presStyleCnt="0">
        <dgm:presLayoutVars>
          <dgm:hierBranch val="init"/>
        </dgm:presLayoutVars>
      </dgm:prSet>
      <dgm:spPr/>
    </dgm:pt>
    <dgm:pt modelId="{1492FE4C-9426-4EB7-A5CB-092827E3D0AF}" type="pres">
      <dgm:prSet presAssocID="{F86EB2BD-3EF8-49D4-A72C-6135A3436279}" presName="rootComposite" presStyleCnt="0"/>
      <dgm:spPr/>
    </dgm:pt>
    <dgm:pt modelId="{65BDE629-4FC7-4C83-80B9-07C0BCD93716}" type="pres">
      <dgm:prSet presAssocID="{F86EB2BD-3EF8-49D4-A72C-6135A3436279}" presName="rootText" presStyleLbl="node2" presStyleIdx="0" presStyleCnt="3" custScaleX="1588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88140B-0259-4BC4-92F6-C72E7A0301CD}" type="pres">
      <dgm:prSet presAssocID="{F86EB2BD-3EF8-49D4-A72C-6135A3436279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84B740DC-6C43-4C6A-A906-D0E65531F8D6}" type="pres">
      <dgm:prSet presAssocID="{F86EB2BD-3EF8-49D4-A72C-6135A3436279}" presName="hierChild4" presStyleCnt="0"/>
      <dgm:spPr/>
    </dgm:pt>
    <dgm:pt modelId="{8260D369-8841-4F5A-9562-339191E0816C}" type="pres">
      <dgm:prSet presAssocID="{F86EB2BD-3EF8-49D4-A72C-6135A3436279}" presName="hierChild5" presStyleCnt="0"/>
      <dgm:spPr/>
    </dgm:pt>
    <dgm:pt modelId="{3089637B-BE20-4ADD-A278-15C3E04A15AB}" type="pres">
      <dgm:prSet presAssocID="{EFB11905-C29D-43F5-BB71-F0A2E75E3C13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C3498F9-EE04-4E0E-972B-B7307D00FDDC}" type="pres">
      <dgm:prSet presAssocID="{035B3665-8FF6-41AE-85E8-0D4BF88C4C28}" presName="hierRoot2" presStyleCnt="0">
        <dgm:presLayoutVars>
          <dgm:hierBranch val="init"/>
        </dgm:presLayoutVars>
      </dgm:prSet>
      <dgm:spPr/>
    </dgm:pt>
    <dgm:pt modelId="{E8D62239-09A7-4CF2-8A8D-A954BC5664AC}" type="pres">
      <dgm:prSet presAssocID="{035B3665-8FF6-41AE-85E8-0D4BF88C4C28}" presName="rootComposite" presStyleCnt="0"/>
      <dgm:spPr/>
    </dgm:pt>
    <dgm:pt modelId="{0D560C0D-5613-4B62-B02B-BC7B6091AFD9}" type="pres">
      <dgm:prSet presAssocID="{035B3665-8FF6-41AE-85E8-0D4BF88C4C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496A75-36CC-4E22-9BD3-AC15D3931921}" type="pres">
      <dgm:prSet presAssocID="{035B3665-8FF6-41AE-85E8-0D4BF88C4C28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6D8D7CCC-BA1B-46EB-9F33-AD0E2AD7323A}" type="pres">
      <dgm:prSet presAssocID="{035B3665-8FF6-41AE-85E8-0D4BF88C4C28}" presName="hierChild4" presStyleCnt="0"/>
      <dgm:spPr/>
    </dgm:pt>
    <dgm:pt modelId="{B4A0D632-7E62-4E6D-8665-A11811DAA36E}" type="pres">
      <dgm:prSet presAssocID="{035B3665-8FF6-41AE-85E8-0D4BF88C4C28}" presName="hierChild5" presStyleCnt="0"/>
      <dgm:spPr/>
    </dgm:pt>
    <dgm:pt modelId="{82A56560-8EB9-4B3C-9CC0-4EE5F2CB2FAE}" type="pres">
      <dgm:prSet presAssocID="{7BFF3965-0C49-4D56-B2B9-ACF6FF2B1528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58EC850F-A8C2-45BF-8CF3-B4B097B1F1C1}" type="pres">
      <dgm:prSet presAssocID="{839913EC-BD85-49C6-91E2-0ED61DCB6503}" presName="hierRoot2" presStyleCnt="0">
        <dgm:presLayoutVars>
          <dgm:hierBranch val="init"/>
        </dgm:presLayoutVars>
      </dgm:prSet>
      <dgm:spPr/>
    </dgm:pt>
    <dgm:pt modelId="{0A20630D-C6C5-4DA4-B03B-4DD7C35CFB84}" type="pres">
      <dgm:prSet presAssocID="{839913EC-BD85-49C6-91E2-0ED61DCB6503}" presName="rootComposite" presStyleCnt="0"/>
      <dgm:spPr/>
    </dgm:pt>
    <dgm:pt modelId="{3CE8F32B-B07E-4CA9-8FED-83D2EAA85A8E}" type="pres">
      <dgm:prSet presAssocID="{839913EC-BD85-49C6-91E2-0ED61DCB650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3262CE-A154-47DD-A159-1BEB1BEE2B15}" type="pres">
      <dgm:prSet presAssocID="{839913EC-BD85-49C6-91E2-0ED61DCB650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194C84F5-7461-43B5-9BB3-2F32946BEEB9}" type="pres">
      <dgm:prSet presAssocID="{839913EC-BD85-49C6-91E2-0ED61DCB6503}" presName="hierChild4" presStyleCnt="0"/>
      <dgm:spPr/>
    </dgm:pt>
    <dgm:pt modelId="{EFAB6BC5-C5DE-4B46-8B54-C0C8F4B15978}" type="pres">
      <dgm:prSet presAssocID="{839913EC-BD85-49C6-91E2-0ED61DCB6503}" presName="hierChild5" presStyleCnt="0"/>
      <dgm:spPr/>
    </dgm:pt>
    <dgm:pt modelId="{A1A7744A-8CB2-40AB-8FCE-EC18A1C54189}" type="pres">
      <dgm:prSet presAssocID="{FE7CDD5C-C68E-483E-AE50-32FF6DC88B6A}" presName="hierChild3" presStyleCnt="0"/>
      <dgm:spPr/>
    </dgm:pt>
  </dgm:ptLst>
  <dgm:cxnLst>
    <dgm:cxn modelId="{130866EE-8E1A-47EF-B2C8-D1FED7C023C1}" srcId="{FE7CDD5C-C68E-483E-AE50-32FF6DC88B6A}" destId="{035B3665-8FF6-41AE-85E8-0D4BF88C4C28}" srcOrd="1" destOrd="0" parTransId="{EFB11905-C29D-43F5-BB71-F0A2E75E3C13}" sibTransId="{E66AF49E-7A31-438D-A54D-0EC2F448A1B8}"/>
    <dgm:cxn modelId="{3526B06C-8EA6-4784-B626-5F8E9BC898A9}" type="presOf" srcId="{839913EC-BD85-49C6-91E2-0ED61DCB6503}" destId="{3CE8F32B-B07E-4CA9-8FED-83D2EAA85A8E}" srcOrd="0" destOrd="0" presId="urn:microsoft.com/office/officeart/2005/8/layout/orgChart1"/>
    <dgm:cxn modelId="{20F236D8-AECC-4937-A438-A6E7AE3EE1EF}" type="presOf" srcId="{F86EB2BD-3EF8-49D4-A72C-6135A3436279}" destId="{CD88140B-0259-4BC4-92F6-C72E7A0301CD}" srcOrd="1" destOrd="0" presId="urn:microsoft.com/office/officeart/2005/8/layout/orgChart1"/>
    <dgm:cxn modelId="{27A84805-227B-4E1F-9D11-720E5D37B4D1}" type="presOf" srcId="{EFB11905-C29D-43F5-BB71-F0A2E75E3C13}" destId="{3089637B-BE20-4ADD-A278-15C3E04A15AB}" srcOrd="0" destOrd="0" presId="urn:microsoft.com/office/officeart/2005/8/layout/orgChart1"/>
    <dgm:cxn modelId="{0ABDEB95-5D79-44B2-B5B5-3EC9B13E5C70}" srcId="{874D2F2C-8148-4C49-9D27-D631BDB3A99D}" destId="{FE7CDD5C-C68E-483E-AE50-32FF6DC88B6A}" srcOrd="0" destOrd="0" parTransId="{B09EECC3-E2AC-4F9A-A9DF-9A64282BF3C3}" sibTransId="{261F9F27-D715-4C2A-96AE-FAF782FF1241}"/>
    <dgm:cxn modelId="{BB16DF68-0EA1-47CB-8D4E-F9A6C1646665}" srcId="{FE7CDD5C-C68E-483E-AE50-32FF6DC88B6A}" destId="{F86EB2BD-3EF8-49D4-A72C-6135A3436279}" srcOrd="0" destOrd="0" parTransId="{69FE2EC1-518D-4DD3-9C6F-B113D00D7683}" sibTransId="{66148ED8-C4F4-4806-8E15-D6225CF42B79}"/>
    <dgm:cxn modelId="{193F8DC8-153A-405D-A1FE-3A36449768C8}" type="presOf" srcId="{874D2F2C-8148-4C49-9D27-D631BDB3A99D}" destId="{40A92CB5-48F9-4E9B-BDA6-83B5ACEAA540}" srcOrd="0" destOrd="0" presId="urn:microsoft.com/office/officeart/2005/8/layout/orgChart1"/>
    <dgm:cxn modelId="{ED97632E-A45B-4670-8CD1-B9AFFB950FE0}" type="presOf" srcId="{839913EC-BD85-49C6-91E2-0ED61DCB6503}" destId="{8D3262CE-A154-47DD-A159-1BEB1BEE2B15}" srcOrd="1" destOrd="0" presId="urn:microsoft.com/office/officeart/2005/8/layout/orgChart1"/>
    <dgm:cxn modelId="{D24C031A-F889-4B60-BB11-AEE8986A77BF}" type="presOf" srcId="{7BFF3965-0C49-4D56-B2B9-ACF6FF2B1528}" destId="{82A56560-8EB9-4B3C-9CC0-4EE5F2CB2FAE}" srcOrd="0" destOrd="0" presId="urn:microsoft.com/office/officeart/2005/8/layout/orgChart1"/>
    <dgm:cxn modelId="{79E7F2FB-2BF9-4C3A-8CEF-5152D9C53A61}" type="presOf" srcId="{FE7CDD5C-C68E-483E-AE50-32FF6DC88B6A}" destId="{EA94B7B3-F558-4DA4-AE0B-B15393B2A2B2}" srcOrd="0" destOrd="0" presId="urn:microsoft.com/office/officeart/2005/8/layout/orgChart1"/>
    <dgm:cxn modelId="{ABF89970-0486-4CE7-B618-53BF2AC0EC91}" type="presOf" srcId="{FE7CDD5C-C68E-483E-AE50-32FF6DC88B6A}" destId="{9E181D20-5E44-4C53-B4F1-DC7EF5C7D62E}" srcOrd="1" destOrd="0" presId="urn:microsoft.com/office/officeart/2005/8/layout/orgChart1"/>
    <dgm:cxn modelId="{98D44645-2483-4748-9251-86CB3531629E}" type="presOf" srcId="{69FE2EC1-518D-4DD3-9C6F-B113D00D7683}" destId="{E7D4ED90-A800-4654-B8A1-0548F81EFB7C}" srcOrd="0" destOrd="0" presId="urn:microsoft.com/office/officeart/2005/8/layout/orgChart1"/>
    <dgm:cxn modelId="{A0640E52-ACC2-4A91-8AC0-A820EDDBC6EC}" type="presOf" srcId="{F86EB2BD-3EF8-49D4-A72C-6135A3436279}" destId="{65BDE629-4FC7-4C83-80B9-07C0BCD93716}" srcOrd="0" destOrd="0" presId="urn:microsoft.com/office/officeart/2005/8/layout/orgChart1"/>
    <dgm:cxn modelId="{EF50506E-5601-4F47-AE82-E0B94F010AFE}" type="presOf" srcId="{035B3665-8FF6-41AE-85E8-0D4BF88C4C28}" destId="{A0496A75-36CC-4E22-9BD3-AC15D3931921}" srcOrd="1" destOrd="0" presId="urn:microsoft.com/office/officeart/2005/8/layout/orgChart1"/>
    <dgm:cxn modelId="{2FDC8711-35C8-4E2B-AE9B-BF9F5473BF74}" srcId="{FE7CDD5C-C68E-483E-AE50-32FF6DC88B6A}" destId="{839913EC-BD85-49C6-91E2-0ED61DCB6503}" srcOrd="2" destOrd="0" parTransId="{7BFF3965-0C49-4D56-B2B9-ACF6FF2B1528}" sibTransId="{240B4A90-B195-4E5B-B50C-94463B043E0B}"/>
    <dgm:cxn modelId="{95591E4A-2296-4AA0-A1BF-FE79EBB19283}" type="presOf" srcId="{035B3665-8FF6-41AE-85E8-0D4BF88C4C28}" destId="{0D560C0D-5613-4B62-B02B-BC7B6091AFD9}" srcOrd="0" destOrd="0" presId="urn:microsoft.com/office/officeart/2005/8/layout/orgChart1"/>
    <dgm:cxn modelId="{D89B159B-AA4D-4368-AC40-B22D62FCB133}" type="presParOf" srcId="{40A92CB5-48F9-4E9B-BDA6-83B5ACEAA540}" destId="{3EB6074C-3460-4630-A68A-93006587A168}" srcOrd="0" destOrd="0" presId="urn:microsoft.com/office/officeart/2005/8/layout/orgChart1"/>
    <dgm:cxn modelId="{C226E37B-792E-464E-BC92-32DA51232E82}" type="presParOf" srcId="{3EB6074C-3460-4630-A68A-93006587A168}" destId="{2EE785D6-4436-4F95-AC96-4DFED2A0EA3E}" srcOrd="0" destOrd="0" presId="urn:microsoft.com/office/officeart/2005/8/layout/orgChart1"/>
    <dgm:cxn modelId="{7A0E4B81-4C98-4A93-AC4E-C3F252B11FBD}" type="presParOf" srcId="{2EE785D6-4436-4F95-AC96-4DFED2A0EA3E}" destId="{EA94B7B3-F558-4DA4-AE0B-B15393B2A2B2}" srcOrd="0" destOrd="0" presId="urn:microsoft.com/office/officeart/2005/8/layout/orgChart1"/>
    <dgm:cxn modelId="{6285C049-6212-48F5-B5AF-FE468950B915}" type="presParOf" srcId="{2EE785D6-4436-4F95-AC96-4DFED2A0EA3E}" destId="{9E181D20-5E44-4C53-B4F1-DC7EF5C7D62E}" srcOrd="1" destOrd="0" presId="urn:microsoft.com/office/officeart/2005/8/layout/orgChart1"/>
    <dgm:cxn modelId="{E56A0CAD-CF70-447D-8077-92F86ECCC6F4}" type="presParOf" srcId="{3EB6074C-3460-4630-A68A-93006587A168}" destId="{B1B1DAA2-FF97-4471-98FA-26DC6C769B0A}" srcOrd="1" destOrd="0" presId="urn:microsoft.com/office/officeart/2005/8/layout/orgChart1"/>
    <dgm:cxn modelId="{E956C20D-8CD4-4117-B5C1-C7A0588C1F3F}" type="presParOf" srcId="{B1B1DAA2-FF97-4471-98FA-26DC6C769B0A}" destId="{E7D4ED90-A800-4654-B8A1-0548F81EFB7C}" srcOrd="0" destOrd="0" presId="urn:microsoft.com/office/officeart/2005/8/layout/orgChart1"/>
    <dgm:cxn modelId="{B4F7877B-DB1D-46CF-9C71-51ACC1D354E4}" type="presParOf" srcId="{B1B1DAA2-FF97-4471-98FA-26DC6C769B0A}" destId="{E381C158-0DA3-4407-8A8D-DC2A3DF04C6C}" srcOrd="1" destOrd="0" presId="urn:microsoft.com/office/officeart/2005/8/layout/orgChart1"/>
    <dgm:cxn modelId="{8382EC96-1C0F-4C29-AFF5-F532B95F6CC7}" type="presParOf" srcId="{E381C158-0DA3-4407-8A8D-DC2A3DF04C6C}" destId="{1492FE4C-9426-4EB7-A5CB-092827E3D0AF}" srcOrd="0" destOrd="0" presId="urn:microsoft.com/office/officeart/2005/8/layout/orgChart1"/>
    <dgm:cxn modelId="{EC5DEB80-56DD-4114-AD23-47DE581515F4}" type="presParOf" srcId="{1492FE4C-9426-4EB7-A5CB-092827E3D0AF}" destId="{65BDE629-4FC7-4C83-80B9-07C0BCD93716}" srcOrd="0" destOrd="0" presId="urn:microsoft.com/office/officeart/2005/8/layout/orgChart1"/>
    <dgm:cxn modelId="{228DB434-0373-480C-B8C9-6EECD901066A}" type="presParOf" srcId="{1492FE4C-9426-4EB7-A5CB-092827E3D0AF}" destId="{CD88140B-0259-4BC4-92F6-C72E7A0301CD}" srcOrd="1" destOrd="0" presId="urn:microsoft.com/office/officeart/2005/8/layout/orgChart1"/>
    <dgm:cxn modelId="{B6CC897A-6B69-4A7D-B64A-3F0F1C563BEA}" type="presParOf" srcId="{E381C158-0DA3-4407-8A8D-DC2A3DF04C6C}" destId="{84B740DC-6C43-4C6A-A906-D0E65531F8D6}" srcOrd="1" destOrd="0" presId="urn:microsoft.com/office/officeart/2005/8/layout/orgChart1"/>
    <dgm:cxn modelId="{4514525C-9FCD-47E3-8B97-4E6B351CDA8E}" type="presParOf" srcId="{E381C158-0DA3-4407-8A8D-DC2A3DF04C6C}" destId="{8260D369-8841-4F5A-9562-339191E0816C}" srcOrd="2" destOrd="0" presId="urn:microsoft.com/office/officeart/2005/8/layout/orgChart1"/>
    <dgm:cxn modelId="{EA82F11E-7BFE-4378-A40D-4CE95DC85934}" type="presParOf" srcId="{B1B1DAA2-FF97-4471-98FA-26DC6C769B0A}" destId="{3089637B-BE20-4ADD-A278-15C3E04A15AB}" srcOrd="2" destOrd="0" presId="urn:microsoft.com/office/officeart/2005/8/layout/orgChart1"/>
    <dgm:cxn modelId="{09F31D1F-020D-4240-A268-64BA4BFB064A}" type="presParOf" srcId="{B1B1DAA2-FF97-4471-98FA-26DC6C769B0A}" destId="{BC3498F9-EE04-4E0E-972B-B7307D00FDDC}" srcOrd="3" destOrd="0" presId="urn:microsoft.com/office/officeart/2005/8/layout/orgChart1"/>
    <dgm:cxn modelId="{343A78E5-6B2B-4A15-B9F1-F91AFECDFE8F}" type="presParOf" srcId="{BC3498F9-EE04-4E0E-972B-B7307D00FDDC}" destId="{E8D62239-09A7-4CF2-8A8D-A954BC5664AC}" srcOrd="0" destOrd="0" presId="urn:microsoft.com/office/officeart/2005/8/layout/orgChart1"/>
    <dgm:cxn modelId="{98062A6A-0431-4ADC-8193-8CD50854B6A4}" type="presParOf" srcId="{E8D62239-09A7-4CF2-8A8D-A954BC5664AC}" destId="{0D560C0D-5613-4B62-B02B-BC7B6091AFD9}" srcOrd="0" destOrd="0" presId="urn:microsoft.com/office/officeart/2005/8/layout/orgChart1"/>
    <dgm:cxn modelId="{85BFB998-3BBF-42BF-9F4B-DD9690A04F8B}" type="presParOf" srcId="{E8D62239-09A7-4CF2-8A8D-A954BC5664AC}" destId="{A0496A75-36CC-4E22-9BD3-AC15D3931921}" srcOrd="1" destOrd="0" presId="urn:microsoft.com/office/officeart/2005/8/layout/orgChart1"/>
    <dgm:cxn modelId="{13EFE177-411B-4D68-B83C-1574B6DFA589}" type="presParOf" srcId="{BC3498F9-EE04-4E0E-972B-B7307D00FDDC}" destId="{6D8D7CCC-BA1B-46EB-9F33-AD0E2AD7323A}" srcOrd="1" destOrd="0" presId="urn:microsoft.com/office/officeart/2005/8/layout/orgChart1"/>
    <dgm:cxn modelId="{5738EFA2-E3BD-4380-9520-D766CAF51A10}" type="presParOf" srcId="{BC3498F9-EE04-4E0E-972B-B7307D00FDDC}" destId="{B4A0D632-7E62-4E6D-8665-A11811DAA36E}" srcOrd="2" destOrd="0" presId="urn:microsoft.com/office/officeart/2005/8/layout/orgChart1"/>
    <dgm:cxn modelId="{6C37D5C4-1BF8-4371-963A-E5B0F343AE95}" type="presParOf" srcId="{B1B1DAA2-FF97-4471-98FA-26DC6C769B0A}" destId="{82A56560-8EB9-4B3C-9CC0-4EE5F2CB2FAE}" srcOrd="4" destOrd="0" presId="urn:microsoft.com/office/officeart/2005/8/layout/orgChart1"/>
    <dgm:cxn modelId="{C308AF0D-C27A-4983-B125-EAA42689860F}" type="presParOf" srcId="{B1B1DAA2-FF97-4471-98FA-26DC6C769B0A}" destId="{58EC850F-A8C2-45BF-8CF3-B4B097B1F1C1}" srcOrd="5" destOrd="0" presId="urn:microsoft.com/office/officeart/2005/8/layout/orgChart1"/>
    <dgm:cxn modelId="{129552B1-F2B1-437A-8F5C-0E7C60CF8536}" type="presParOf" srcId="{58EC850F-A8C2-45BF-8CF3-B4B097B1F1C1}" destId="{0A20630D-C6C5-4DA4-B03B-4DD7C35CFB84}" srcOrd="0" destOrd="0" presId="urn:microsoft.com/office/officeart/2005/8/layout/orgChart1"/>
    <dgm:cxn modelId="{A7E96834-752F-4CFC-99F8-B9EE3EB58FF9}" type="presParOf" srcId="{0A20630D-C6C5-4DA4-B03B-4DD7C35CFB84}" destId="{3CE8F32B-B07E-4CA9-8FED-83D2EAA85A8E}" srcOrd="0" destOrd="0" presId="urn:microsoft.com/office/officeart/2005/8/layout/orgChart1"/>
    <dgm:cxn modelId="{8F9E8E5B-1640-48B8-B9B0-E1BBAB16406A}" type="presParOf" srcId="{0A20630D-C6C5-4DA4-B03B-4DD7C35CFB84}" destId="{8D3262CE-A154-47DD-A159-1BEB1BEE2B15}" srcOrd="1" destOrd="0" presId="urn:microsoft.com/office/officeart/2005/8/layout/orgChart1"/>
    <dgm:cxn modelId="{B9CE0822-A2BD-429C-8904-BFBC4318A040}" type="presParOf" srcId="{58EC850F-A8C2-45BF-8CF3-B4B097B1F1C1}" destId="{194C84F5-7461-43B5-9BB3-2F32946BEEB9}" srcOrd="1" destOrd="0" presId="urn:microsoft.com/office/officeart/2005/8/layout/orgChart1"/>
    <dgm:cxn modelId="{D804F13F-C3FB-469E-BD98-099BA3108AA6}" type="presParOf" srcId="{58EC850F-A8C2-45BF-8CF3-B4B097B1F1C1}" destId="{EFAB6BC5-C5DE-4B46-8B54-C0C8F4B15978}" srcOrd="2" destOrd="0" presId="urn:microsoft.com/office/officeart/2005/8/layout/orgChart1"/>
    <dgm:cxn modelId="{E1B9DE25-0898-4242-AEB1-C09184B7B9BC}" type="presParOf" srcId="{3EB6074C-3460-4630-A68A-93006587A168}" destId="{A1A7744A-8CB2-40AB-8FCE-EC18A1C541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8F75E-3BFB-4996-8B22-6566D69BF4BC}">
      <dsp:nvSpPr>
        <dsp:cNvPr id="0" name=""/>
        <dsp:cNvSpPr/>
      </dsp:nvSpPr>
      <dsp:spPr>
        <a:xfrm>
          <a:off x="866343" y="285181"/>
          <a:ext cx="333984" cy="106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0"/>
              </a:lnTo>
              <a:lnTo>
                <a:pt x="333984" y="48880"/>
              </a:lnTo>
              <a:lnTo>
                <a:pt x="333984" y="106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51E8-4565-40BD-AD5F-0657C7A11622}">
      <dsp:nvSpPr>
        <dsp:cNvPr id="0" name=""/>
        <dsp:cNvSpPr/>
      </dsp:nvSpPr>
      <dsp:spPr>
        <a:xfrm>
          <a:off x="532359" y="285181"/>
          <a:ext cx="333984" cy="106844"/>
        </a:xfrm>
        <a:custGeom>
          <a:avLst/>
          <a:gdLst/>
          <a:ahLst/>
          <a:cxnLst/>
          <a:rect l="0" t="0" r="0" b="0"/>
          <a:pathLst>
            <a:path>
              <a:moveTo>
                <a:pt x="333984" y="0"/>
              </a:moveTo>
              <a:lnTo>
                <a:pt x="333984" y="48880"/>
              </a:lnTo>
              <a:lnTo>
                <a:pt x="0" y="48880"/>
              </a:lnTo>
              <a:lnTo>
                <a:pt x="0" y="106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0482F-69B4-4B29-A73F-F27BD728C669}">
      <dsp:nvSpPr>
        <dsp:cNvPr id="0" name=""/>
        <dsp:cNvSpPr/>
      </dsp:nvSpPr>
      <dsp:spPr>
        <a:xfrm>
          <a:off x="590323" y="9161"/>
          <a:ext cx="552040" cy="27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</a:t>
          </a:r>
          <a:endParaRPr lang="zh-CN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323" y="9161"/>
        <a:ext cx="552040" cy="276020"/>
      </dsp:txXfrm>
    </dsp:sp>
    <dsp:sp modelId="{B3115217-A04E-42C3-86D1-BCBC1BCE233D}">
      <dsp:nvSpPr>
        <dsp:cNvPr id="0" name=""/>
        <dsp:cNvSpPr/>
      </dsp:nvSpPr>
      <dsp:spPr>
        <a:xfrm>
          <a:off x="256339" y="392025"/>
          <a:ext cx="552040" cy="27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登录结果</a:t>
          </a:r>
          <a:endParaRPr lang="zh-CN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339" y="392025"/>
        <a:ext cx="552040" cy="276020"/>
      </dsp:txXfrm>
    </dsp:sp>
    <dsp:sp modelId="{F26A273D-CEB0-402C-83AA-84997733A84F}">
      <dsp:nvSpPr>
        <dsp:cNvPr id="0" name=""/>
        <dsp:cNvSpPr/>
      </dsp:nvSpPr>
      <dsp:spPr>
        <a:xfrm>
          <a:off x="924307" y="392025"/>
          <a:ext cx="552040" cy="276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登录验证</a:t>
          </a:r>
          <a:endParaRPr lang="zh-CN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4307" y="392025"/>
        <a:ext cx="552040" cy="2760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FE0A1-0004-481A-828F-1B5B5EC74884}">
      <dsp:nvSpPr>
        <dsp:cNvPr id="0" name=""/>
        <dsp:cNvSpPr/>
      </dsp:nvSpPr>
      <dsp:spPr>
        <a:xfrm>
          <a:off x="1206877" y="306209"/>
          <a:ext cx="620368" cy="129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32"/>
              </a:lnTo>
              <a:lnTo>
                <a:pt x="620368" y="64732"/>
              </a:lnTo>
              <a:lnTo>
                <a:pt x="620368" y="129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B7C90-3244-4780-BE37-B81C4C1ED72B}">
      <dsp:nvSpPr>
        <dsp:cNvPr id="0" name=""/>
        <dsp:cNvSpPr/>
      </dsp:nvSpPr>
      <dsp:spPr>
        <a:xfrm>
          <a:off x="763118" y="306209"/>
          <a:ext cx="443758" cy="129036"/>
        </a:xfrm>
        <a:custGeom>
          <a:avLst/>
          <a:gdLst/>
          <a:ahLst/>
          <a:cxnLst/>
          <a:rect l="0" t="0" r="0" b="0"/>
          <a:pathLst>
            <a:path>
              <a:moveTo>
                <a:pt x="443758" y="0"/>
              </a:moveTo>
              <a:lnTo>
                <a:pt x="443758" y="64732"/>
              </a:lnTo>
              <a:lnTo>
                <a:pt x="0" y="64732"/>
              </a:lnTo>
              <a:lnTo>
                <a:pt x="0" y="129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B485D-6180-4F46-81B7-E13517822023}">
      <dsp:nvSpPr>
        <dsp:cNvPr id="0" name=""/>
        <dsp:cNvSpPr/>
      </dsp:nvSpPr>
      <dsp:spPr>
        <a:xfrm>
          <a:off x="578250" y="0"/>
          <a:ext cx="1257253" cy="30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基础信息录入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8250" y="0"/>
        <a:ext cx="1257253" cy="306209"/>
      </dsp:txXfrm>
    </dsp:sp>
    <dsp:sp modelId="{76F9558E-1D32-4B0F-9FE9-D42781EB5784}">
      <dsp:nvSpPr>
        <dsp:cNvPr id="0" name=""/>
        <dsp:cNvSpPr/>
      </dsp:nvSpPr>
      <dsp:spPr>
        <a:xfrm>
          <a:off x="271897" y="435246"/>
          <a:ext cx="982442" cy="30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楼栋单元信息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897" y="435246"/>
        <a:ext cx="982442" cy="306209"/>
      </dsp:txXfrm>
    </dsp:sp>
    <dsp:sp modelId="{46EE063B-EFBA-4E4B-B240-5BB36059E45F}">
      <dsp:nvSpPr>
        <dsp:cNvPr id="0" name=""/>
        <dsp:cNvSpPr/>
      </dsp:nvSpPr>
      <dsp:spPr>
        <a:xfrm>
          <a:off x="1382948" y="435246"/>
          <a:ext cx="888595" cy="306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设备在线检测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2948" y="435246"/>
        <a:ext cx="888595" cy="3062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FDE91-B0DF-4FAB-AAE8-3CF9162CA7DA}">
      <dsp:nvSpPr>
        <dsp:cNvPr id="0" name=""/>
        <dsp:cNvSpPr/>
      </dsp:nvSpPr>
      <dsp:spPr>
        <a:xfrm>
          <a:off x="1026200" y="318812"/>
          <a:ext cx="599152" cy="13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49"/>
              </a:lnTo>
              <a:lnTo>
                <a:pt x="599152" y="66949"/>
              </a:lnTo>
              <a:lnTo>
                <a:pt x="599152" y="133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FFB6A-E7C2-455D-8D31-C63D5115C384}">
      <dsp:nvSpPr>
        <dsp:cNvPr id="0" name=""/>
        <dsp:cNvSpPr/>
      </dsp:nvSpPr>
      <dsp:spPr>
        <a:xfrm>
          <a:off x="640442" y="318812"/>
          <a:ext cx="385758" cy="133899"/>
        </a:xfrm>
        <a:custGeom>
          <a:avLst/>
          <a:gdLst/>
          <a:ahLst/>
          <a:cxnLst/>
          <a:rect l="0" t="0" r="0" b="0"/>
          <a:pathLst>
            <a:path>
              <a:moveTo>
                <a:pt x="385758" y="0"/>
              </a:moveTo>
              <a:lnTo>
                <a:pt x="385758" y="66949"/>
              </a:lnTo>
              <a:lnTo>
                <a:pt x="0" y="66949"/>
              </a:lnTo>
              <a:lnTo>
                <a:pt x="0" y="133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A8D71-48C3-4347-A587-0EF41587D80C}">
      <dsp:nvSpPr>
        <dsp:cNvPr id="0" name=""/>
        <dsp:cNvSpPr/>
      </dsp:nvSpPr>
      <dsp:spPr>
        <a:xfrm>
          <a:off x="707391" y="4"/>
          <a:ext cx="637617" cy="318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安防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7391" y="4"/>
        <a:ext cx="637617" cy="318808"/>
      </dsp:txXfrm>
    </dsp:sp>
    <dsp:sp modelId="{A49BD7F0-76A4-4249-98DF-65E40DEB947F}">
      <dsp:nvSpPr>
        <dsp:cNvPr id="0" name=""/>
        <dsp:cNvSpPr/>
      </dsp:nvSpPr>
      <dsp:spPr>
        <a:xfrm>
          <a:off x="108238" y="452712"/>
          <a:ext cx="1064406" cy="318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报警记录查询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238" y="452712"/>
        <a:ext cx="1064406" cy="318808"/>
      </dsp:txXfrm>
    </dsp:sp>
    <dsp:sp modelId="{EAF55CC8-5294-466A-8C92-3AB45A2E97C4}">
      <dsp:nvSpPr>
        <dsp:cNvPr id="0" name=""/>
        <dsp:cNvSpPr/>
      </dsp:nvSpPr>
      <dsp:spPr>
        <a:xfrm>
          <a:off x="1306544" y="452712"/>
          <a:ext cx="637617" cy="318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报警处理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6544" y="452712"/>
        <a:ext cx="637617" cy="3188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C762F-F77A-45E1-9BC9-DAD172005C5A}">
      <dsp:nvSpPr>
        <dsp:cNvPr id="0" name=""/>
        <dsp:cNvSpPr/>
      </dsp:nvSpPr>
      <dsp:spPr>
        <a:xfrm>
          <a:off x="1284604" y="346414"/>
          <a:ext cx="741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0873"/>
              </a:lnTo>
              <a:lnTo>
                <a:pt x="741730" y="80873"/>
              </a:lnTo>
              <a:lnTo>
                <a:pt x="741730" y="116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6B04F-6E17-4A1B-B4A5-1867FA5C667F}">
      <dsp:nvSpPr>
        <dsp:cNvPr id="0" name=""/>
        <dsp:cNvSpPr/>
      </dsp:nvSpPr>
      <dsp:spPr>
        <a:xfrm>
          <a:off x="1026788" y="346414"/>
          <a:ext cx="257816" cy="91440"/>
        </a:xfrm>
        <a:custGeom>
          <a:avLst/>
          <a:gdLst/>
          <a:ahLst/>
          <a:cxnLst/>
          <a:rect l="0" t="0" r="0" b="0"/>
          <a:pathLst>
            <a:path>
              <a:moveTo>
                <a:pt x="257816" y="45720"/>
              </a:moveTo>
              <a:lnTo>
                <a:pt x="257816" y="80873"/>
              </a:lnTo>
              <a:lnTo>
                <a:pt x="0" y="80873"/>
              </a:lnTo>
              <a:lnTo>
                <a:pt x="0" y="116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2258A-AEF2-49E7-A6C5-77842B818CBB}">
      <dsp:nvSpPr>
        <dsp:cNvPr id="0" name=""/>
        <dsp:cNvSpPr/>
      </dsp:nvSpPr>
      <dsp:spPr>
        <a:xfrm>
          <a:off x="285057" y="346414"/>
          <a:ext cx="999546" cy="91440"/>
        </a:xfrm>
        <a:custGeom>
          <a:avLst/>
          <a:gdLst/>
          <a:ahLst/>
          <a:cxnLst/>
          <a:rect l="0" t="0" r="0" b="0"/>
          <a:pathLst>
            <a:path>
              <a:moveTo>
                <a:pt x="999546" y="45720"/>
              </a:moveTo>
              <a:lnTo>
                <a:pt x="999546" y="80873"/>
              </a:lnTo>
              <a:lnTo>
                <a:pt x="0" y="80873"/>
              </a:lnTo>
              <a:lnTo>
                <a:pt x="0" y="116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2FD8C-5856-4C2D-916C-DBF9198D0534}">
      <dsp:nvSpPr>
        <dsp:cNvPr id="0" name=""/>
        <dsp:cNvSpPr/>
      </dsp:nvSpPr>
      <dsp:spPr>
        <a:xfrm>
          <a:off x="1023026" y="123246"/>
          <a:ext cx="523155" cy="268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3026" y="123246"/>
        <a:ext cx="523155" cy="268887"/>
      </dsp:txXfrm>
    </dsp:sp>
    <dsp:sp modelId="{BD160C2C-D722-4612-AB96-5C82DCE2A0F7}">
      <dsp:nvSpPr>
        <dsp:cNvPr id="0" name=""/>
        <dsp:cNvSpPr/>
      </dsp:nvSpPr>
      <dsp:spPr>
        <a:xfrm>
          <a:off x="410" y="462441"/>
          <a:ext cx="569293" cy="230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消息推送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" y="462441"/>
        <a:ext cx="569293" cy="230823"/>
      </dsp:txXfrm>
    </dsp:sp>
    <dsp:sp modelId="{55AA5C69-CB0A-4932-8733-29D0086A8ED2}">
      <dsp:nvSpPr>
        <dsp:cNvPr id="0" name=""/>
        <dsp:cNvSpPr/>
      </dsp:nvSpPr>
      <dsp:spPr>
        <a:xfrm>
          <a:off x="640010" y="462441"/>
          <a:ext cx="773554" cy="217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SMS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0010" y="462441"/>
        <a:ext cx="773554" cy="217595"/>
      </dsp:txXfrm>
    </dsp:sp>
    <dsp:sp modelId="{D1E85420-9A02-4E86-9937-D4FAC423BE12}">
      <dsp:nvSpPr>
        <dsp:cNvPr id="0" name=""/>
        <dsp:cNvSpPr/>
      </dsp:nvSpPr>
      <dsp:spPr>
        <a:xfrm>
          <a:off x="1483872" y="462441"/>
          <a:ext cx="1084926" cy="230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天气，交通，查询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3872" y="462441"/>
        <a:ext cx="1084926" cy="2308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10FC3-9DC6-4B7C-8223-211B954A8A3E}">
      <dsp:nvSpPr>
        <dsp:cNvPr id="0" name=""/>
        <dsp:cNvSpPr/>
      </dsp:nvSpPr>
      <dsp:spPr>
        <a:xfrm>
          <a:off x="1581330" y="260283"/>
          <a:ext cx="314736" cy="10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23"/>
              </a:lnTo>
              <a:lnTo>
                <a:pt x="314736" y="54623"/>
              </a:lnTo>
              <a:lnTo>
                <a:pt x="314736" y="109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0728B-4705-459C-88C3-41CA8F5BB445}">
      <dsp:nvSpPr>
        <dsp:cNvPr id="0" name=""/>
        <dsp:cNvSpPr/>
      </dsp:nvSpPr>
      <dsp:spPr>
        <a:xfrm>
          <a:off x="1266593" y="260283"/>
          <a:ext cx="314736" cy="109247"/>
        </a:xfrm>
        <a:custGeom>
          <a:avLst/>
          <a:gdLst/>
          <a:ahLst/>
          <a:cxnLst/>
          <a:rect l="0" t="0" r="0" b="0"/>
          <a:pathLst>
            <a:path>
              <a:moveTo>
                <a:pt x="314736" y="0"/>
              </a:moveTo>
              <a:lnTo>
                <a:pt x="314736" y="54623"/>
              </a:lnTo>
              <a:lnTo>
                <a:pt x="0" y="54623"/>
              </a:lnTo>
              <a:lnTo>
                <a:pt x="0" y="109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2E44B-EEC8-470B-AE1E-2D44B204E164}">
      <dsp:nvSpPr>
        <dsp:cNvPr id="0" name=""/>
        <dsp:cNvSpPr/>
      </dsp:nvSpPr>
      <dsp:spPr>
        <a:xfrm>
          <a:off x="1321217" y="171"/>
          <a:ext cx="520225" cy="26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密码找回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1217" y="171"/>
        <a:ext cx="520225" cy="260112"/>
      </dsp:txXfrm>
    </dsp:sp>
    <dsp:sp modelId="{0951144B-AC10-43E7-A282-9338FDC6DC31}">
      <dsp:nvSpPr>
        <dsp:cNvPr id="0" name=""/>
        <dsp:cNvSpPr/>
      </dsp:nvSpPr>
      <dsp:spPr>
        <a:xfrm>
          <a:off x="1006481" y="369531"/>
          <a:ext cx="520225" cy="26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验证手机号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6481" y="369531"/>
        <a:ext cx="520225" cy="260112"/>
      </dsp:txXfrm>
    </dsp:sp>
    <dsp:sp modelId="{728614BB-CD41-420D-88DC-7E94A2D7C531}">
      <dsp:nvSpPr>
        <dsp:cNvPr id="0" name=""/>
        <dsp:cNvSpPr/>
      </dsp:nvSpPr>
      <dsp:spPr>
        <a:xfrm>
          <a:off x="1635953" y="369531"/>
          <a:ext cx="520225" cy="26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重置密码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953" y="369531"/>
        <a:ext cx="520225" cy="260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564D1-92EE-41C3-8E82-510137731FBD}">
      <dsp:nvSpPr>
        <dsp:cNvPr id="0" name=""/>
        <dsp:cNvSpPr/>
      </dsp:nvSpPr>
      <dsp:spPr>
        <a:xfrm>
          <a:off x="2429323" y="218227"/>
          <a:ext cx="1626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85"/>
              </a:lnTo>
              <a:lnTo>
                <a:pt x="1626065" y="76185"/>
              </a:lnTo>
              <a:lnTo>
                <a:pt x="1626065" y="127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2267E-6D19-43EC-A9F8-5A33F6DB42AC}">
      <dsp:nvSpPr>
        <dsp:cNvPr id="0" name=""/>
        <dsp:cNvSpPr/>
      </dsp:nvSpPr>
      <dsp:spPr>
        <a:xfrm>
          <a:off x="2429323" y="218227"/>
          <a:ext cx="7724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6185"/>
              </a:lnTo>
              <a:lnTo>
                <a:pt x="772483" y="76185"/>
              </a:lnTo>
              <a:lnTo>
                <a:pt x="772483" y="127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91855-FCF8-4A0F-91E0-B1C487AC0F8D}">
      <dsp:nvSpPr>
        <dsp:cNvPr id="0" name=""/>
        <dsp:cNvSpPr/>
      </dsp:nvSpPr>
      <dsp:spPr>
        <a:xfrm>
          <a:off x="2307517" y="218227"/>
          <a:ext cx="12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121806" y="45720"/>
              </a:moveTo>
              <a:lnTo>
                <a:pt x="121806" y="76185"/>
              </a:lnTo>
              <a:lnTo>
                <a:pt x="0" y="76185"/>
              </a:lnTo>
              <a:lnTo>
                <a:pt x="0" y="127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29F83-89FC-4092-8686-16122B4F0987}">
      <dsp:nvSpPr>
        <dsp:cNvPr id="0" name=""/>
        <dsp:cNvSpPr/>
      </dsp:nvSpPr>
      <dsp:spPr>
        <a:xfrm>
          <a:off x="1265437" y="588143"/>
          <a:ext cx="91440" cy="912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2750"/>
              </a:lnTo>
              <a:lnTo>
                <a:pt x="118545" y="9127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DF898-BB7F-489B-83D1-85EB9DAB4C80}">
      <dsp:nvSpPr>
        <dsp:cNvPr id="0" name=""/>
        <dsp:cNvSpPr/>
      </dsp:nvSpPr>
      <dsp:spPr>
        <a:xfrm>
          <a:off x="1265437" y="588143"/>
          <a:ext cx="91440" cy="568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041"/>
              </a:lnTo>
              <a:lnTo>
                <a:pt x="118545" y="568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3BC7B-B01F-4317-BE69-0B418CF9B31F}">
      <dsp:nvSpPr>
        <dsp:cNvPr id="0" name=""/>
        <dsp:cNvSpPr/>
      </dsp:nvSpPr>
      <dsp:spPr>
        <a:xfrm>
          <a:off x="1265437" y="588143"/>
          <a:ext cx="91440" cy="223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332"/>
              </a:lnTo>
              <a:lnTo>
                <a:pt x="118545" y="223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1C94D-2021-46D1-876F-0E3F587B262F}">
      <dsp:nvSpPr>
        <dsp:cNvPr id="0" name=""/>
        <dsp:cNvSpPr/>
      </dsp:nvSpPr>
      <dsp:spPr>
        <a:xfrm>
          <a:off x="1505359" y="218227"/>
          <a:ext cx="923963" cy="91440"/>
        </a:xfrm>
        <a:custGeom>
          <a:avLst/>
          <a:gdLst/>
          <a:ahLst/>
          <a:cxnLst/>
          <a:rect l="0" t="0" r="0" b="0"/>
          <a:pathLst>
            <a:path>
              <a:moveTo>
                <a:pt x="923963" y="45720"/>
              </a:moveTo>
              <a:lnTo>
                <a:pt x="923963" y="76185"/>
              </a:lnTo>
              <a:lnTo>
                <a:pt x="0" y="76185"/>
              </a:lnTo>
              <a:lnTo>
                <a:pt x="0" y="127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97580-F918-4175-8588-4EEF4B47658F}">
      <dsp:nvSpPr>
        <dsp:cNvPr id="0" name=""/>
        <dsp:cNvSpPr/>
      </dsp:nvSpPr>
      <dsp:spPr>
        <a:xfrm>
          <a:off x="456104" y="588143"/>
          <a:ext cx="91440" cy="9127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2750"/>
              </a:lnTo>
              <a:lnTo>
                <a:pt x="118545" y="9127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DC1B0-0639-4608-9186-B944926BA0FC}">
      <dsp:nvSpPr>
        <dsp:cNvPr id="0" name=""/>
        <dsp:cNvSpPr/>
      </dsp:nvSpPr>
      <dsp:spPr>
        <a:xfrm>
          <a:off x="456104" y="588143"/>
          <a:ext cx="91440" cy="5680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041"/>
              </a:lnTo>
              <a:lnTo>
                <a:pt x="118545" y="5680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68EB4-DE8C-4DA9-BCE6-A051A6E41103}">
      <dsp:nvSpPr>
        <dsp:cNvPr id="0" name=""/>
        <dsp:cNvSpPr/>
      </dsp:nvSpPr>
      <dsp:spPr>
        <a:xfrm>
          <a:off x="456104" y="588143"/>
          <a:ext cx="91440" cy="2233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332"/>
              </a:lnTo>
              <a:lnTo>
                <a:pt x="118545" y="223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1ABC2-C604-471A-B9CE-B6662D8306B5}">
      <dsp:nvSpPr>
        <dsp:cNvPr id="0" name=""/>
        <dsp:cNvSpPr/>
      </dsp:nvSpPr>
      <dsp:spPr>
        <a:xfrm>
          <a:off x="696026" y="218227"/>
          <a:ext cx="1733297" cy="91440"/>
        </a:xfrm>
        <a:custGeom>
          <a:avLst/>
          <a:gdLst/>
          <a:ahLst/>
          <a:cxnLst/>
          <a:rect l="0" t="0" r="0" b="0"/>
          <a:pathLst>
            <a:path>
              <a:moveTo>
                <a:pt x="1733297" y="45720"/>
              </a:moveTo>
              <a:lnTo>
                <a:pt x="1733297" y="76185"/>
              </a:lnTo>
              <a:lnTo>
                <a:pt x="0" y="76185"/>
              </a:lnTo>
              <a:lnTo>
                <a:pt x="0" y="127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D1E8D-B41B-4AEA-A3A2-67B304E4559E}">
      <dsp:nvSpPr>
        <dsp:cNvPr id="0" name=""/>
        <dsp:cNvSpPr/>
      </dsp:nvSpPr>
      <dsp:spPr>
        <a:xfrm>
          <a:off x="2186570" y="21194"/>
          <a:ext cx="485505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6570" y="21194"/>
        <a:ext cx="485505" cy="242752"/>
      </dsp:txXfrm>
    </dsp:sp>
    <dsp:sp modelId="{12B23A19-CF1D-47E6-8500-C4D63FE83851}">
      <dsp:nvSpPr>
        <dsp:cNvPr id="0" name=""/>
        <dsp:cNvSpPr/>
      </dsp:nvSpPr>
      <dsp:spPr>
        <a:xfrm>
          <a:off x="453273" y="345390"/>
          <a:ext cx="485505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273" y="345390"/>
        <a:ext cx="485505" cy="242752"/>
      </dsp:txXfrm>
    </dsp:sp>
    <dsp:sp modelId="{C706BCFE-80AD-4E38-A841-A1D772822058}">
      <dsp:nvSpPr>
        <dsp:cNvPr id="0" name=""/>
        <dsp:cNvSpPr/>
      </dsp:nvSpPr>
      <dsp:spPr>
        <a:xfrm>
          <a:off x="574649" y="690100"/>
          <a:ext cx="707377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添加资源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649" y="690100"/>
        <a:ext cx="707377" cy="242752"/>
      </dsp:txXfrm>
    </dsp:sp>
    <dsp:sp modelId="{CC875488-BE76-4B6E-8355-68E1D23A6FE0}">
      <dsp:nvSpPr>
        <dsp:cNvPr id="0" name=""/>
        <dsp:cNvSpPr/>
      </dsp:nvSpPr>
      <dsp:spPr>
        <a:xfrm>
          <a:off x="574649" y="1034809"/>
          <a:ext cx="669279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修改资源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649" y="1034809"/>
        <a:ext cx="669279" cy="242752"/>
      </dsp:txXfrm>
    </dsp:sp>
    <dsp:sp modelId="{6301D5A0-E0A8-479F-A4CE-2068BD37C6E9}">
      <dsp:nvSpPr>
        <dsp:cNvPr id="0" name=""/>
        <dsp:cNvSpPr/>
      </dsp:nvSpPr>
      <dsp:spPr>
        <a:xfrm>
          <a:off x="574649" y="1379518"/>
          <a:ext cx="667546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查看资源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649" y="1379518"/>
        <a:ext cx="667546" cy="242752"/>
      </dsp:txXfrm>
    </dsp:sp>
    <dsp:sp modelId="{57EC7317-9F6A-4DC3-9046-C05FE0FC5F77}">
      <dsp:nvSpPr>
        <dsp:cNvPr id="0" name=""/>
        <dsp:cNvSpPr/>
      </dsp:nvSpPr>
      <dsp:spPr>
        <a:xfrm>
          <a:off x="1262606" y="345390"/>
          <a:ext cx="485505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活动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2606" y="345390"/>
        <a:ext cx="485505" cy="242752"/>
      </dsp:txXfrm>
    </dsp:sp>
    <dsp:sp modelId="{34A8586E-4885-4491-AEB6-E697BBA6207D}">
      <dsp:nvSpPr>
        <dsp:cNvPr id="0" name=""/>
        <dsp:cNvSpPr/>
      </dsp:nvSpPr>
      <dsp:spPr>
        <a:xfrm>
          <a:off x="1383983" y="690100"/>
          <a:ext cx="668269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添加活动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3983" y="690100"/>
        <a:ext cx="668269" cy="242752"/>
      </dsp:txXfrm>
    </dsp:sp>
    <dsp:sp modelId="{E1A8DC00-93FD-420A-8B5C-BF681F0FCB95}">
      <dsp:nvSpPr>
        <dsp:cNvPr id="0" name=""/>
        <dsp:cNvSpPr/>
      </dsp:nvSpPr>
      <dsp:spPr>
        <a:xfrm>
          <a:off x="1383983" y="1034809"/>
          <a:ext cx="668269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修改活动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3983" y="1034809"/>
        <a:ext cx="668269" cy="242752"/>
      </dsp:txXfrm>
    </dsp:sp>
    <dsp:sp modelId="{660BC5E7-ABAA-4B12-8F6C-85C5F25586CC}">
      <dsp:nvSpPr>
        <dsp:cNvPr id="0" name=""/>
        <dsp:cNvSpPr/>
      </dsp:nvSpPr>
      <dsp:spPr>
        <a:xfrm>
          <a:off x="1383983" y="1379518"/>
          <a:ext cx="668269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查看活动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3983" y="1379518"/>
        <a:ext cx="668269" cy="242752"/>
      </dsp:txXfrm>
    </dsp:sp>
    <dsp:sp modelId="{127EC02E-5E90-41C0-9B35-5BB7C1E491DC}">
      <dsp:nvSpPr>
        <dsp:cNvPr id="0" name=""/>
        <dsp:cNvSpPr/>
      </dsp:nvSpPr>
      <dsp:spPr>
        <a:xfrm>
          <a:off x="1850068" y="345390"/>
          <a:ext cx="914896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接受预订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0068" y="345390"/>
        <a:ext cx="914896" cy="242752"/>
      </dsp:txXfrm>
    </dsp:sp>
    <dsp:sp modelId="{7C190E3A-9490-44B7-B51D-2FA219411B30}">
      <dsp:nvSpPr>
        <dsp:cNvPr id="0" name=""/>
        <dsp:cNvSpPr/>
      </dsp:nvSpPr>
      <dsp:spPr>
        <a:xfrm>
          <a:off x="2866922" y="345390"/>
          <a:ext cx="669769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取消预订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66922" y="345390"/>
        <a:ext cx="669769" cy="242752"/>
      </dsp:txXfrm>
    </dsp:sp>
    <dsp:sp modelId="{C9F3718F-7D36-41B4-BAB0-1A320B5759BD}">
      <dsp:nvSpPr>
        <dsp:cNvPr id="0" name=""/>
        <dsp:cNvSpPr/>
      </dsp:nvSpPr>
      <dsp:spPr>
        <a:xfrm>
          <a:off x="3638648" y="345390"/>
          <a:ext cx="833482" cy="242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查看预订记录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8648" y="345390"/>
        <a:ext cx="833482" cy="242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D2882-135E-4828-9792-487B95658C6C}">
      <dsp:nvSpPr>
        <dsp:cNvPr id="0" name=""/>
        <dsp:cNvSpPr/>
      </dsp:nvSpPr>
      <dsp:spPr>
        <a:xfrm>
          <a:off x="694485" y="273051"/>
          <a:ext cx="91440" cy="114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DCA98-725B-4B6A-8C36-D5EC4068D139}">
      <dsp:nvSpPr>
        <dsp:cNvPr id="0" name=""/>
        <dsp:cNvSpPr/>
      </dsp:nvSpPr>
      <dsp:spPr>
        <a:xfrm>
          <a:off x="467326" y="173"/>
          <a:ext cx="545756" cy="272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7326" y="173"/>
        <a:ext cx="545756" cy="272878"/>
      </dsp:txXfrm>
    </dsp:sp>
    <dsp:sp modelId="{A4764DEC-BCBD-4E61-A9DB-50C0FF26A43E}">
      <dsp:nvSpPr>
        <dsp:cNvPr id="0" name=""/>
        <dsp:cNvSpPr/>
      </dsp:nvSpPr>
      <dsp:spPr>
        <a:xfrm>
          <a:off x="467326" y="387660"/>
          <a:ext cx="545756" cy="272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注册结果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7326" y="387660"/>
        <a:ext cx="545756" cy="272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D0E88-FC25-461D-B6E3-5A235F1B04FD}">
      <dsp:nvSpPr>
        <dsp:cNvPr id="0" name=""/>
        <dsp:cNvSpPr/>
      </dsp:nvSpPr>
      <dsp:spPr>
        <a:xfrm>
          <a:off x="735742" y="286052"/>
          <a:ext cx="346123" cy="12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8"/>
              </a:lnTo>
              <a:lnTo>
                <a:pt x="346123" y="60538"/>
              </a:lnTo>
              <a:lnTo>
                <a:pt x="346123" y="120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1E7E9-B36B-457F-A9D3-3047BC4C6332}">
      <dsp:nvSpPr>
        <dsp:cNvPr id="0" name=""/>
        <dsp:cNvSpPr/>
      </dsp:nvSpPr>
      <dsp:spPr>
        <a:xfrm>
          <a:off x="389619" y="286052"/>
          <a:ext cx="346123" cy="120609"/>
        </a:xfrm>
        <a:custGeom>
          <a:avLst/>
          <a:gdLst/>
          <a:ahLst/>
          <a:cxnLst/>
          <a:rect l="0" t="0" r="0" b="0"/>
          <a:pathLst>
            <a:path>
              <a:moveTo>
                <a:pt x="346123" y="0"/>
              </a:moveTo>
              <a:lnTo>
                <a:pt x="346123" y="60538"/>
              </a:lnTo>
              <a:lnTo>
                <a:pt x="0" y="60538"/>
              </a:lnTo>
              <a:lnTo>
                <a:pt x="0" y="120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FE1EF-47EB-4410-A58D-9247AAF18EE2}">
      <dsp:nvSpPr>
        <dsp:cNvPr id="0" name=""/>
        <dsp:cNvSpPr/>
      </dsp:nvSpPr>
      <dsp:spPr>
        <a:xfrm>
          <a:off x="449690" y="0"/>
          <a:ext cx="572104" cy="28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9690" y="0"/>
        <a:ext cx="572104" cy="286052"/>
      </dsp:txXfrm>
    </dsp:sp>
    <dsp:sp modelId="{5409968D-1CFC-469A-B744-A8378072357A}">
      <dsp:nvSpPr>
        <dsp:cNvPr id="0" name=""/>
        <dsp:cNvSpPr/>
      </dsp:nvSpPr>
      <dsp:spPr>
        <a:xfrm>
          <a:off x="103567" y="406661"/>
          <a:ext cx="572104" cy="28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权限校验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567" y="406661"/>
        <a:ext cx="572104" cy="286052"/>
      </dsp:txXfrm>
    </dsp:sp>
    <dsp:sp modelId="{4B1BCBDF-8766-40D4-87C0-B29E76A52C2D}">
      <dsp:nvSpPr>
        <dsp:cNvPr id="0" name=""/>
        <dsp:cNvSpPr/>
      </dsp:nvSpPr>
      <dsp:spPr>
        <a:xfrm>
          <a:off x="795814" y="406661"/>
          <a:ext cx="572104" cy="28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权限分配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5814" y="406661"/>
        <a:ext cx="572104" cy="286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918F-7B12-434D-A5A2-D87C05218F07}">
      <dsp:nvSpPr>
        <dsp:cNvPr id="0" name=""/>
        <dsp:cNvSpPr/>
      </dsp:nvSpPr>
      <dsp:spPr>
        <a:xfrm>
          <a:off x="1598088" y="578973"/>
          <a:ext cx="1198522" cy="138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35"/>
              </a:lnTo>
              <a:lnTo>
                <a:pt x="1198522" y="69335"/>
              </a:lnTo>
              <a:lnTo>
                <a:pt x="1198522" y="138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BC06A-F08C-4239-BE89-496F6A51B0D3}">
      <dsp:nvSpPr>
        <dsp:cNvPr id="0" name=""/>
        <dsp:cNvSpPr/>
      </dsp:nvSpPr>
      <dsp:spPr>
        <a:xfrm>
          <a:off x="1598088" y="578973"/>
          <a:ext cx="331082" cy="138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35"/>
              </a:lnTo>
              <a:lnTo>
                <a:pt x="331082" y="69335"/>
              </a:lnTo>
              <a:lnTo>
                <a:pt x="331082" y="138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BA06B-51EE-4AF6-B89D-63F4DD50A67F}">
      <dsp:nvSpPr>
        <dsp:cNvPr id="0" name=""/>
        <dsp:cNvSpPr/>
      </dsp:nvSpPr>
      <dsp:spPr>
        <a:xfrm>
          <a:off x="1130155" y="578973"/>
          <a:ext cx="467932" cy="138671"/>
        </a:xfrm>
        <a:custGeom>
          <a:avLst/>
          <a:gdLst/>
          <a:ahLst/>
          <a:cxnLst/>
          <a:rect l="0" t="0" r="0" b="0"/>
          <a:pathLst>
            <a:path>
              <a:moveTo>
                <a:pt x="467932" y="0"/>
              </a:moveTo>
              <a:lnTo>
                <a:pt x="467932" y="69335"/>
              </a:lnTo>
              <a:lnTo>
                <a:pt x="0" y="69335"/>
              </a:lnTo>
              <a:lnTo>
                <a:pt x="0" y="138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128C-FB9C-4A82-8004-459259001645}">
      <dsp:nvSpPr>
        <dsp:cNvPr id="0" name=""/>
        <dsp:cNvSpPr/>
      </dsp:nvSpPr>
      <dsp:spPr>
        <a:xfrm>
          <a:off x="331141" y="578973"/>
          <a:ext cx="1266946" cy="138671"/>
        </a:xfrm>
        <a:custGeom>
          <a:avLst/>
          <a:gdLst/>
          <a:ahLst/>
          <a:cxnLst/>
          <a:rect l="0" t="0" r="0" b="0"/>
          <a:pathLst>
            <a:path>
              <a:moveTo>
                <a:pt x="1266946" y="0"/>
              </a:moveTo>
              <a:lnTo>
                <a:pt x="1266946" y="69335"/>
              </a:lnTo>
              <a:lnTo>
                <a:pt x="0" y="69335"/>
              </a:lnTo>
              <a:lnTo>
                <a:pt x="0" y="138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738B7-650C-456A-8615-AEB7AEA51B52}">
      <dsp:nvSpPr>
        <dsp:cNvPr id="0" name=""/>
        <dsp:cNvSpPr/>
      </dsp:nvSpPr>
      <dsp:spPr>
        <a:xfrm>
          <a:off x="1267916" y="248801"/>
          <a:ext cx="660342" cy="330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7916" y="248801"/>
        <a:ext cx="660342" cy="330171"/>
      </dsp:txXfrm>
    </dsp:sp>
    <dsp:sp modelId="{E72432A7-89AF-4173-AB88-6FC1B8A1C1E5}">
      <dsp:nvSpPr>
        <dsp:cNvPr id="0" name=""/>
        <dsp:cNvSpPr/>
      </dsp:nvSpPr>
      <dsp:spPr>
        <a:xfrm>
          <a:off x="969" y="717644"/>
          <a:ext cx="660342" cy="330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添加门禁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" y="717644"/>
        <a:ext cx="660342" cy="330171"/>
      </dsp:txXfrm>
    </dsp:sp>
    <dsp:sp modelId="{FA2569EA-F2FC-4EBC-BF1E-86ED56E730B5}">
      <dsp:nvSpPr>
        <dsp:cNvPr id="0" name=""/>
        <dsp:cNvSpPr/>
      </dsp:nvSpPr>
      <dsp:spPr>
        <a:xfrm>
          <a:off x="799984" y="717644"/>
          <a:ext cx="660342" cy="330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删除门禁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9984" y="717644"/>
        <a:ext cx="660342" cy="330171"/>
      </dsp:txXfrm>
    </dsp:sp>
    <dsp:sp modelId="{2715766B-C180-4CD7-B5CE-A95F10AAA7AA}">
      <dsp:nvSpPr>
        <dsp:cNvPr id="0" name=""/>
        <dsp:cNvSpPr/>
      </dsp:nvSpPr>
      <dsp:spPr>
        <a:xfrm>
          <a:off x="1598999" y="717644"/>
          <a:ext cx="660342" cy="330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设备同步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8999" y="717644"/>
        <a:ext cx="660342" cy="330171"/>
      </dsp:txXfrm>
    </dsp:sp>
    <dsp:sp modelId="{D65696DD-1BB9-4778-A566-6F261E77E1BE}">
      <dsp:nvSpPr>
        <dsp:cNvPr id="0" name=""/>
        <dsp:cNvSpPr/>
      </dsp:nvSpPr>
      <dsp:spPr>
        <a:xfrm>
          <a:off x="2398014" y="717644"/>
          <a:ext cx="797192" cy="330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门禁记录查询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8014" y="717644"/>
        <a:ext cx="797192" cy="330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F1670-C26F-451C-99F3-AA8F98297404}">
      <dsp:nvSpPr>
        <dsp:cNvPr id="0" name=""/>
        <dsp:cNvSpPr/>
      </dsp:nvSpPr>
      <dsp:spPr>
        <a:xfrm>
          <a:off x="938112" y="278566"/>
          <a:ext cx="663721" cy="11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5"/>
              </a:lnTo>
              <a:lnTo>
                <a:pt x="663721" y="57595"/>
              </a:lnTo>
              <a:lnTo>
                <a:pt x="663721" y="115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3891E-DD01-405E-A850-DF9122A784C8}">
      <dsp:nvSpPr>
        <dsp:cNvPr id="0" name=""/>
        <dsp:cNvSpPr/>
      </dsp:nvSpPr>
      <dsp:spPr>
        <a:xfrm>
          <a:off x="892392" y="278566"/>
          <a:ext cx="91440" cy="115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5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FD32B-F94D-4CF0-9918-F35BF4D73E1B}">
      <dsp:nvSpPr>
        <dsp:cNvPr id="0" name=""/>
        <dsp:cNvSpPr/>
      </dsp:nvSpPr>
      <dsp:spPr>
        <a:xfrm>
          <a:off x="274391" y="278566"/>
          <a:ext cx="663721" cy="115191"/>
        </a:xfrm>
        <a:custGeom>
          <a:avLst/>
          <a:gdLst/>
          <a:ahLst/>
          <a:cxnLst/>
          <a:rect l="0" t="0" r="0" b="0"/>
          <a:pathLst>
            <a:path>
              <a:moveTo>
                <a:pt x="663721" y="0"/>
              </a:moveTo>
              <a:lnTo>
                <a:pt x="663721" y="57595"/>
              </a:lnTo>
              <a:lnTo>
                <a:pt x="0" y="57595"/>
              </a:lnTo>
              <a:lnTo>
                <a:pt x="0" y="115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45977-593E-4D65-94D4-78EBB21A788B}">
      <dsp:nvSpPr>
        <dsp:cNvPr id="0" name=""/>
        <dsp:cNvSpPr/>
      </dsp:nvSpPr>
      <dsp:spPr>
        <a:xfrm>
          <a:off x="663847" y="4301"/>
          <a:ext cx="548530" cy="274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3847" y="4301"/>
        <a:ext cx="548530" cy="274265"/>
      </dsp:txXfrm>
    </dsp:sp>
    <dsp:sp modelId="{46A1FF70-607B-403E-9B8D-45856D0EF5CF}">
      <dsp:nvSpPr>
        <dsp:cNvPr id="0" name=""/>
        <dsp:cNvSpPr/>
      </dsp:nvSpPr>
      <dsp:spPr>
        <a:xfrm>
          <a:off x="125" y="393758"/>
          <a:ext cx="548530" cy="274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发布公告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" y="393758"/>
        <a:ext cx="548530" cy="274265"/>
      </dsp:txXfrm>
    </dsp:sp>
    <dsp:sp modelId="{72295201-68DE-4E4F-8930-1F8E32FAB22C}">
      <dsp:nvSpPr>
        <dsp:cNvPr id="0" name=""/>
        <dsp:cNvSpPr/>
      </dsp:nvSpPr>
      <dsp:spPr>
        <a:xfrm>
          <a:off x="663847" y="393758"/>
          <a:ext cx="548530" cy="274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查询公告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3847" y="393758"/>
        <a:ext cx="548530" cy="274265"/>
      </dsp:txXfrm>
    </dsp:sp>
    <dsp:sp modelId="{419BC67C-8BB6-4546-BB10-A2B4953C7B8B}">
      <dsp:nvSpPr>
        <dsp:cNvPr id="0" name=""/>
        <dsp:cNvSpPr/>
      </dsp:nvSpPr>
      <dsp:spPr>
        <a:xfrm>
          <a:off x="1327568" y="393758"/>
          <a:ext cx="548530" cy="274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删除公告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7568" y="393758"/>
        <a:ext cx="548530" cy="2742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D26C-18B3-431A-A9EE-3C8399DE7079}">
      <dsp:nvSpPr>
        <dsp:cNvPr id="0" name=""/>
        <dsp:cNvSpPr/>
      </dsp:nvSpPr>
      <dsp:spPr>
        <a:xfrm>
          <a:off x="1081881" y="654831"/>
          <a:ext cx="765438" cy="132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22"/>
              </a:lnTo>
              <a:lnTo>
                <a:pt x="765438" y="66422"/>
              </a:lnTo>
              <a:lnTo>
                <a:pt x="765438" y="132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A8419-92D7-4273-A3B4-567B415FEC3E}">
      <dsp:nvSpPr>
        <dsp:cNvPr id="0" name=""/>
        <dsp:cNvSpPr/>
      </dsp:nvSpPr>
      <dsp:spPr>
        <a:xfrm>
          <a:off x="1036160" y="654831"/>
          <a:ext cx="91440" cy="132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F7496-A0D3-499E-A71E-D9B702A3A477}">
      <dsp:nvSpPr>
        <dsp:cNvPr id="0" name=""/>
        <dsp:cNvSpPr/>
      </dsp:nvSpPr>
      <dsp:spPr>
        <a:xfrm>
          <a:off x="316442" y="654831"/>
          <a:ext cx="765438" cy="132844"/>
        </a:xfrm>
        <a:custGeom>
          <a:avLst/>
          <a:gdLst/>
          <a:ahLst/>
          <a:cxnLst/>
          <a:rect l="0" t="0" r="0" b="0"/>
          <a:pathLst>
            <a:path>
              <a:moveTo>
                <a:pt x="765438" y="0"/>
              </a:moveTo>
              <a:lnTo>
                <a:pt x="765438" y="66422"/>
              </a:lnTo>
              <a:lnTo>
                <a:pt x="0" y="66422"/>
              </a:lnTo>
              <a:lnTo>
                <a:pt x="0" y="132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63365-A483-4C95-B2B0-436D20884CF2}">
      <dsp:nvSpPr>
        <dsp:cNvPr id="0" name=""/>
        <dsp:cNvSpPr/>
      </dsp:nvSpPr>
      <dsp:spPr>
        <a:xfrm>
          <a:off x="765584" y="338534"/>
          <a:ext cx="632593" cy="316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584" y="338534"/>
        <a:ext cx="632593" cy="316296"/>
      </dsp:txXfrm>
    </dsp:sp>
    <dsp:sp modelId="{CC6C2E04-0D20-457F-8629-95BB590B3689}">
      <dsp:nvSpPr>
        <dsp:cNvPr id="0" name=""/>
        <dsp:cNvSpPr/>
      </dsp:nvSpPr>
      <dsp:spPr>
        <a:xfrm>
          <a:off x="145" y="787676"/>
          <a:ext cx="632593" cy="316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发布工单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" y="787676"/>
        <a:ext cx="632593" cy="316296"/>
      </dsp:txXfrm>
    </dsp:sp>
    <dsp:sp modelId="{3E828418-D5BB-4703-B332-5294C3125C0B}">
      <dsp:nvSpPr>
        <dsp:cNvPr id="0" name=""/>
        <dsp:cNvSpPr/>
      </dsp:nvSpPr>
      <dsp:spPr>
        <a:xfrm>
          <a:off x="765584" y="787676"/>
          <a:ext cx="632593" cy="316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修改工单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584" y="787676"/>
        <a:ext cx="632593" cy="316296"/>
      </dsp:txXfrm>
    </dsp:sp>
    <dsp:sp modelId="{985AD2AD-C8F1-4B25-86AA-2EF9481A9401}">
      <dsp:nvSpPr>
        <dsp:cNvPr id="0" name=""/>
        <dsp:cNvSpPr/>
      </dsp:nvSpPr>
      <dsp:spPr>
        <a:xfrm>
          <a:off x="1531022" y="787676"/>
          <a:ext cx="632593" cy="316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关闭工单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31022" y="787676"/>
        <a:ext cx="632593" cy="316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A36A6-A9D6-42E5-8605-F3DBBFA39A40}">
      <dsp:nvSpPr>
        <dsp:cNvPr id="0" name=""/>
        <dsp:cNvSpPr/>
      </dsp:nvSpPr>
      <dsp:spPr>
        <a:xfrm>
          <a:off x="4373948" y="702475"/>
          <a:ext cx="3820708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3820708" y="66924"/>
              </a:lnTo>
              <a:lnTo>
                <a:pt x="3820708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4E93-8FD9-4E9B-8C32-8F8440488C2C}">
      <dsp:nvSpPr>
        <dsp:cNvPr id="0" name=""/>
        <dsp:cNvSpPr/>
      </dsp:nvSpPr>
      <dsp:spPr>
        <a:xfrm>
          <a:off x="4373948" y="702475"/>
          <a:ext cx="2685094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2685094" y="66924"/>
              </a:lnTo>
              <a:lnTo>
                <a:pt x="2685094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1BD0D-D680-40BF-8B64-493EEAA546AC}">
      <dsp:nvSpPr>
        <dsp:cNvPr id="0" name=""/>
        <dsp:cNvSpPr/>
      </dsp:nvSpPr>
      <dsp:spPr>
        <a:xfrm>
          <a:off x="4373948" y="702475"/>
          <a:ext cx="1781764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1781764" y="66924"/>
              </a:lnTo>
              <a:lnTo>
                <a:pt x="1781764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0A1BD-03E5-4C96-874F-49319277127B}">
      <dsp:nvSpPr>
        <dsp:cNvPr id="0" name=""/>
        <dsp:cNvSpPr/>
      </dsp:nvSpPr>
      <dsp:spPr>
        <a:xfrm>
          <a:off x="5129534" y="1155013"/>
          <a:ext cx="95606" cy="1650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808"/>
              </a:lnTo>
              <a:lnTo>
                <a:pt x="95606" y="1650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7A40E-84B7-4300-999E-A5C02439F644}">
      <dsp:nvSpPr>
        <dsp:cNvPr id="0" name=""/>
        <dsp:cNvSpPr/>
      </dsp:nvSpPr>
      <dsp:spPr>
        <a:xfrm>
          <a:off x="5129534" y="1155013"/>
          <a:ext cx="95606" cy="1198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70"/>
              </a:lnTo>
              <a:lnTo>
                <a:pt x="95606" y="1198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0D971-A119-4339-9483-86702D9F3A79}">
      <dsp:nvSpPr>
        <dsp:cNvPr id="0" name=""/>
        <dsp:cNvSpPr/>
      </dsp:nvSpPr>
      <dsp:spPr>
        <a:xfrm>
          <a:off x="5129534" y="1155013"/>
          <a:ext cx="95606" cy="745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32"/>
              </a:lnTo>
              <a:lnTo>
                <a:pt x="95606" y="745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BB06E-BC92-4605-9E2F-823477391373}">
      <dsp:nvSpPr>
        <dsp:cNvPr id="0" name=""/>
        <dsp:cNvSpPr/>
      </dsp:nvSpPr>
      <dsp:spPr>
        <a:xfrm>
          <a:off x="5129534" y="1155013"/>
          <a:ext cx="95606" cy="293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93"/>
              </a:lnTo>
              <a:lnTo>
                <a:pt x="95606" y="293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DBD1-42A3-41E8-805C-A34B5F4E6EFC}">
      <dsp:nvSpPr>
        <dsp:cNvPr id="0" name=""/>
        <dsp:cNvSpPr/>
      </dsp:nvSpPr>
      <dsp:spPr>
        <a:xfrm>
          <a:off x="4373948" y="702475"/>
          <a:ext cx="1010537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1010537" y="66924"/>
              </a:lnTo>
              <a:lnTo>
                <a:pt x="1010537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5A27-0EFC-4A7B-9F29-B8A61471C71D}">
      <dsp:nvSpPr>
        <dsp:cNvPr id="0" name=""/>
        <dsp:cNvSpPr/>
      </dsp:nvSpPr>
      <dsp:spPr>
        <a:xfrm>
          <a:off x="4071681" y="702475"/>
          <a:ext cx="302266" cy="133849"/>
        </a:xfrm>
        <a:custGeom>
          <a:avLst/>
          <a:gdLst/>
          <a:ahLst/>
          <a:cxnLst/>
          <a:rect l="0" t="0" r="0" b="0"/>
          <a:pathLst>
            <a:path>
              <a:moveTo>
                <a:pt x="302266" y="0"/>
              </a:moveTo>
              <a:lnTo>
                <a:pt x="302266" y="66924"/>
              </a:lnTo>
              <a:lnTo>
                <a:pt x="0" y="66924"/>
              </a:lnTo>
              <a:lnTo>
                <a:pt x="0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A1B0F-6B69-4823-A55C-D9DE097F6AC1}">
      <dsp:nvSpPr>
        <dsp:cNvPr id="0" name=""/>
        <dsp:cNvSpPr/>
      </dsp:nvSpPr>
      <dsp:spPr>
        <a:xfrm>
          <a:off x="4358306" y="1607551"/>
          <a:ext cx="95606" cy="745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32"/>
              </a:lnTo>
              <a:lnTo>
                <a:pt x="95606" y="745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BBBC1-4FD4-4A03-A0EC-F202AD13C87C}">
      <dsp:nvSpPr>
        <dsp:cNvPr id="0" name=""/>
        <dsp:cNvSpPr/>
      </dsp:nvSpPr>
      <dsp:spPr>
        <a:xfrm>
          <a:off x="4358306" y="1607551"/>
          <a:ext cx="95606" cy="293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93"/>
              </a:lnTo>
              <a:lnTo>
                <a:pt x="95606" y="293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BBAF-B712-49A7-80CC-0C773875596E}">
      <dsp:nvSpPr>
        <dsp:cNvPr id="0" name=""/>
        <dsp:cNvSpPr/>
      </dsp:nvSpPr>
      <dsp:spPr>
        <a:xfrm>
          <a:off x="2948933" y="1155013"/>
          <a:ext cx="1664324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1664324" y="66924"/>
              </a:lnTo>
              <a:lnTo>
                <a:pt x="1664324" y="133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0BBE-284A-48FE-AE89-D1CA852BFEF9}">
      <dsp:nvSpPr>
        <dsp:cNvPr id="0" name=""/>
        <dsp:cNvSpPr/>
      </dsp:nvSpPr>
      <dsp:spPr>
        <a:xfrm>
          <a:off x="3587079" y="1607551"/>
          <a:ext cx="95606" cy="745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32"/>
              </a:lnTo>
              <a:lnTo>
                <a:pt x="95606" y="745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0072D-E958-49C3-83C6-E1CF92870483}">
      <dsp:nvSpPr>
        <dsp:cNvPr id="0" name=""/>
        <dsp:cNvSpPr/>
      </dsp:nvSpPr>
      <dsp:spPr>
        <a:xfrm>
          <a:off x="3587079" y="1607551"/>
          <a:ext cx="95606" cy="293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93"/>
              </a:lnTo>
              <a:lnTo>
                <a:pt x="95606" y="293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5D3E7-48AE-4E28-8035-271CB697B28F}">
      <dsp:nvSpPr>
        <dsp:cNvPr id="0" name=""/>
        <dsp:cNvSpPr/>
      </dsp:nvSpPr>
      <dsp:spPr>
        <a:xfrm>
          <a:off x="2948933" y="1155013"/>
          <a:ext cx="893097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893097" y="66924"/>
              </a:lnTo>
              <a:lnTo>
                <a:pt x="893097" y="133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F6372-7428-44BC-BB4C-6E415E2B3E92}">
      <dsp:nvSpPr>
        <dsp:cNvPr id="0" name=""/>
        <dsp:cNvSpPr/>
      </dsp:nvSpPr>
      <dsp:spPr>
        <a:xfrm>
          <a:off x="2948933" y="1155013"/>
          <a:ext cx="121869" cy="133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24"/>
              </a:lnTo>
              <a:lnTo>
                <a:pt x="121869" y="66924"/>
              </a:lnTo>
              <a:lnTo>
                <a:pt x="121869" y="133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AB55C-CD54-4703-BB87-C23856ADF499}">
      <dsp:nvSpPr>
        <dsp:cNvPr id="0" name=""/>
        <dsp:cNvSpPr/>
      </dsp:nvSpPr>
      <dsp:spPr>
        <a:xfrm>
          <a:off x="2299575" y="1155013"/>
          <a:ext cx="649357" cy="133849"/>
        </a:xfrm>
        <a:custGeom>
          <a:avLst/>
          <a:gdLst/>
          <a:ahLst/>
          <a:cxnLst/>
          <a:rect l="0" t="0" r="0" b="0"/>
          <a:pathLst>
            <a:path>
              <a:moveTo>
                <a:pt x="649357" y="0"/>
              </a:moveTo>
              <a:lnTo>
                <a:pt x="649357" y="66924"/>
              </a:lnTo>
              <a:lnTo>
                <a:pt x="0" y="66924"/>
              </a:lnTo>
              <a:lnTo>
                <a:pt x="0" y="133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28B83-1D93-4E9F-813C-C24583E9F254}">
      <dsp:nvSpPr>
        <dsp:cNvPr id="0" name=""/>
        <dsp:cNvSpPr/>
      </dsp:nvSpPr>
      <dsp:spPr>
        <a:xfrm>
          <a:off x="1406478" y="1155013"/>
          <a:ext cx="1542454" cy="133849"/>
        </a:xfrm>
        <a:custGeom>
          <a:avLst/>
          <a:gdLst/>
          <a:ahLst/>
          <a:cxnLst/>
          <a:rect l="0" t="0" r="0" b="0"/>
          <a:pathLst>
            <a:path>
              <a:moveTo>
                <a:pt x="1542454" y="0"/>
              </a:moveTo>
              <a:lnTo>
                <a:pt x="1542454" y="66924"/>
              </a:lnTo>
              <a:lnTo>
                <a:pt x="0" y="66924"/>
              </a:lnTo>
              <a:lnTo>
                <a:pt x="0" y="133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EAA93-D8C5-48E0-9A7D-7D4A8CE7BF60}">
      <dsp:nvSpPr>
        <dsp:cNvPr id="0" name=""/>
        <dsp:cNvSpPr/>
      </dsp:nvSpPr>
      <dsp:spPr>
        <a:xfrm>
          <a:off x="2948933" y="702475"/>
          <a:ext cx="1425014" cy="133849"/>
        </a:xfrm>
        <a:custGeom>
          <a:avLst/>
          <a:gdLst/>
          <a:ahLst/>
          <a:cxnLst/>
          <a:rect l="0" t="0" r="0" b="0"/>
          <a:pathLst>
            <a:path>
              <a:moveTo>
                <a:pt x="1425014" y="0"/>
              </a:moveTo>
              <a:lnTo>
                <a:pt x="1425014" y="66924"/>
              </a:lnTo>
              <a:lnTo>
                <a:pt x="0" y="66924"/>
              </a:lnTo>
              <a:lnTo>
                <a:pt x="0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B7EB4-94CA-4645-9BC5-EDEA5B7EFD38}">
      <dsp:nvSpPr>
        <dsp:cNvPr id="0" name=""/>
        <dsp:cNvSpPr/>
      </dsp:nvSpPr>
      <dsp:spPr>
        <a:xfrm>
          <a:off x="79237" y="1155013"/>
          <a:ext cx="115454" cy="1198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270"/>
              </a:lnTo>
              <a:lnTo>
                <a:pt x="115454" y="1198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04160-2DB3-4EAF-BD9C-2B3BB66259F8}">
      <dsp:nvSpPr>
        <dsp:cNvPr id="0" name=""/>
        <dsp:cNvSpPr/>
      </dsp:nvSpPr>
      <dsp:spPr>
        <a:xfrm>
          <a:off x="79237" y="1155013"/>
          <a:ext cx="115454" cy="745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32"/>
              </a:lnTo>
              <a:lnTo>
                <a:pt x="115454" y="745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2D95F-9921-464F-9345-F812151D2A34}">
      <dsp:nvSpPr>
        <dsp:cNvPr id="0" name=""/>
        <dsp:cNvSpPr/>
      </dsp:nvSpPr>
      <dsp:spPr>
        <a:xfrm>
          <a:off x="79237" y="1155013"/>
          <a:ext cx="115454" cy="293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93"/>
              </a:lnTo>
              <a:lnTo>
                <a:pt x="115454" y="293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B219-7CA4-428D-88FF-2DC18C6E12E6}">
      <dsp:nvSpPr>
        <dsp:cNvPr id="0" name=""/>
        <dsp:cNvSpPr/>
      </dsp:nvSpPr>
      <dsp:spPr>
        <a:xfrm>
          <a:off x="387116" y="702475"/>
          <a:ext cx="3986831" cy="133849"/>
        </a:xfrm>
        <a:custGeom>
          <a:avLst/>
          <a:gdLst/>
          <a:ahLst/>
          <a:cxnLst/>
          <a:rect l="0" t="0" r="0" b="0"/>
          <a:pathLst>
            <a:path>
              <a:moveTo>
                <a:pt x="3986831" y="0"/>
              </a:moveTo>
              <a:lnTo>
                <a:pt x="3986831" y="66924"/>
              </a:lnTo>
              <a:lnTo>
                <a:pt x="0" y="66924"/>
              </a:lnTo>
              <a:lnTo>
                <a:pt x="0" y="133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E6CB1-F846-41E9-B0D0-D813B1F90CF4}">
      <dsp:nvSpPr>
        <dsp:cNvPr id="0" name=""/>
        <dsp:cNvSpPr/>
      </dsp:nvSpPr>
      <dsp:spPr>
        <a:xfrm>
          <a:off x="4055259" y="383786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 UI</a:t>
          </a:r>
        </a:p>
      </dsp:txBody>
      <dsp:txXfrm>
        <a:off x="4055259" y="383786"/>
        <a:ext cx="637377" cy="318688"/>
      </dsp:txXfrm>
    </dsp:sp>
    <dsp:sp modelId="{CC4BAA36-9008-481C-B924-D7BE2263C806}">
      <dsp:nvSpPr>
        <dsp:cNvPr id="0" name=""/>
        <dsp:cNvSpPr/>
      </dsp:nvSpPr>
      <dsp:spPr>
        <a:xfrm>
          <a:off x="2268" y="836324"/>
          <a:ext cx="76969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基础信息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8" y="836324"/>
        <a:ext cx="769697" cy="318688"/>
      </dsp:txXfrm>
    </dsp:sp>
    <dsp:sp modelId="{41C4F3E1-899F-4E2C-A374-5199E7268A33}">
      <dsp:nvSpPr>
        <dsp:cNvPr id="0" name=""/>
        <dsp:cNvSpPr/>
      </dsp:nvSpPr>
      <dsp:spPr>
        <a:xfrm>
          <a:off x="194692" y="1288862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692" y="1288862"/>
        <a:ext cx="637377" cy="318688"/>
      </dsp:txXfrm>
    </dsp:sp>
    <dsp:sp modelId="{6AA914AB-3ED6-4D26-A1F7-CE8ED659DD51}">
      <dsp:nvSpPr>
        <dsp:cNvPr id="0" name=""/>
        <dsp:cNvSpPr/>
      </dsp:nvSpPr>
      <dsp:spPr>
        <a:xfrm>
          <a:off x="194692" y="1741401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录入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692" y="1741401"/>
        <a:ext cx="637377" cy="318688"/>
      </dsp:txXfrm>
    </dsp:sp>
    <dsp:sp modelId="{0C42E43D-9D59-4D33-A3B5-9CA35D7526C1}">
      <dsp:nvSpPr>
        <dsp:cNvPr id="0" name=""/>
        <dsp:cNvSpPr/>
      </dsp:nvSpPr>
      <dsp:spPr>
        <a:xfrm>
          <a:off x="194692" y="2193939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692" y="2193939"/>
        <a:ext cx="637377" cy="318688"/>
      </dsp:txXfrm>
    </dsp:sp>
    <dsp:sp modelId="{90C3AEB4-54C0-4492-B938-50D9466D4108}">
      <dsp:nvSpPr>
        <dsp:cNvPr id="0" name=""/>
        <dsp:cNvSpPr/>
      </dsp:nvSpPr>
      <dsp:spPr>
        <a:xfrm>
          <a:off x="2630244" y="836324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0244" y="836324"/>
        <a:ext cx="637377" cy="318688"/>
      </dsp:txXfrm>
    </dsp:sp>
    <dsp:sp modelId="{402A6F3D-C8B4-40E4-9961-23DEFAB85AE5}">
      <dsp:nvSpPr>
        <dsp:cNvPr id="0" name=""/>
        <dsp:cNvSpPr/>
      </dsp:nvSpPr>
      <dsp:spPr>
        <a:xfrm>
          <a:off x="965919" y="1288862"/>
          <a:ext cx="88111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预定情况显示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5919" y="1288862"/>
        <a:ext cx="881117" cy="318688"/>
      </dsp:txXfrm>
    </dsp:sp>
    <dsp:sp modelId="{F5746C8A-DE3E-4F0A-9D4D-2D617836C21A}">
      <dsp:nvSpPr>
        <dsp:cNvPr id="0" name=""/>
        <dsp:cNvSpPr/>
      </dsp:nvSpPr>
      <dsp:spPr>
        <a:xfrm>
          <a:off x="1980886" y="1288862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取消预订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0886" y="1288862"/>
        <a:ext cx="637377" cy="318688"/>
      </dsp:txXfrm>
    </dsp:sp>
    <dsp:sp modelId="{DB903ED2-9C57-4997-9206-6CBC87FF2499}">
      <dsp:nvSpPr>
        <dsp:cNvPr id="0" name=""/>
        <dsp:cNvSpPr/>
      </dsp:nvSpPr>
      <dsp:spPr>
        <a:xfrm>
          <a:off x="2752114" y="1288862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记录查询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2114" y="1288862"/>
        <a:ext cx="637377" cy="318688"/>
      </dsp:txXfrm>
    </dsp:sp>
    <dsp:sp modelId="{BE0B52C7-E057-4683-A665-DFAEA916F08B}">
      <dsp:nvSpPr>
        <dsp:cNvPr id="0" name=""/>
        <dsp:cNvSpPr/>
      </dsp:nvSpPr>
      <dsp:spPr>
        <a:xfrm>
          <a:off x="3523341" y="1288862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3341" y="1288862"/>
        <a:ext cx="637377" cy="318688"/>
      </dsp:txXfrm>
    </dsp:sp>
    <dsp:sp modelId="{5FCE8C51-4852-4F1C-BCEA-D568649F15F3}">
      <dsp:nvSpPr>
        <dsp:cNvPr id="0" name=""/>
        <dsp:cNvSpPr/>
      </dsp:nvSpPr>
      <dsp:spPr>
        <a:xfrm>
          <a:off x="3682686" y="1741401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2686" y="1741401"/>
        <a:ext cx="637377" cy="318688"/>
      </dsp:txXfrm>
    </dsp:sp>
    <dsp:sp modelId="{A5198178-A3C4-41AA-9902-043E489FAB82}">
      <dsp:nvSpPr>
        <dsp:cNvPr id="0" name=""/>
        <dsp:cNvSpPr/>
      </dsp:nvSpPr>
      <dsp:spPr>
        <a:xfrm>
          <a:off x="3682686" y="2193939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2686" y="2193939"/>
        <a:ext cx="637377" cy="318688"/>
      </dsp:txXfrm>
    </dsp:sp>
    <dsp:sp modelId="{793EE000-9404-4FA1-8C92-18C3E64EB41B}">
      <dsp:nvSpPr>
        <dsp:cNvPr id="0" name=""/>
        <dsp:cNvSpPr/>
      </dsp:nvSpPr>
      <dsp:spPr>
        <a:xfrm>
          <a:off x="4294568" y="1288862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活动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94568" y="1288862"/>
        <a:ext cx="637377" cy="318688"/>
      </dsp:txXfrm>
    </dsp:sp>
    <dsp:sp modelId="{EF620EF1-84CA-48FA-AFB8-251562C62B5A}">
      <dsp:nvSpPr>
        <dsp:cNvPr id="0" name=""/>
        <dsp:cNvSpPr/>
      </dsp:nvSpPr>
      <dsp:spPr>
        <a:xfrm>
          <a:off x="4453913" y="1741401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添加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53913" y="1741401"/>
        <a:ext cx="637377" cy="318688"/>
      </dsp:txXfrm>
    </dsp:sp>
    <dsp:sp modelId="{BBF1BDC4-E421-4A9B-B465-FAB72F94D76E}">
      <dsp:nvSpPr>
        <dsp:cNvPr id="0" name=""/>
        <dsp:cNvSpPr/>
      </dsp:nvSpPr>
      <dsp:spPr>
        <a:xfrm>
          <a:off x="4453913" y="2193939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删除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53913" y="2193939"/>
        <a:ext cx="637377" cy="318688"/>
      </dsp:txXfrm>
    </dsp:sp>
    <dsp:sp modelId="{58B2F488-D042-4D35-8CD6-7111B65BDDFA}">
      <dsp:nvSpPr>
        <dsp:cNvPr id="0" name=""/>
        <dsp:cNvSpPr/>
      </dsp:nvSpPr>
      <dsp:spPr>
        <a:xfrm>
          <a:off x="3401471" y="836324"/>
          <a:ext cx="1340418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门禁记录查询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471" y="836324"/>
        <a:ext cx="1340418" cy="318688"/>
      </dsp:txXfrm>
    </dsp:sp>
    <dsp:sp modelId="{F517BCD7-C25C-40EA-9DA7-A3332FC7346B}">
      <dsp:nvSpPr>
        <dsp:cNvPr id="0" name=""/>
        <dsp:cNvSpPr/>
      </dsp:nvSpPr>
      <dsp:spPr>
        <a:xfrm>
          <a:off x="5065796" y="836324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工单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65796" y="836324"/>
        <a:ext cx="637377" cy="318688"/>
      </dsp:txXfrm>
    </dsp:sp>
    <dsp:sp modelId="{C69120D8-18F8-4F1C-A944-DC4D511B2692}">
      <dsp:nvSpPr>
        <dsp:cNvPr id="0" name=""/>
        <dsp:cNvSpPr/>
      </dsp:nvSpPr>
      <dsp:spPr>
        <a:xfrm>
          <a:off x="5225140" y="1288862"/>
          <a:ext cx="1074141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查看工单内容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25140" y="1288862"/>
        <a:ext cx="1074141" cy="318688"/>
      </dsp:txXfrm>
    </dsp:sp>
    <dsp:sp modelId="{ECF4A8E8-27CF-4181-AD8A-6A6E1A0F0A71}">
      <dsp:nvSpPr>
        <dsp:cNvPr id="0" name=""/>
        <dsp:cNvSpPr/>
      </dsp:nvSpPr>
      <dsp:spPr>
        <a:xfrm>
          <a:off x="5225140" y="1741401"/>
          <a:ext cx="1074134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更新工单状态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25140" y="1741401"/>
        <a:ext cx="1074134" cy="318688"/>
      </dsp:txXfrm>
    </dsp:sp>
    <dsp:sp modelId="{305A31A5-1A2A-44FF-B252-D5DEA736AA45}">
      <dsp:nvSpPr>
        <dsp:cNvPr id="0" name=""/>
        <dsp:cNvSpPr/>
      </dsp:nvSpPr>
      <dsp:spPr>
        <a:xfrm>
          <a:off x="5225140" y="2193939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回复用户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25140" y="2193939"/>
        <a:ext cx="637377" cy="318688"/>
      </dsp:txXfrm>
    </dsp:sp>
    <dsp:sp modelId="{E2B80324-1132-4CE0-9222-655616A99A70}">
      <dsp:nvSpPr>
        <dsp:cNvPr id="0" name=""/>
        <dsp:cNvSpPr/>
      </dsp:nvSpPr>
      <dsp:spPr>
        <a:xfrm>
          <a:off x="5225140" y="2646477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关闭工单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25140" y="2646477"/>
        <a:ext cx="637377" cy="318688"/>
      </dsp:txXfrm>
    </dsp:sp>
    <dsp:sp modelId="{3B20820E-DBB0-4686-B076-411B86335D54}">
      <dsp:nvSpPr>
        <dsp:cNvPr id="0" name=""/>
        <dsp:cNvSpPr/>
      </dsp:nvSpPr>
      <dsp:spPr>
        <a:xfrm>
          <a:off x="5837023" y="836324"/>
          <a:ext cx="637377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消息推送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37023" y="836324"/>
        <a:ext cx="637377" cy="318688"/>
      </dsp:txXfrm>
    </dsp:sp>
    <dsp:sp modelId="{40A22BC6-F593-416E-99B1-F60AB2205D1A}">
      <dsp:nvSpPr>
        <dsp:cNvPr id="0" name=""/>
        <dsp:cNvSpPr/>
      </dsp:nvSpPr>
      <dsp:spPr>
        <a:xfrm>
          <a:off x="6608251" y="836324"/>
          <a:ext cx="901583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数据备份还原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8251" y="836324"/>
        <a:ext cx="901583" cy="318688"/>
      </dsp:txXfrm>
    </dsp:sp>
    <dsp:sp modelId="{2CFB1B80-7F35-4666-96F7-C9CBCEF7CFF2}">
      <dsp:nvSpPr>
        <dsp:cNvPr id="0" name=""/>
        <dsp:cNvSpPr/>
      </dsp:nvSpPr>
      <dsp:spPr>
        <a:xfrm>
          <a:off x="7643684" y="836324"/>
          <a:ext cx="1101943" cy="318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缴费记录录入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43684" y="836324"/>
        <a:ext cx="1101943" cy="318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56560-8EB9-4B3C-9CC0-4EE5F2CB2FAE}">
      <dsp:nvSpPr>
        <dsp:cNvPr id="0" name=""/>
        <dsp:cNvSpPr/>
      </dsp:nvSpPr>
      <dsp:spPr>
        <a:xfrm>
          <a:off x="1072823" y="661049"/>
          <a:ext cx="804834" cy="11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71"/>
              </a:lnTo>
              <a:lnTo>
                <a:pt x="804834" y="56171"/>
              </a:lnTo>
              <a:lnTo>
                <a:pt x="804834" y="11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9637B-BE20-4ADD-A278-15C3E04A15AB}">
      <dsp:nvSpPr>
        <dsp:cNvPr id="0" name=""/>
        <dsp:cNvSpPr/>
      </dsp:nvSpPr>
      <dsp:spPr>
        <a:xfrm>
          <a:off x="1072823" y="661049"/>
          <a:ext cx="157519" cy="11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71"/>
              </a:lnTo>
              <a:lnTo>
                <a:pt x="157519" y="56171"/>
              </a:lnTo>
              <a:lnTo>
                <a:pt x="157519" y="11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4ED90-A800-4654-B8A1-0548F81EFB7C}">
      <dsp:nvSpPr>
        <dsp:cNvPr id="0" name=""/>
        <dsp:cNvSpPr/>
      </dsp:nvSpPr>
      <dsp:spPr>
        <a:xfrm>
          <a:off x="425508" y="661049"/>
          <a:ext cx="647314" cy="112343"/>
        </a:xfrm>
        <a:custGeom>
          <a:avLst/>
          <a:gdLst/>
          <a:ahLst/>
          <a:cxnLst/>
          <a:rect l="0" t="0" r="0" b="0"/>
          <a:pathLst>
            <a:path>
              <a:moveTo>
                <a:pt x="647314" y="0"/>
              </a:moveTo>
              <a:lnTo>
                <a:pt x="647314" y="56171"/>
              </a:lnTo>
              <a:lnTo>
                <a:pt x="0" y="56171"/>
              </a:lnTo>
              <a:lnTo>
                <a:pt x="0" y="11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4B7B3-F558-4DA4-AE0B-B15393B2A2B2}">
      <dsp:nvSpPr>
        <dsp:cNvPr id="0" name=""/>
        <dsp:cNvSpPr/>
      </dsp:nvSpPr>
      <dsp:spPr>
        <a:xfrm>
          <a:off x="526144" y="393564"/>
          <a:ext cx="1093357" cy="267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管理中心客户端</a:t>
          </a:r>
          <a:endParaRPr lang="zh-CN" altLang="en-US" sz="1200" kern="1200" dirty="0"/>
        </a:p>
      </dsp:txBody>
      <dsp:txXfrm>
        <a:off x="526144" y="393564"/>
        <a:ext cx="1093357" cy="267485"/>
      </dsp:txXfrm>
    </dsp:sp>
    <dsp:sp modelId="{65BDE629-4FC7-4C83-80B9-07C0BCD93716}">
      <dsp:nvSpPr>
        <dsp:cNvPr id="0" name=""/>
        <dsp:cNvSpPr/>
      </dsp:nvSpPr>
      <dsp:spPr>
        <a:xfrm>
          <a:off x="503" y="773393"/>
          <a:ext cx="850009" cy="267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对讲和监视</a:t>
          </a:r>
          <a:endParaRPr lang="zh-CN" altLang="en-US" sz="1200" kern="1200" dirty="0"/>
        </a:p>
      </dsp:txBody>
      <dsp:txXfrm>
        <a:off x="503" y="773393"/>
        <a:ext cx="850009" cy="267485"/>
      </dsp:txXfrm>
    </dsp:sp>
    <dsp:sp modelId="{0D560C0D-5613-4B62-B02B-BC7B6091AFD9}">
      <dsp:nvSpPr>
        <dsp:cNvPr id="0" name=""/>
        <dsp:cNvSpPr/>
      </dsp:nvSpPr>
      <dsp:spPr>
        <a:xfrm>
          <a:off x="962857" y="773393"/>
          <a:ext cx="534970" cy="267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安防</a:t>
          </a:r>
          <a:endParaRPr lang="zh-CN" altLang="en-US" sz="1200" kern="1200" dirty="0"/>
        </a:p>
      </dsp:txBody>
      <dsp:txXfrm>
        <a:off x="962857" y="773393"/>
        <a:ext cx="534970" cy="267485"/>
      </dsp:txXfrm>
    </dsp:sp>
    <dsp:sp modelId="{3CE8F32B-B07E-4CA9-8FED-83D2EAA85A8E}">
      <dsp:nvSpPr>
        <dsp:cNvPr id="0" name=""/>
        <dsp:cNvSpPr/>
      </dsp:nvSpPr>
      <dsp:spPr>
        <a:xfrm>
          <a:off x="1610171" y="773393"/>
          <a:ext cx="534970" cy="267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门禁</a:t>
          </a:r>
          <a:endParaRPr lang="zh-CN" altLang="en-US" sz="1200" kern="1200" dirty="0"/>
        </a:p>
      </dsp:txBody>
      <dsp:txXfrm>
        <a:off x="1610171" y="773393"/>
        <a:ext cx="534970" cy="26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9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C72A-3C9C-4DE0-9698-04432CACD6FA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9C98-FCC3-4B82-9F2E-0C3CC7D6A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5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97011" y="14476305"/>
            <a:ext cx="11111932" cy="516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559" y="7015787"/>
            <a:ext cx="1187167" cy="495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153" y="7673197"/>
            <a:ext cx="11147669" cy="6704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428" y="2594428"/>
            <a:ext cx="11121845" cy="42600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89434" y="2857461"/>
            <a:ext cx="16706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管理客户端</a:t>
            </a:r>
          </a:p>
        </p:txBody>
      </p:sp>
      <p:sp>
        <p:nvSpPr>
          <p:cNvPr id="9" name="矩形 8"/>
          <p:cNvSpPr/>
          <p:nvPr/>
        </p:nvSpPr>
        <p:spPr>
          <a:xfrm>
            <a:off x="1873011" y="7019620"/>
            <a:ext cx="9881811" cy="4976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6198" y="7083858"/>
            <a:ext cx="122561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API(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2109" y="7083858"/>
            <a:ext cx="76660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2935" y="7083858"/>
            <a:ext cx="817074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72668" y="707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接入服务</a:t>
            </a:r>
          </a:p>
        </p:txBody>
      </p:sp>
      <p:sp>
        <p:nvSpPr>
          <p:cNvPr id="14" name="矩形 13"/>
          <p:cNvSpPr/>
          <p:nvPr/>
        </p:nvSpPr>
        <p:spPr>
          <a:xfrm>
            <a:off x="4894204" y="7083858"/>
            <a:ext cx="1242322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又拍云文件管理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7946420" y="7083858"/>
            <a:ext cx="99010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支付宝支付</a:t>
            </a:r>
          </a:p>
        </p:txBody>
      </p:sp>
      <p:sp>
        <p:nvSpPr>
          <p:cNvPr id="16" name="矩形 15"/>
          <p:cNvSpPr/>
          <p:nvPr/>
        </p:nvSpPr>
        <p:spPr>
          <a:xfrm>
            <a:off x="9308405" y="7083858"/>
            <a:ext cx="99010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微信支付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354482" y="8250351"/>
            <a:ext cx="14189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API(HTTP+JSON)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72290" y="7861481"/>
            <a:ext cx="8982193" cy="3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(CI)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68101408"/>
              </p:ext>
            </p:extLst>
          </p:nvPr>
        </p:nvGraphicFramePr>
        <p:xfrm>
          <a:off x="1370185" y="8282014"/>
          <a:ext cx="1732687" cy="66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072421056"/>
              </p:ext>
            </p:extLst>
          </p:nvPr>
        </p:nvGraphicFramePr>
        <p:xfrm>
          <a:off x="840084" y="11637317"/>
          <a:ext cx="4925404" cy="162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矩形 30"/>
          <p:cNvSpPr/>
          <p:nvPr/>
        </p:nvSpPr>
        <p:spPr>
          <a:xfrm>
            <a:off x="1370185" y="13655817"/>
            <a:ext cx="9102483" cy="3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</a:p>
        </p:txBody>
      </p:sp>
      <p:sp>
        <p:nvSpPr>
          <p:cNvPr id="32" name="矩形 31"/>
          <p:cNvSpPr/>
          <p:nvPr/>
        </p:nvSpPr>
        <p:spPr>
          <a:xfrm>
            <a:off x="597010" y="15091432"/>
            <a:ext cx="11126263" cy="516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7436" y="14576072"/>
            <a:ext cx="8359998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7579" y="7080706"/>
            <a:ext cx="89608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814561" y="145760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41" name="矩形 40"/>
          <p:cNvSpPr/>
          <p:nvPr/>
        </p:nvSpPr>
        <p:spPr>
          <a:xfrm>
            <a:off x="9361799" y="14576072"/>
            <a:ext cx="122561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3717" y="15177463"/>
            <a:ext cx="2989536" cy="34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31779" y="15259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04555607"/>
              </p:ext>
            </p:extLst>
          </p:nvPr>
        </p:nvGraphicFramePr>
        <p:xfrm>
          <a:off x="5127203" y="8286114"/>
          <a:ext cx="1480410" cy="66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98104373"/>
              </p:ext>
            </p:extLst>
          </p:nvPr>
        </p:nvGraphicFramePr>
        <p:xfrm>
          <a:off x="5161449" y="9462876"/>
          <a:ext cx="1471486" cy="693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990493360"/>
              </p:ext>
            </p:extLst>
          </p:nvPr>
        </p:nvGraphicFramePr>
        <p:xfrm>
          <a:off x="4025197" y="10424594"/>
          <a:ext cx="3196176" cy="129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253588334"/>
              </p:ext>
            </p:extLst>
          </p:nvPr>
        </p:nvGraphicFramePr>
        <p:xfrm>
          <a:off x="7497108" y="10731349"/>
          <a:ext cx="1876225" cy="67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456657318"/>
              </p:ext>
            </p:extLst>
          </p:nvPr>
        </p:nvGraphicFramePr>
        <p:xfrm>
          <a:off x="9416902" y="11291682"/>
          <a:ext cx="2163762" cy="1442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2425492666"/>
              </p:ext>
            </p:extLst>
          </p:nvPr>
        </p:nvGraphicFramePr>
        <p:xfrm>
          <a:off x="767579" y="2774178"/>
          <a:ext cx="8747896" cy="3348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7" name="图示 36"/>
          <p:cNvGraphicFramePr/>
          <p:nvPr>
            <p:extLst>
              <p:ext uri="{D42A27DB-BD31-4B8C-83A1-F6EECF244321}">
                <p14:modId xmlns:p14="http://schemas.microsoft.com/office/powerpoint/2010/main" val="1529575482"/>
              </p:ext>
            </p:extLst>
          </p:nvPr>
        </p:nvGraphicFramePr>
        <p:xfrm>
          <a:off x="823717" y="5628321"/>
          <a:ext cx="2145646" cy="1434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38" name="图示 37"/>
          <p:cNvGraphicFramePr/>
          <p:nvPr>
            <p:extLst>
              <p:ext uri="{D42A27DB-BD31-4B8C-83A1-F6EECF244321}">
                <p14:modId xmlns:p14="http://schemas.microsoft.com/office/powerpoint/2010/main" val="1871976520"/>
              </p:ext>
            </p:extLst>
          </p:nvPr>
        </p:nvGraphicFramePr>
        <p:xfrm>
          <a:off x="1069787" y="10720402"/>
          <a:ext cx="2543441" cy="74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75952" y="1245990"/>
            <a:ext cx="897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端系统架构和模块划分示意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64780640"/>
              </p:ext>
            </p:extLst>
          </p:nvPr>
        </p:nvGraphicFramePr>
        <p:xfrm>
          <a:off x="9607683" y="10658303"/>
          <a:ext cx="2052401" cy="77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3628367180"/>
              </p:ext>
            </p:extLst>
          </p:nvPr>
        </p:nvGraphicFramePr>
        <p:xfrm>
          <a:off x="6277611" y="11567599"/>
          <a:ext cx="2569209" cy="81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642903361"/>
              </p:ext>
            </p:extLst>
          </p:nvPr>
        </p:nvGraphicFramePr>
        <p:xfrm>
          <a:off x="7042156" y="8286114"/>
          <a:ext cx="3162660" cy="62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cxnSp>
        <p:nvCxnSpPr>
          <p:cNvPr id="26" name="肘形连接符 25"/>
          <p:cNvCxnSpPr>
            <a:endCxn id="38" idx="0"/>
          </p:cNvCxnSpPr>
          <p:nvPr/>
        </p:nvCxnSpPr>
        <p:spPr>
          <a:xfrm rot="10800000" flipV="1">
            <a:off x="2341508" y="9601200"/>
            <a:ext cx="3316343" cy="111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7" idx="0"/>
          </p:cNvCxnSpPr>
          <p:nvPr/>
        </p:nvCxnSpPr>
        <p:spPr>
          <a:xfrm>
            <a:off x="6136526" y="9620250"/>
            <a:ext cx="4497357" cy="1038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>
            <a:off x="5272922" y="10067839"/>
            <a:ext cx="11809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18" idx="0"/>
          </p:cNvCxnSpPr>
          <p:nvPr/>
        </p:nvCxnSpPr>
        <p:spPr>
          <a:xfrm rot="10800000" flipV="1">
            <a:off x="3302786" y="9620249"/>
            <a:ext cx="2618640" cy="2017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6200000" flipH="1">
            <a:off x="5673792" y="9953263"/>
            <a:ext cx="2023850" cy="1528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>
            <a:off x="5921425" y="9620249"/>
            <a:ext cx="4298900" cy="2253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215</Words>
  <Application>Microsoft Office PowerPoint</Application>
  <PresentationFormat>自定义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</dc:creator>
  <cp:lastModifiedBy>James</cp:lastModifiedBy>
  <cp:revision>26</cp:revision>
  <dcterms:created xsi:type="dcterms:W3CDTF">2017-06-15T09:35:41Z</dcterms:created>
  <dcterms:modified xsi:type="dcterms:W3CDTF">2017-08-04T07:04:55Z</dcterms:modified>
</cp:coreProperties>
</file>