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65" autoAdjust="0"/>
  </p:normalViewPr>
  <p:slideViewPr>
    <p:cSldViewPr snapToGrid="0">
      <p:cViewPr>
        <p:scale>
          <a:sx n="100" d="100"/>
          <a:sy n="100" d="100"/>
        </p:scale>
        <p:origin x="34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5C04-2952-4057-9CE9-83CA2B1D01E1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E4EB-DF72-466F-9A89-6712CDCE3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0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5C04-2952-4057-9CE9-83CA2B1D01E1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E4EB-DF72-466F-9A89-6712CDCE3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62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5C04-2952-4057-9CE9-83CA2B1D01E1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E4EB-DF72-466F-9A89-6712CDCE3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09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5C04-2952-4057-9CE9-83CA2B1D01E1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E4EB-DF72-466F-9A89-6712CDCE3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84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5C04-2952-4057-9CE9-83CA2B1D01E1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E4EB-DF72-466F-9A89-6712CDCE3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58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5C04-2952-4057-9CE9-83CA2B1D01E1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E4EB-DF72-466F-9A89-6712CDCE3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67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5C04-2952-4057-9CE9-83CA2B1D01E1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E4EB-DF72-466F-9A89-6712CDCE3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92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5C04-2952-4057-9CE9-83CA2B1D01E1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E4EB-DF72-466F-9A89-6712CDCE3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30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5C04-2952-4057-9CE9-83CA2B1D01E1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E4EB-DF72-466F-9A89-6712CDCE3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44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5C04-2952-4057-9CE9-83CA2B1D01E1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E4EB-DF72-466F-9A89-6712CDCE3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91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5C04-2952-4057-9CE9-83CA2B1D01E1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E4EB-DF72-466F-9A89-6712CDCE3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88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55C04-2952-4057-9CE9-83CA2B1D01E1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6E4EB-DF72-466F-9A89-6712CDCE3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80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-1587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工单提醒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478088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dirty="0" smtClean="0"/>
              <a:t>提醒对象：室内机和管理中心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	</a:t>
            </a:r>
            <a:r>
              <a:rPr lang="zh-CN" altLang="en-US" dirty="0" smtClean="0"/>
              <a:t>管理中心：业主发送工单后再管理中心消息中心有相应详细提醒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	</a:t>
            </a:r>
            <a:r>
              <a:rPr lang="zh-CN" altLang="en-US" dirty="0" smtClean="0"/>
              <a:t>室内机：工单状态更新后再室内机有消息通知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dirty="0" smtClean="0"/>
              <a:t>Topic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ticket</a:t>
            </a:r>
          </a:p>
        </p:txBody>
      </p:sp>
    </p:spTree>
    <p:extLst>
      <p:ext uri="{BB962C8B-B14F-4D97-AF65-F5344CB8AC3E}">
        <p14:creationId xmlns:p14="http://schemas.microsoft.com/office/powerpoint/2010/main" val="326555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7800" y="-1587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公告信息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7800" y="2478088"/>
            <a:ext cx="9144000" cy="165576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dirty="0" smtClean="0"/>
              <a:t>提醒对象：室内机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	</a:t>
            </a:r>
            <a:r>
              <a:rPr lang="zh-CN" altLang="en-US" dirty="0" smtClean="0"/>
              <a:t>室内机：有新的公告发布后再室内机会有消息提示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Topic:announcement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3549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7800" y="-1587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短消息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7799" y="2478088"/>
            <a:ext cx="10106025" cy="1655762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dirty="0" smtClean="0"/>
              <a:t>提醒对象：室内机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	</a:t>
            </a:r>
            <a:r>
              <a:rPr lang="zh-CN" altLang="en-US" dirty="0" smtClean="0"/>
              <a:t>室内机</a:t>
            </a:r>
            <a:r>
              <a:rPr lang="zh-CN" altLang="en-US" dirty="0" smtClean="0"/>
              <a:t>：</a:t>
            </a:r>
            <a:r>
              <a:rPr lang="zh-CN" altLang="en-US" dirty="0" smtClean="0"/>
              <a:t>来自管理中心的对某些住户的短消息会显示在室内机上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Topic</a:t>
            </a:r>
            <a:r>
              <a:rPr lang="en-US" altLang="zh-CN" dirty="0" err="1"/>
              <a:t>:</a:t>
            </a:r>
            <a:r>
              <a:rPr lang="en-US" altLang="zh-CN" dirty="0" err="1" smtClean="0"/>
              <a:t>message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0148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-1611312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安防信息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868363"/>
            <a:ext cx="10477500" cy="1655762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提醒对象：室内机和管理中心</a:t>
            </a:r>
            <a:endParaRPr lang="en-US" altLang="zh-CN" sz="2000" dirty="0"/>
          </a:p>
          <a:p>
            <a:pPr lvl="0" algn="l">
              <a:lnSpc>
                <a:spcPct val="110000"/>
              </a:lnSpc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室内机</a:t>
            </a:r>
            <a:r>
              <a:rPr lang="en-US" altLang="zh-CN" sz="2000" dirty="0" smtClean="0"/>
              <a:t>:</a:t>
            </a:r>
          </a:p>
          <a:p>
            <a:pPr lvl="0" algn="l">
              <a:lnSpc>
                <a:spcPct val="11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zh-CN" altLang="zh-CN" sz="2000" dirty="0" smtClean="0"/>
              <a:t>布撤防</a:t>
            </a:r>
            <a:r>
              <a:rPr lang="en-US" altLang="zh-CN" sz="2000" dirty="0" smtClean="0"/>
              <a:t>:</a:t>
            </a:r>
            <a:r>
              <a:rPr lang="zh-CN" altLang="zh-CN" sz="2000" dirty="0" smtClean="0"/>
              <a:t>室内</a:t>
            </a:r>
            <a:r>
              <a:rPr lang="zh-CN" altLang="zh-CN" sz="2000" dirty="0"/>
              <a:t>机给管理中心发送布撤防</a:t>
            </a:r>
            <a:r>
              <a:rPr lang="zh-CN" altLang="zh-CN" sz="2000" dirty="0" smtClean="0"/>
              <a:t>信息</a:t>
            </a:r>
            <a:endParaRPr lang="en-US" altLang="zh-CN" sz="2000" dirty="0" smtClean="0"/>
          </a:p>
          <a:p>
            <a:pPr lvl="0" algn="l">
              <a:lnSpc>
                <a:spcPct val="110000"/>
              </a:lnSpc>
            </a:pPr>
            <a:r>
              <a:rPr lang="en-US" altLang="zh-CN" sz="2000" dirty="0" smtClean="0"/>
              <a:t>		</a:t>
            </a:r>
            <a:r>
              <a:rPr lang="zh-CN" altLang="zh-CN" sz="2000" dirty="0" smtClean="0"/>
              <a:t>安防报警</a:t>
            </a:r>
            <a:r>
              <a:rPr lang="en-US" altLang="zh-CN" sz="2000" dirty="0" smtClean="0"/>
              <a:t>:00-</a:t>
            </a:r>
            <a:r>
              <a:rPr lang="zh-CN" altLang="zh-CN" sz="2000" dirty="0" smtClean="0"/>
              <a:t>逻辑事件防区</a:t>
            </a:r>
            <a:r>
              <a:rPr lang="en-US" altLang="zh-CN" sz="2000" dirty="0" smtClean="0"/>
              <a:t>, 01-</a:t>
            </a:r>
            <a:r>
              <a:rPr lang="zh-CN" altLang="zh-CN" sz="2000" dirty="0" smtClean="0"/>
              <a:t>紧急按钮，</a:t>
            </a:r>
            <a:r>
              <a:rPr lang="en-US" altLang="zh-CN" sz="2000" dirty="0" smtClean="0"/>
              <a:t>02-</a:t>
            </a:r>
            <a:r>
              <a:rPr lang="zh-CN" altLang="zh-CN" sz="2000" dirty="0" smtClean="0"/>
              <a:t>煤气烟感，</a:t>
            </a:r>
            <a:r>
              <a:rPr lang="en-US" altLang="zh-CN" sz="2000" dirty="0" smtClean="0"/>
              <a:t>03-</a:t>
            </a:r>
            <a:r>
              <a:rPr lang="zh-CN" altLang="zh-CN" sz="2000" dirty="0" smtClean="0"/>
              <a:t>门磁窗磁，</a:t>
            </a:r>
            <a:r>
              <a:rPr lang="en-US" altLang="zh-CN" sz="2000" dirty="0" smtClean="0"/>
              <a:t>04-</a:t>
            </a:r>
            <a:r>
              <a:rPr lang="zh-CN" altLang="zh-CN" sz="2000" dirty="0" smtClean="0"/>
              <a:t>红外探头，</a:t>
            </a:r>
            <a:r>
              <a:rPr lang="en-US" altLang="zh-CN" sz="2000" dirty="0" smtClean="0"/>
              <a:t>05-</a:t>
            </a:r>
            <a:r>
              <a:rPr lang="zh-CN" altLang="zh-CN" sz="2000" dirty="0" smtClean="0"/>
              <a:t>门磁，</a:t>
            </a:r>
            <a:r>
              <a:rPr lang="en-US" altLang="zh-CN" sz="2000" dirty="0" smtClean="0"/>
              <a:t>06-</a:t>
            </a:r>
            <a:r>
              <a:rPr lang="zh-CN" altLang="zh-CN" sz="2000" dirty="0" smtClean="0"/>
              <a:t>窗磁，</a:t>
            </a:r>
            <a:r>
              <a:rPr lang="en-US" altLang="zh-CN" sz="2000" dirty="0" smtClean="0"/>
              <a:t>07-</a:t>
            </a:r>
            <a:r>
              <a:rPr lang="zh-CN" altLang="zh-CN" sz="2000" dirty="0" smtClean="0"/>
              <a:t>红外，</a:t>
            </a:r>
            <a:r>
              <a:rPr lang="en-US" altLang="zh-CN" sz="2000" dirty="0" smtClean="0"/>
              <a:t>08-</a:t>
            </a:r>
            <a:r>
              <a:rPr lang="zh-CN" altLang="zh-CN" sz="2000" dirty="0" smtClean="0"/>
              <a:t>烟感，</a:t>
            </a:r>
            <a:r>
              <a:rPr lang="en-US" altLang="zh-CN" sz="2000" dirty="0" smtClean="0"/>
              <a:t>09-</a:t>
            </a:r>
            <a:r>
              <a:rPr lang="zh-CN" altLang="zh-CN" sz="2000" dirty="0" smtClean="0"/>
              <a:t>紧急按钮，</a:t>
            </a:r>
            <a:r>
              <a:rPr lang="en-US" altLang="zh-CN" sz="2000" dirty="0" smtClean="0"/>
              <a:t>10-</a:t>
            </a:r>
            <a:r>
              <a:rPr lang="zh-CN" altLang="zh-CN" sz="2000" dirty="0" smtClean="0"/>
              <a:t>火警，</a:t>
            </a:r>
            <a:r>
              <a:rPr lang="en-US" altLang="zh-CN" sz="2000" dirty="0" smtClean="0"/>
              <a:t>11-</a:t>
            </a:r>
            <a:r>
              <a:rPr lang="zh-CN" altLang="zh-CN" sz="2000" dirty="0" smtClean="0"/>
              <a:t>溢水，</a:t>
            </a:r>
            <a:r>
              <a:rPr lang="en-US" altLang="zh-CN" sz="2000" dirty="0" smtClean="0"/>
              <a:t>12-</a:t>
            </a:r>
            <a:r>
              <a:rPr lang="zh-CN" altLang="zh-CN" sz="2000" dirty="0" smtClean="0"/>
              <a:t>对射红外，</a:t>
            </a:r>
            <a:r>
              <a:rPr lang="en-US" altLang="zh-CN" sz="2000" dirty="0" smtClean="0"/>
              <a:t>13-</a:t>
            </a:r>
            <a:r>
              <a:rPr lang="zh-CN" altLang="zh-CN" sz="2000" dirty="0" smtClean="0"/>
              <a:t>防拆报警，</a:t>
            </a:r>
            <a:r>
              <a:rPr lang="en-US" altLang="zh-CN" sz="2000" dirty="0" smtClean="0"/>
              <a:t>14-</a:t>
            </a:r>
            <a:r>
              <a:rPr lang="zh-CN" altLang="zh-CN" sz="2000" dirty="0" smtClean="0"/>
              <a:t>欠压报警，</a:t>
            </a:r>
            <a:r>
              <a:rPr lang="en-US" altLang="zh-CN" sz="2000" dirty="0" smtClean="0"/>
              <a:t>15-</a:t>
            </a:r>
            <a:r>
              <a:rPr lang="zh-CN" altLang="zh-CN" sz="2000" dirty="0" smtClean="0"/>
              <a:t>市电报警，</a:t>
            </a:r>
            <a:r>
              <a:rPr lang="en-US" altLang="zh-CN" sz="2000" dirty="0" smtClean="0"/>
              <a:t>99-</a:t>
            </a:r>
            <a:r>
              <a:rPr lang="zh-CN" altLang="zh-CN" sz="2000" dirty="0" smtClean="0"/>
              <a:t>其他。</a:t>
            </a:r>
            <a:endParaRPr lang="en-US" altLang="zh-CN" sz="2000" dirty="0" smtClean="0"/>
          </a:p>
          <a:p>
            <a:pPr lvl="0" algn="l">
              <a:lnSpc>
                <a:spcPct val="11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zh-CN" altLang="zh-CN" sz="2000" dirty="0" smtClean="0"/>
              <a:t>门禁报警</a:t>
            </a:r>
            <a:r>
              <a:rPr lang="en-US" altLang="zh-CN" sz="2000" dirty="0" smtClean="0"/>
              <a:t>:13-</a:t>
            </a:r>
            <a:r>
              <a:rPr lang="zh-CN" altLang="zh-CN" sz="2000" dirty="0" smtClean="0"/>
              <a:t>刷卡报警，</a:t>
            </a:r>
            <a:r>
              <a:rPr lang="en-US" altLang="zh-CN" sz="2000" dirty="0" smtClean="0"/>
              <a:t>14-</a:t>
            </a:r>
            <a:r>
              <a:rPr lang="zh-CN" altLang="zh-CN" sz="2000" dirty="0" smtClean="0"/>
              <a:t>蓝牙报警，</a:t>
            </a:r>
            <a:r>
              <a:rPr lang="en-US" altLang="zh-CN" sz="2000" dirty="0" smtClean="0"/>
              <a:t>15-</a:t>
            </a:r>
            <a:r>
              <a:rPr lang="zh-CN" altLang="zh-CN" sz="2000" dirty="0" smtClean="0"/>
              <a:t>在线二维码报警</a:t>
            </a:r>
            <a:r>
              <a:rPr lang="en-US" altLang="zh-CN" sz="2000" dirty="0" smtClean="0"/>
              <a:t>,16-</a:t>
            </a:r>
            <a:r>
              <a:rPr lang="zh-CN" altLang="zh-CN" sz="2000" dirty="0" smtClean="0"/>
              <a:t>离线二维码报警，</a:t>
            </a:r>
            <a:r>
              <a:rPr lang="en-US" altLang="zh-CN" sz="2000" dirty="0" smtClean="0"/>
              <a:t>17-</a:t>
            </a:r>
            <a:r>
              <a:rPr lang="zh-CN" altLang="zh-CN" sz="2000" dirty="0" smtClean="0"/>
              <a:t>密码报警，</a:t>
            </a:r>
            <a:r>
              <a:rPr lang="en-US" altLang="zh-CN" sz="2000" dirty="0" smtClean="0"/>
              <a:t>18-</a:t>
            </a:r>
            <a:r>
              <a:rPr lang="zh-CN" altLang="zh-CN" sz="2000" dirty="0" smtClean="0"/>
              <a:t>入户门口机报警，</a:t>
            </a:r>
            <a:r>
              <a:rPr lang="en-US" altLang="zh-CN" sz="2000" dirty="0" smtClean="0"/>
              <a:t>19-</a:t>
            </a:r>
            <a:r>
              <a:rPr lang="zh-CN" altLang="zh-CN" sz="2000" dirty="0" smtClean="0"/>
              <a:t>门禁超时报警，</a:t>
            </a:r>
            <a:r>
              <a:rPr lang="en-US" altLang="zh-CN" sz="2000" dirty="0" smtClean="0"/>
              <a:t>20-</a:t>
            </a:r>
            <a:r>
              <a:rPr lang="zh-CN" altLang="zh-CN" sz="2000" dirty="0" smtClean="0"/>
              <a:t>门口机防拆报警。</a:t>
            </a:r>
            <a:endParaRPr lang="en-US" altLang="zh-CN" sz="2000" dirty="0" smtClean="0"/>
          </a:p>
          <a:p>
            <a:pPr marL="342900" lvl="0" indent="-342900" algn="l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Topic:</a:t>
            </a:r>
          </a:p>
          <a:p>
            <a:pPr lvl="0" algn="l">
              <a:lnSpc>
                <a:spcPct val="110000"/>
              </a:lnSpc>
            </a:pPr>
            <a:r>
              <a:rPr lang="en-US" altLang="zh-CN" sz="2000" dirty="0" smtClean="0"/>
              <a:t>	security/g</a:t>
            </a:r>
            <a:r>
              <a:rPr lang="en-US" altLang="zh-CN" sz="2000" dirty="0" smtClean="0"/>
              <a:t>uard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 smtClean="0"/>
              <a:t>	security/access</a:t>
            </a:r>
            <a:r>
              <a:rPr lang="en-US" altLang="zh-CN" sz="2000" dirty="0"/>
              <a:t> </a:t>
            </a:r>
            <a:endParaRPr lang="en-US" altLang="zh-CN" sz="2000" dirty="0" smtClean="0"/>
          </a:p>
          <a:p>
            <a:pPr lvl="0" algn="l">
              <a:lnSpc>
                <a:spcPct val="110000"/>
              </a:lnSpc>
            </a:pPr>
            <a:endParaRPr lang="zh-CN" altLang="zh-CN" sz="2000" dirty="0" smtClean="0"/>
          </a:p>
          <a:p>
            <a:pPr lvl="0" algn="l">
              <a:lnSpc>
                <a:spcPct val="110000"/>
              </a:lnSpc>
            </a:pPr>
            <a:endParaRPr lang="zh-CN" altLang="zh-CN" sz="2000" dirty="0"/>
          </a:p>
          <a:p>
            <a:pPr algn="l">
              <a:lnSpc>
                <a:spcPct val="110000"/>
              </a:lnSpc>
            </a:pP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5844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36</Words>
  <Application>Microsoft Office PowerPoint</Application>
  <PresentationFormat>宽屏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Wingdings</vt:lpstr>
      <vt:lpstr>Office 主题</vt:lpstr>
      <vt:lpstr>工单提醒</vt:lpstr>
      <vt:lpstr>公告信息</vt:lpstr>
      <vt:lpstr>短消息</vt:lpstr>
      <vt:lpstr>安防信息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工单提醒</dc:title>
  <dc:creator>Eric</dc:creator>
  <cp:lastModifiedBy>Eric</cp:lastModifiedBy>
  <cp:revision>8</cp:revision>
  <dcterms:created xsi:type="dcterms:W3CDTF">2017-10-29T03:43:07Z</dcterms:created>
  <dcterms:modified xsi:type="dcterms:W3CDTF">2017-10-30T02:17:46Z</dcterms:modified>
</cp:coreProperties>
</file>