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32753-B17F-43CC-861D-EBADE7CB5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3B20F4-3CD0-4863-91AC-444BE227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A73C5-7F48-45BC-AE02-73883753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5D137-82A8-4DA9-8C76-E3675C2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77D98-C76D-43D9-9673-EA35C5B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492BF-A0B4-42DB-9F5B-CEA30B18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4DD0F-55B3-4659-AF6F-A6A3C143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0C48D-5AED-4233-8C2F-AE7C4C99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DCB09-AB16-4AED-BB5B-F9C4E28F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28975-6A25-4720-A233-F91A7382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6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49A4D8-D551-429C-8B25-5D76C8F8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19051-75AA-4FD7-9E5C-635784DC2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DA9F9-31A1-4297-8D5A-742AC180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CFEBE-B687-484A-90A5-0531B31F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DB0F2-2E3B-471E-8899-2FA83620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6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116A-2BB4-4095-A369-11B2D4B3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2D78B-1C71-4EB8-87AB-115B86C3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8B25B-991A-4DB5-AD51-94FFC327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78E67-14CE-4419-B7BD-C94119A3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262F2-0609-4B81-A457-A6A93F60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A8D0E-431A-457B-B4A4-E712EEF2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28A487-A8D4-4149-8359-9D286E16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E09D8-78D3-4E3E-9769-B971173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C5048-AB61-4945-BD1D-F2735C29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4C899-87C4-47E1-8B86-82B87CC6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A1A1-95DD-4111-92DB-C9BE9797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96133-B9A8-4E6C-A7EA-2EAA1E35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CA324E-85B2-47FD-B23D-1B05C5C9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F9A7D-BDEA-46D1-918F-CDFE787C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E2168-CB03-469F-87FD-0BB7E4BA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50048-4488-4A33-916E-5D4DD816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0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CB6BB-16ED-40FA-A305-0B01B5BD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F3036-229F-43F2-9D12-F49053CD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4F3AE-705D-4903-AB57-DD3CA577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719CD-4BFB-46B5-AA13-379BAA16A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5BDC8-A9D3-44CB-9519-0F4CEF381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115091-041D-4624-BB46-F8DC029F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01F8BA-7F0A-46C0-85A7-2E73D79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4BB6DD-E393-4C50-B3FD-0F7FA7EC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7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2EF12-7EA6-4BD6-8E1F-EBD00AE1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B01D2-3AE2-41AA-8774-781957F2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5C8669-91BD-421F-A96A-AAD0100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FBC5E6-0A23-4659-91C3-13E89732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3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55C2F2-3872-4117-BACD-11D573ED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3B238F-92AD-49B0-BA10-6FA09B3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5AFD9-7045-41C9-BCF0-0C0E7530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3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731A7-CC21-4696-8622-D59C8ED8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18973-8DC7-43D8-9C97-108FE54AA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C857B-7DE2-4046-994D-82C260CDE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2C6BD-B959-45B0-99A7-7D68178E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3C077E-DE4D-4E4E-9E74-599F6264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DA44B-4A52-4FBF-94EF-17EB93A8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C702-59B2-4A15-84BD-EBF5E5B9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23C604-464D-4D65-93EE-7324E43C6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EA9FE-FEB0-4F68-855A-E8162B313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70E42-7F1F-441D-A0F8-661C86F6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DD1A-0635-4BBD-B427-8D7FA7B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0EF44-07BD-4E97-8DA2-47595730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9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1814AE-1FAC-4C36-9B15-C07B1B6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27CD7-B5A8-4982-9C35-22E3563C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6299C-221A-4352-839E-8CD0F7F09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18AB7-6260-4E16-937C-C48EF79126F1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B28D-343D-43ED-BF01-AD32B1CB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4847A-E37F-4177-A2A0-0EF7C4A94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EF5B3-88B7-4FC1-B7BC-CF1EB0BD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2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07A47B31-6237-4CCB-AE99-3A77CB28793D}"/>
              </a:ext>
            </a:extLst>
          </p:cNvPr>
          <p:cNvSpPr/>
          <p:nvPr/>
        </p:nvSpPr>
        <p:spPr>
          <a:xfrm>
            <a:off x="4958963" y="206733"/>
            <a:ext cx="227407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r>
              <a:rPr lang="zh-CN" altLang="en-US" dirty="0"/>
              <a:t>是否存在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52040D99-36FE-4C22-90D9-1E8FA2B3AB40}"/>
              </a:ext>
            </a:extLst>
          </p:cNvPr>
          <p:cNvSpPr/>
          <p:nvPr/>
        </p:nvSpPr>
        <p:spPr>
          <a:xfrm>
            <a:off x="3106312" y="1637968"/>
            <a:ext cx="2258170" cy="993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对应</a:t>
            </a:r>
            <a:r>
              <a:rPr lang="en-US" altLang="zh-CN" dirty="0"/>
              <a:t>IP</a:t>
            </a:r>
            <a:r>
              <a:rPr lang="zh-CN" altLang="en-US" dirty="0"/>
              <a:t>是否为空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FE454ADD-F91A-408D-89A4-61A1DDD62633}"/>
              </a:ext>
            </a:extLst>
          </p:cNvPr>
          <p:cNvSpPr/>
          <p:nvPr/>
        </p:nvSpPr>
        <p:spPr>
          <a:xfrm>
            <a:off x="442623" y="1637966"/>
            <a:ext cx="2258170" cy="993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与其他</a:t>
            </a:r>
            <a:r>
              <a:rPr lang="en-US" altLang="zh-CN" dirty="0"/>
              <a:t>IP</a:t>
            </a:r>
            <a:r>
              <a:rPr lang="zh-CN" altLang="en-US" dirty="0"/>
              <a:t>是否冲突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8311FE0B-AE69-4E26-A081-FA951C2C0FDA}"/>
              </a:ext>
            </a:extLst>
          </p:cNvPr>
          <p:cNvSpPr/>
          <p:nvPr/>
        </p:nvSpPr>
        <p:spPr>
          <a:xfrm>
            <a:off x="448973" y="3876260"/>
            <a:ext cx="2258170" cy="993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地址是否一致</a:t>
            </a: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4ADCF8B9-F362-4FDB-BD3A-478A9ECEA5BB}"/>
              </a:ext>
            </a:extLst>
          </p:cNvPr>
          <p:cNvSpPr/>
          <p:nvPr/>
        </p:nvSpPr>
        <p:spPr>
          <a:xfrm>
            <a:off x="3106312" y="3578086"/>
            <a:ext cx="2258170" cy="993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是否相同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4A496E49-60DD-4C0D-8E67-62D2AED92D06}"/>
              </a:ext>
            </a:extLst>
          </p:cNvPr>
          <p:cNvSpPr/>
          <p:nvPr/>
        </p:nvSpPr>
        <p:spPr>
          <a:xfrm>
            <a:off x="7813484" y="1645919"/>
            <a:ext cx="2258170" cy="993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是否冲突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E857F92D-8969-49B8-BF5F-25B4BE09A136}"/>
              </a:ext>
            </a:extLst>
          </p:cNvPr>
          <p:cNvSpPr/>
          <p:nvPr/>
        </p:nvSpPr>
        <p:spPr>
          <a:xfrm>
            <a:off x="7813484" y="3578086"/>
            <a:ext cx="2258170" cy="9939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是否冲突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8F4C7B-4293-4446-B73A-13D40C244A46}"/>
              </a:ext>
            </a:extLst>
          </p:cNvPr>
          <p:cNvSpPr txBox="1"/>
          <p:nvPr/>
        </p:nvSpPr>
        <p:spPr>
          <a:xfrm>
            <a:off x="9300037" y="5316065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：在线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，配置错误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，设备</a:t>
            </a:r>
            <a:r>
              <a:rPr lang="en-US" altLang="zh-CN" dirty="0"/>
              <a:t>IP</a:t>
            </a:r>
            <a:r>
              <a:rPr lang="zh-CN" altLang="en-US" dirty="0"/>
              <a:t>错误或冲突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，新设备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FC3843-6E3D-4830-BE56-EB5C41CEC824}"/>
              </a:ext>
            </a:extLst>
          </p:cNvPr>
          <p:cNvSpPr/>
          <p:nvPr/>
        </p:nvSpPr>
        <p:spPr>
          <a:xfrm>
            <a:off x="1295787" y="535647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FFACCE-0397-4C71-9D4E-F6B133E7512A}"/>
              </a:ext>
            </a:extLst>
          </p:cNvPr>
          <p:cNvSpPr/>
          <p:nvPr/>
        </p:nvSpPr>
        <p:spPr>
          <a:xfrm>
            <a:off x="1313291" y="5489325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28A20F-4190-44E3-B23B-3A8EC822230E}"/>
              </a:ext>
            </a:extLst>
          </p:cNvPr>
          <p:cNvSpPr/>
          <p:nvPr/>
        </p:nvSpPr>
        <p:spPr>
          <a:xfrm>
            <a:off x="1295787" y="6199105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76208F-7296-45EF-B9AB-777AF035FAE9}"/>
              </a:ext>
            </a:extLst>
          </p:cNvPr>
          <p:cNvSpPr/>
          <p:nvPr/>
        </p:nvSpPr>
        <p:spPr>
          <a:xfrm>
            <a:off x="3953126" y="5067500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750EF71-BA85-456A-A3E1-BB87D8B8D344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4235397" y="663932"/>
            <a:ext cx="723566" cy="9740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A83B0A-5634-49B0-84C5-8B265FB2C341}"/>
              </a:ext>
            </a:extLst>
          </p:cNvPr>
          <p:cNvSpPr txBox="1"/>
          <p:nvPr/>
        </p:nvSpPr>
        <p:spPr>
          <a:xfrm>
            <a:off x="4274014" y="255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29EA48B-50CB-42C7-9C0A-7C0D8602BF8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rot="10800000">
            <a:off x="2700794" y="2134923"/>
            <a:ext cx="405519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199A685-B28F-4614-BCFB-55C8D9E89A0A}"/>
              </a:ext>
            </a:extLst>
          </p:cNvPr>
          <p:cNvSpPr txBox="1"/>
          <p:nvPr/>
        </p:nvSpPr>
        <p:spPr>
          <a:xfrm>
            <a:off x="2580387" y="1765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为空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FB945AB-6EEF-4A6A-9B55-291E9351480C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rot="5400000" flipH="1" flipV="1">
            <a:off x="1278165" y="1338073"/>
            <a:ext cx="593436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BD505F6-C05C-4F1C-864C-64068B28B0A1}"/>
              </a:ext>
            </a:extLst>
          </p:cNvPr>
          <p:cNvSpPr txBox="1"/>
          <p:nvPr/>
        </p:nvSpPr>
        <p:spPr>
          <a:xfrm>
            <a:off x="1537163" y="308643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不冲突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CFDDD84-BC9F-44D4-AE12-002EBB8F3CD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952693" y="3250895"/>
            <a:ext cx="1244380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E3AA892-C2DF-48FB-AEE2-53E9EAAFA8D6}"/>
              </a:ext>
            </a:extLst>
          </p:cNvPr>
          <p:cNvSpPr txBox="1"/>
          <p:nvPr/>
        </p:nvSpPr>
        <p:spPr>
          <a:xfrm>
            <a:off x="1595562" y="121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冲突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E62F782-65D2-4D56-BCD1-5FC655DF600B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rot="16200000" flipV="1">
            <a:off x="1277235" y="5170998"/>
            <a:ext cx="619151" cy="175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2C2ABA7-F876-42D0-B14F-BE9C7DB0B7BE}"/>
              </a:ext>
            </a:extLst>
          </p:cNvPr>
          <p:cNvSpPr txBox="1"/>
          <p:nvPr/>
        </p:nvSpPr>
        <p:spPr>
          <a:xfrm>
            <a:off x="1694254" y="4962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一致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8E24CE9-515A-47C2-847B-98FE2E896B38}"/>
              </a:ext>
            </a:extLst>
          </p:cNvPr>
          <p:cNvCxnSpPr>
            <a:stCxn id="7" idx="1"/>
            <a:endCxn id="14" idx="1"/>
          </p:cNvCxnSpPr>
          <p:nvPr/>
        </p:nvCxnSpPr>
        <p:spPr>
          <a:xfrm rot="10800000" flipH="1" flipV="1">
            <a:off x="448973" y="4373217"/>
            <a:ext cx="846814" cy="2080330"/>
          </a:xfrm>
          <a:prstGeom prst="bentConnector3">
            <a:avLst>
              <a:gd name="adj1" fmla="val -269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D96171D-4A38-4E99-888D-2506D61519CE}"/>
              </a:ext>
            </a:extLst>
          </p:cNvPr>
          <p:cNvSpPr txBox="1"/>
          <p:nvPr/>
        </p:nvSpPr>
        <p:spPr>
          <a:xfrm>
            <a:off x="245880" y="541338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不一致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DBB3191-5676-4807-9BB0-A2466CD575E1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3762295" y="3104984"/>
            <a:ext cx="946204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8FF5F84-D1D0-4FF7-B97D-B5614D4B85C5}"/>
              </a:ext>
            </a:extLst>
          </p:cNvPr>
          <p:cNvSpPr txBox="1"/>
          <p:nvPr/>
        </p:nvSpPr>
        <p:spPr>
          <a:xfrm>
            <a:off x="4398527" y="29266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不为空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FA1DDE5-8A38-462B-A3C0-898EAD8A117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5400000">
            <a:off x="3987647" y="4819750"/>
            <a:ext cx="4955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29F51-0EF3-4DD8-BB01-EB9BAD5FF98C}"/>
              </a:ext>
            </a:extLst>
          </p:cNvPr>
          <p:cNvSpPr txBox="1"/>
          <p:nvPr/>
        </p:nvSpPr>
        <p:spPr>
          <a:xfrm>
            <a:off x="4277785" y="4604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相同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B8AA303-D342-4752-946E-B6792751C034}"/>
              </a:ext>
            </a:extLst>
          </p:cNvPr>
          <p:cNvSpPr/>
          <p:nvPr/>
        </p:nvSpPr>
        <p:spPr>
          <a:xfrm>
            <a:off x="3946776" y="6091441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A2B2BF-74A2-460B-BC90-1CE571416121}"/>
              </a:ext>
            </a:extLst>
          </p:cNvPr>
          <p:cNvCxnSpPr>
            <a:stCxn id="8" idx="1"/>
            <a:endCxn id="49" idx="1"/>
          </p:cNvCxnSpPr>
          <p:nvPr/>
        </p:nvCxnSpPr>
        <p:spPr>
          <a:xfrm rot="10800000" flipH="1" flipV="1">
            <a:off x="3106312" y="4075043"/>
            <a:ext cx="840464" cy="2270840"/>
          </a:xfrm>
          <a:prstGeom prst="bentConnector3">
            <a:avLst>
              <a:gd name="adj1" fmla="val -271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363F79A-8EE2-4A99-BE3D-C344DF8775A9}"/>
              </a:ext>
            </a:extLst>
          </p:cNvPr>
          <p:cNvSpPr txBox="1"/>
          <p:nvPr/>
        </p:nvSpPr>
        <p:spPr>
          <a:xfrm>
            <a:off x="2880212" y="511999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不相同</a:t>
            </a: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CAC76EC-C7AF-409C-A702-E7845E0E04BD}"/>
              </a:ext>
            </a:extLst>
          </p:cNvPr>
          <p:cNvCxnSpPr>
            <a:stCxn id="4" idx="3"/>
            <a:endCxn id="9" idx="0"/>
          </p:cNvCxnSpPr>
          <p:nvPr/>
        </p:nvCxnSpPr>
        <p:spPr>
          <a:xfrm>
            <a:off x="7233036" y="663933"/>
            <a:ext cx="1709533" cy="981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74A3EAF-1915-40AB-8CD0-876BFB68D578}"/>
              </a:ext>
            </a:extLst>
          </p:cNvPr>
          <p:cNvSpPr txBox="1"/>
          <p:nvPr/>
        </p:nvSpPr>
        <p:spPr>
          <a:xfrm>
            <a:off x="7813484" y="25504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不存在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A7C3970-67D5-46D6-88DA-0B251E19190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8473443" y="3108959"/>
            <a:ext cx="93825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DCFAFD4-2AEB-491E-BD05-20F64365C83C}"/>
              </a:ext>
            </a:extLst>
          </p:cNvPr>
          <p:cNvSpPr txBox="1"/>
          <p:nvPr/>
        </p:nvSpPr>
        <p:spPr>
          <a:xfrm>
            <a:off x="8948920" y="29433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不冲突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D7D924-23E0-4361-ADE0-A48DB4CA7688}"/>
              </a:ext>
            </a:extLst>
          </p:cNvPr>
          <p:cNvSpPr/>
          <p:nvPr/>
        </p:nvSpPr>
        <p:spPr>
          <a:xfrm>
            <a:off x="11284172" y="1888434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085C02F5-6452-48C1-9D58-22945ADEC3AD}"/>
              </a:ext>
            </a:extLst>
          </p:cNvPr>
          <p:cNvCxnSpPr>
            <a:stCxn id="9" idx="3"/>
            <a:endCxn id="60" idx="1"/>
          </p:cNvCxnSpPr>
          <p:nvPr/>
        </p:nvCxnSpPr>
        <p:spPr>
          <a:xfrm>
            <a:off x="10071654" y="2142876"/>
            <a:ext cx="121251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BB32D4-535E-4CA5-AD08-C81B6014D032}"/>
              </a:ext>
            </a:extLst>
          </p:cNvPr>
          <p:cNvSpPr txBox="1"/>
          <p:nvPr/>
        </p:nvSpPr>
        <p:spPr>
          <a:xfrm>
            <a:off x="10213520" y="1761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冲突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95BF17C-C90E-4380-9AF0-069E46A24701}"/>
              </a:ext>
            </a:extLst>
          </p:cNvPr>
          <p:cNvSpPr/>
          <p:nvPr/>
        </p:nvSpPr>
        <p:spPr>
          <a:xfrm>
            <a:off x="8666649" y="5296721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B0D06DA-AFBA-4435-9E04-305B6FECA25F}"/>
              </a:ext>
            </a:extLst>
          </p:cNvPr>
          <p:cNvSpPr txBox="1"/>
          <p:nvPr/>
        </p:nvSpPr>
        <p:spPr>
          <a:xfrm>
            <a:off x="14716607" y="850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冲突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A7B14E4-2C01-4222-AD1D-4111ED1CEDFC}"/>
              </a:ext>
            </a:extLst>
          </p:cNvPr>
          <p:cNvSpPr/>
          <p:nvPr/>
        </p:nvSpPr>
        <p:spPr>
          <a:xfrm>
            <a:off x="6328193" y="3820601"/>
            <a:ext cx="564542" cy="508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671793A-9C8A-4467-A962-C81FF0002F9B}"/>
              </a:ext>
            </a:extLst>
          </p:cNvPr>
          <p:cNvCxnSpPr>
            <a:stCxn id="10" idx="1"/>
            <a:endCxn id="71" idx="3"/>
          </p:cNvCxnSpPr>
          <p:nvPr/>
        </p:nvCxnSpPr>
        <p:spPr>
          <a:xfrm rot="10800000">
            <a:off x="6892736" y="4075043"/>
            <a:ext cx="92074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BB2276D-72CE-412A-89BD-AC06E06DDE25}"/>
              </a:ext>
            </a:extLst>
          </p:cNvPr>
          <p:cNvCxnSpPr>
            <a:stCxn id="10" idx="2"/>
            <a:endCxn id="65" idx="0"/>
          </p:cNvCxnSpPr>
          <p:nvPr/>
        </p:nvCxnSpPr>
        <p:spPr>
          <a:xfrm rot="16200000" flipH="1">
            <a:off x="8583384" y="4931184"/>
            <a:ext cx="724721" cy="6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7345913-1A8D-4CB6-8B1C-038781357CD2}"/>
              </a:ext>
            </a:extLst>
          </p:cNvPr>
          <p:cNvSpPr txBox="1"/>
          <p:nvPr/>
        </p:nvSpPr>
        <p:spPr>
          <a:xfrm>
            <a:off x="6936322" y="3691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不冲突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42A9EA2-2D37-424E-9186-78845F713F93}"/>
              </a:ext>
            </a:extLst>
          </p:cNvPr>
          <p:cNvSpPr txBox="1"/>
          <p:nvPr/>
        </p:nvSpPr>
        <p:spPr>
          <a:xfrm>
            <a:off x="8202249" y="4749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冲突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694" y="5911113"/>
            <a:ext cx="287231" cy="2872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89" y="5615563"/>
            <a:ext cx="283228" cy="2832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88" y="6210666"/>
            <a:ext cx="270435" cy="27043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465" y="6510219"/>
            <a:ext cx="290452" cy="2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晨</dc:creator>
  <cp:lastModifiedBy>Eric</cp:lastModifiedBy>
  <cp:revision>5</cp:revision>
  <dcterms:created xsi:type="dcterms:W3CDTF">2018-05-29T04:31:52Z</dcterms:created>
  <dcterms:modified xsi:type="dcterms:W3CDTF">2018-06-26T06:51:48Z</dcterms:modified>
</cp:coreProperties>
</file>