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480175" cy="8999538"/>
  <p:notesSz cx="6858000" cy="9144000"/>
  <p:defaultTextStyle>
    <a:defPPr>
      <a:defRPr lang="de-DE"/>
    </a:defPPr>
    <a:lvl1pPr marL="0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1pPr>
    <a:lvl2pPr marL="427391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2pPr>
    <a:lvl3pPr marL="854781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3pPr>
    <a:lvl4pPr marL="1282172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4pPr>
    <a:lvl5pPr marL="1709562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5pPr>
    <a:lvl6pPr marL="2136953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6pPr>
    <a:lvl7pPr marL="2564343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7pPr>
    <a:lvl8pPr marL="2991734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8pPr>
    <a:lvl9pPr marL="3419124" algn="l" defTabSz="854781" rtl="0" eaLnBrk="1" latinLnBrk="0" hangingPunct="1">
      <a:defRPr sz="16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/>
    <p:restoredTop sz="94638"/>
  </p:normalViewPr>
  <p:slideViewPr>
    <p:cSldViewPr snapToGrid="0" snapToObjects="1">
      <p:cViewPr varScale="1">
        <p:scale>
          <a:sx n="101" d="100"/>
          <a:sy n="101" d="100"/>
        </p:scale>
        <p:origin x="1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1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9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09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0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3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0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>
            <a:extLst>
              <a:ext uri="{FF2B5EF4-FFF2-40B4-BE49-F238E27FC236}">
                <a16:creationId xmlns:a16="http://schemas.microsoft.com/office/drawing/2014/main" id="{B780CC80-2091-1D41-AD5C-059393865B8F}"/>
              </a:ext>
            </a:extLst>
          </p:cNvPr>
          <p:cNvSpPr/>
          <p:nvPr/>
        </p:nvSpPr>
        <p:spPr>
          <a:xfrm>
            <a:off x="3388219" y="1671868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E276006-769A-6547-9D70-43718274914E}"/>
              </a:ext>
            </a:extLst>
          </p:cNvPr>
          <p:cNvSpPr/>
          <p:nvPr/>
        </p:nvSpPr>
        <p:spPr>
          <a:xfrm>
            <a:off x="1101050" y="1687525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57FB3AF6-883B-1444-8D91-F73067813308}"/>
              </a:ext>
            </a:extLst>
          </p:cNvPr>
          <p:cNvSpPr/>
          <p:nvPr/>
        </p:nvSpPr>
        <p:spPr>
          <a:xfrm>
            <a:off x="1648604" y="11226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FF90BC2B-9056-E943-8DA0-ADC784C0C915}"/>
              </a:ext>
            </a:extLst>
          </p:cNvPr>
          <p:cNvSpPr/>
          <p:nvPr/>
        </p:nvSpPr>
        <p:spPr>
          <a:xfrm>
            <a:off x="1622107" y="4721059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585BCC3-FB4E-7048-83AC-A64AEA75DF38}"/>
              </a:ext>
            </a:extLst>
          </p:cNvPr>
          <p:cNvSpPr/>
          <p:nvPr/>
        </p:nvSpPr>
        <p:spPr>
          <a:xfrm>
            <a:off x="905662" y="800225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9A4E4B1-C302-894E-8F6B-386380C2F154}"/>
              </a:ext>
            </a:extLst>
          </p:cNvPr>
          <p:cNvSpPr txBox="1"/>
          <p:nvPr/>
        </p:nvSpPr>
        <p:spPr>
          <a:xfrm>
            <a:off x="2894622" y="68229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C16220F3-2E2C-4C4B-8478-E362ACC1FF50}"/>
              </a:ext>
            </a:extLst>
          </p:cNvPr>
          <p:cNvSpPr/>
          <p:nvPr/>
        </p:nvSpPr>
        <p:spPr>
          <a:xfrm>
            <a:off x="899667" y="3975421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5BD4B64-17EB-6A45-8608-8EA825A59180}"/>
              </a:ext>
            </a:extLst>
          </p:cNvPr>
          <p:cNvSpPr txBox="1"/>
          <p:nvPr/>
        </p:nvSpPr>
        <p:spPr>
          <a:xfrm>
            <a:off x="2888627" y="385748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A237310-919A-3240-BEBA-9A08026827B0}"/>
              </a:ext>
            </a:extLst>
          </p:cNvPr>
          <p:cNvCxnSpPr>
            <a:cxnSpLocks/>
          </p:cNvCxnSpPr>
          <p:nvPr/>
        </p:nvCxnSpPr>
        <p:spPr>
          <a:xfrm flipV="1">
            <a:off x="955228" y="5408515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4A33DF9-F18D-FF49-B8D9-9F8E44D7939F}"/>
              </a:ext>
            </a:extLst>
          </p:cNvPr>
          <p:cNvCxnSpPr>
            <a:cxnSpLocks/>
          </p:cNvCxnSpPr>
          <p:nvPr/>
        </p:nvCxnSpPr>
        <p:spPr>
          <a:xfrm flipV="1">
            <a:off x="913993" y="727046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B29B2D4-6792-BB46-BA3E-55051A9AD277}"/>
              </a:ext>
            </a:extLst>
          </p:cNvPr>
          <p:cNvSpPr txBox="1"/>
          <p:nvPr/>
        </p:nvSpPr>
        <p:spPr>
          <a:xfrm>
            <a:off x="2686665" y="471647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D9F2435-953B-BA44-9ED1-D1DD45318930}"/>
              </a:ext>
            </a:extLst>
          </p:cNvPr>
          <p:cNvSpPr txBox="1"/>
          <p:nvPr/>
        </p:nvSpPr>
        <p:spPr>
          <a:xfrm>
            <a:off x="-50782" y="-55619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1. Sample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Gaussian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de-DE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F95F5D9-17EB-D744-A948-7947A58A84CE}"/>
              </a:ext>
            </a:extLst>
          </p:cNvPr>
          <p:cNvCxnSpPr>
            <a:cxnSpLocks/>
          </p:cNvCxnSpPr>
          <p:nvPr/>
        </p:nvCxnSpPr>
        <p:spPr>
          <a:xfrm flipH="1">
            <a:off x="678125" y="1323424"/>
            <a:ext cx="14136" cy="26505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3B80BA68-E599-DE4C-9F18-ED0F0E214B71}"/>
              </a:ext>
            </a:extLst>
          </p:cNvPr>
          <p:cNvSpPr txBox="1"/>
          <p:nvPr/>
        </p:nvSpPr>
        <p:spPr>
          <a:xfrm>
            <a:off x="638550" y="2301788"/>
            <a:ext cx="6511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58FF4F15-43FE-ED4E-AEA0-442424A3B973}"/>
              </a:ext>
            </a:extLst>
          </p:cNvPr>
          <p:cNvCxnSpPr>
            <a:cxnSpLocks/>
          </p:cNvCxnSpPr>
          <p:nvPr/>
        </p:nvCxnSpPr>
        <p:spPr>
          <a:xfrm>
            <a:off x="5487648" y="1315714"/>
            <a:ext cx="0" cy="2658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6C9405AA-1EB5-4046-BB35-C1CD41855975}"/>
              </a:ext>
            </a:extLst>
          </p:cNvPr>
          <p:cNvSpPr txBox="1"/>
          <p:nvPr/>
        </p:nvSpPr>
        <p:spPr>
          <a:xfrm>
            <a:off x="4864701" y="2269342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605B1B4-4F08-8248-A020-B129B97E8D21}"/>
              </a:ext>
            </a:extLst>
          </p:cNvPr>
          <p:cNvSpPr txBox="1"/>
          <p:nvPr/>
        </p:nvSpPr>
        <p:spPr>
          <a:xfrm rot="5400000">
            <a:off x="1338940" y="243722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7D6CC39-8E64-1B4C-B34A-70144EDFAE16}"/>
              </a:ext>
            </a:extLst>
          </p:cNvPr>
          <p:cNvSpPr txBox="1"/>
          <p:nvPr/>
        </p:nvSpPr>
        <p:spPr>
          <a:xfrm>
            <a:off x="1630475" y="1628313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265D444-E734-7C47-926E-648438873A60}"/>
              </a:ext>
            </a:extLst>
          </p:cNvPr>
          <p:cNvCxnSpPr>
            <a:cxnSpLocks/>
          </p:cNvCxnSpPr>
          <p:nvPr/>
        </p:nvCxnSpPr>
        <p:spPr>
          <a:xfrm>
            <a:off x="1531084" y="218690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AFD5B73-45E9-AB49-98F7-90BF1185BF81}"/>
              </a:ext>
            </a:extLst>
          </p:cNvPr>
          <p:cNvCxnSpPr>
            <a:cxnSpLocks/>
          </p:cNvCxnSpPr>
          <p:nvPr/>
        </p:nvCxnSpPr>
        <p:spPr>
          <a:xfrm>
            <a:off x="2225348" y="21869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8D92C55D-78EE-E84E-8732-4C23182CBDD2}"/>
              </a:ext>
            </a:extLst>
          </p:cNvPr>
          <p:cNvSpPr txBox="1"/>
          <p:nvPr/>
        </p:nvSpPr>
        <p:spPr>
          <a:xfrm rot="5400000">
            <a:off x="2033199" y="243722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91FCF47-4B84-0C4C-8A5E-255E5216418F}"/>
              </a:ext>
            </a:extLst>
          </p:cNvPr>
          <p:cNvCxnSpPr>
            <a:cxnSpLocks/>
          </p:cNvCxnSpPr>
          <p:nvPr/>
        </p:nvCxnSpPr>
        <p:spPr>
          <a:xfrm>
            <a:off x="1546074" y="367264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18A8013-6405-FC45-B3B0-40B5850CDE92}"/>
              </a:ext>
            </a:extLst>
          </p:cNvPr>
          <p:cNvCxnSpPr>
            <a:cxnSpLocks/>
          </p:cNvCxnSpPr>
          <p:nvPr/>
        </p:nvCxnSpPr>
        <p:spPr>
          <a:xfrm>
            <a:off x="1548020" y="289809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E4A2CD7-F172-EA4F-B313-30BCC57997D3}"/>
              </a:ext>
            </a:extLst>
          </p:cNvPr>
          <p:cNvCxnSpPr>
            <a:cxnSpLocks/>
          </p:cNvCxnSpPr>
          <p:nvPr/>
        </p:nvCxnSpPr>
        <p:spPr>
          <a:xfrm>
            <a:off x="2242284" y="289809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8B586E33-B631-F447-8F7E-8FCE8F3007DC}"/>
              </a:ext>
            </a:extLst>
          </p:cNvPr>
          <p:cNvSpPr txBox="1"/>
          <p:nvPr/>
        </p:nvSpPr>
        <p:spPr>
          <a:xfrm rot="5400000">
            <a:off x="3608662" y="240094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10A170D-9C5E-BC4D-9D16-BAA06ADA22D3}"/>
              </a:ext>
            </a:extLst>
          </p:cNvPr>
          <p:cNvSpPr txBox="1"/>
          <p:nvPr/>
        </p:nvSpPr>
        <p:spPr>
          <a:xfrm>
            <a:off x="3900197" y="1629884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310DAB3D-65B5-E646-81FF-9115D4351A64}"/>
              </a:ext>
            </a:extLst>
          </p:cNvPr>
          <p:cNvCxnSpPr>
            <a:cxnSpLocks/>
          </p:cNvCxnSpPr>
          <p:nvPr/>
        </p:nvCxnSpPr>
        <p:spPr>
          <a:xfrm>
            <a:off x="3800806" y="215062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81C74AAF-EE45-504C-8D91-6AF7A0A68861}"/>
              </a:ext>
            </a:extLst>
          </p:cNvPr>
          <p:cNvCxnSpPr>
            <a:cxnSpLocks/>
          </p:cNvCxnSpPr>
          <p:nvPr/>
        </p:nvCxnSpPr>
        <p:spPr>
          <a:xfrm>
            <a:off x="4495070" y="215062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1D9820B3-5CF4-EF47-BF31-33DF365CAB4D}"/>
              </a:ext>
            </a:extLst>
          </p:cNvPr>
          <p:cNvSpPr txBox="1"/>
          <p:nvPr/>
        </p:nvSpPr>
        <p:spPr>
          <a:xfrm rot="5400000">
            <a:off x="4302921" y="240095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9297B821-727F-3846-8770-F82FC6DB1DEA}"/>
              </a:ext>
            </a:extLst>
          </p:cNvPr>
          <p:cNvCxnSpPr>
            <a:cxnSpLocks/>
          </p:cNvCxnSpPr>
          <p:nvPr/>
        </p:nvCxnSpPr>
        <p:spPr>
          <a:xfrm>
            <a:off x="3817742" y="286181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EF2490B-5F52-724D-8BD5-A92209E3EEC4}"/>
              </a:ext>
            </a:extLst>
          </p:cNvPr>
          <p:cNvCxnSpPr>
            <a:cxnSpLocks/>
          </p:cNvCxnSpPr>
          <p:nvPr/>
        </p:nvCxnSpPr>
        <p:spPr>
          <a:xfrm>
            <a:off x="4512006" y="2861818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30D9A19-D1A6-9044-B210-66C914829405}"/>
              </a:ext>
            </a:extLst>
          </p:cNvPr>
          <p:cNvSpPr txBox="1"/>
          <p:nvPr/>
        </p:nvSpPr>
        <p:spPr>
          <a:xfrm>
            <a:off x="4057878" y="162913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D9E6E210-4A4A-C248-86F5-A1A5D377F7E4}"/>
              </a:ext>
            </a:extLst>
          </p:cNvPr>
          <p:cNvCxnSpPr>
            <a:cxnSpLocks/>
          </p:cNvCxnSpPr>
          <p:nvPr/>
        </p:nvCxnSpPr>
        <p:spPr>
          <a:xfrm>
            <a:off x="2246741" y="3671220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4CC39A6-5F4B-514D-A4E4-DB00B70383A9}"/>
              </a:ext>
            </a:extLst>
          </p:cNvPr>
          <p:cNvCxnSpPr>
            <a:cxnSpLocks/>
          </p:cNvCxnSpPr>
          <p:nvPr/>
        </p:nvCxnSpPr>
        <p:spPr>
          <a:xfrm>
            <a:off x="3799187" y="132342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F01E9CBF-53A2-764C-8097-0C8C4E0DD4A7}"/>
              </a:ext>
            </a:extLst>
          </p:cNvPr>
          <p:cNvCxnSpPr>
            <a:cxnSpLocks/>
          </p:cNvCxnSpPr>
          <p:nvPr/>
        </p:nvCxnSpPr>
        <p:spPr>
          <a:xfrm>
            <a:off x="4446940" y="131571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C1412AC-79C2-D243-A77A-4E00D917BB60}"/>
              </a:ext>
            </a:extLst>
          </p:cNvPr>
          <p:cNvCxnSpPr>
            <a:cxnSpLocks/>
          </p:cNvCxnSpPr>
          <p:nvPr/>
        </p:nvCxnSpPr>
        <p:spPr>
          <a:xfrm>
            <a:off x="3819985" y="362620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D502F37-AC81-C349-A12A-500FEC376DB3}"/>
              </a:ext>
            </a:extLst>
          </p:cNvPr>
          <p:cNvCxnSpPr>
            <a:cxnSpLocks/>
          </p:cNvCxnSpPr>
          <p:nvPr/>
        </p:nvCxnSpPr>
        <p:spPr>
          <a:xfrm>
            <a:off x="4467738" y="361849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A8421EE-71B0-D84C-AC8C-84F1B2ADF67C}"/>
              </a:ext>
            </a:extLst>
          </p:cNvPr>
          <p:cNvCxnSpPr>
            <a:cxnSpLocks/>
          </p:cNvCxnSpPr>
          <p:nvPr/>
        </p:nvCxnSpPr>
        <p:spPr>
          <a:xfrm>
            <a:off x="1524678" y="1389255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9927F360-9EE6-8446-A62E-132554AD0AF4}"/>
              </a:ext>
            </a:extLst>
          </p:cNvPr>
          <p:cNvCxnSpPr>
            <a:cxnSpLocks/>
          </p:cNvCxnSpPr>
          <p:nvPr/>
        </p:nvCxnSpPr>
        <p:spPr>
          <a:xfrm>
            <a:off x="2225345" y="1387829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F3A0214-A0E7-074F-AE50-27099E4C3B5E}"/>
              </a:ext>
            </a:extLst>
          </p:cNvPr>
          <p:cNvSpPr/>
          <p:nvPr/>
        </p:nvSpPr>
        <p:spPr>
          <a:xfrm>
            <a:off x="3397814" y="3127833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BE87430-956C-B140-B9FF-B80265F1C17C}"/>
              </a:ext>
            </a:extLst>
          </p:cNvPr>
          <p:cNvSpPr/>
          <p:nvPr/>
        </p:nvSpPr>
        <p:spPr>
          <a:xfrm>
            <a:off x="1110645" y="3143490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98A58F6-4D98-634B-A675-C2CBDCBF7569}"/>
              </a:ext>
            </a:extLst>
          </p:cNvPr>
          <p:cNvSpPr txBox="1"/>
          <p:nvPr/>
        </p:nvSpPr>
        <p:spPr>
          <a:xfrm>
            <a:off x="1640070" y="308427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C1DE6BA-3693-CA47-BF91-690CA94AFFA5}"/>
              </a:ext>
            </a:extLst>
          </p:cNvPr>
          <p:cNvSpPr txBox="1"/>
          <p:nvPr/>
        </p:nvSpPr>
        <p:spPr>
          <a:xfrm>
            <a:off x="3909792" y="3085849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B9C8F24-AE7F-394C-B659-BD136F18C132}"/>
              </a:ext>
            </a:extLst>
          </p:cNvPr>
          <p:cNvSpPr txBox="1"/>
          <p:nvPr/>
        </p:nvSpPr>
        <p:spPr>
          <a:xfrm>
            <a:off x="4067473" y="308509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91F7AEDA-5962-384D-8F3C-742F788AE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>
            <a:off x="4350684" y="5644063"/>
            <a:ext cx="1996864" cy="1942355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422FF958-89DB-3141-B0F3-D9FF77423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>
            <a:off x="214055" y="5647838"/>
            <a:ext cx="1974634" cy="1945909"/>
          </a:xfrm>
          <a:prstGeom prst="rect">
            <a:avLst/>
          </a:prstGeom>
        </p:spPr>
      </p:pic>
      <p:sp>
        <p:nvSpPr>
          <p:cNvPr id="321" name="Freeform 320">
            <a:extLst>
              <a:ext uri="{FF2B5EF4-FFF2-40B4-BE49-F238E27FC236}">
                <a16:creationId xmlns:a16="http://schemas.microsoft.com/office/drawing/2014/main" id="{FBE3C85F-B553-C54D-96BF-30377FB513AA}"/>
              </a:ext>
            </a:extLst>
          </p:cNvPr>
          <p:cNvSpPr/>
          <p:nvPr/>
        </p:nvSpPr>
        <p:spPr>
          <a:xfrm>
            <a:off x="1608667" y="8034830"/>
            <a:ext cx="3691466" cy="446813"/>
          </a:xfrm>
          <a:custGeom>
            <a:avLst/>
            <a:gdLst>
              <a:gd name="connsiteX0" fmla="*/ 0 w 3691466"/>
              <a:gd name="connsiteY0" fmla="*/ 406429 h 446813"/>
              <a:gd name="connsiteX1" fmla="*/ 321733 w 3691466"/>
              <a:gd name="connsiteY1" fmla="*/ 33896 h 446813"/>
              <a:gd name="connsiteX2" fmla="*/ 575733 w 3691466"/>
              <a:gd name="connsiteY2" fmla="*/ 169363 h 446813"/>
              <a:gd name="connsiteX3" fmla="*/ 728133 w 3691466"/>
              <a:gd name="connsiteY3" fmla="*/ 84696 h 446813"/>
              <a:gd name="connsiteX4" fmla="*/ 948266 w 3691466"/>
              <a:gd name="connsiteY4" fmla="*/ 406429 h 446813"/>
              <a:gd name="connsiteX5" fmla="*/ 1236133 w 3691466"/>
              <a:gd name="connsiteY5" fmla="*/ 440296 h 446813"/>
              <a:gd name="connsiteX6" fmla="*/ 1591733 w 3691466"/>
              <a:gd name="connsiteY6" fmla="*/ 440296 h 446813"/>
              <a:gd name="connsiteX7" fmla="*/ 2015066 w 3691466"/>
              <a:gd name="connsiteY7" fmla="*/ 372563 h 446813"/>
              <a:gd name="connsiteX8" fmla="*/ 2726266 w 3691466"/>
              <a:gd name="connsiteY8" fmla="*/ 440296 h 446813"/>
              <a:gd name="connsiteX9" fmla="*/ 2946400 w 3691466"/>
              <a:gd name="connsiteY9" fmla="*/ 270963 h 446813"/>
              <a:gd name="connsiteX10" fmla="*/ 3064933 w 3691466"/>
              <a:gd name="connsiteY10" fmla="*/ 29 h 446813"/>
              <a:gd name="connsiteX11" fmla="*/ 3200400 w 3691466"/>
              <a:gd name="connsiteY11" fmla="*/ 287896 h 446813"/>
              <a:gd name="connsiteX12" fmla="*/ 3251200 w 3691466"/>
              <a:gd name="connsiteY12" fmla="*/ 152429 h 446813"/>
              <a:gd name="connsiteX13" fmla="*/ 3335866 w 3691466"/>
              <a:gd name="connsiteY13" fmla="*/ 406429 h 446813"/>
              <a:gd name="connsiteX14" fmla="*/ 3420533 w 3691466"/>
              <a:gd name="connsiteY14" fmla="*/ 423363 h 446813"/>
              <a:gd name="connsiteX15" fmla="*/ 3691466 w 3691466"/>
              <a:gd name="connsiteY15" fmla="*/ 423363 h 446813"/>
              <a:gd name="connsiteX16" fmla="*/ 3691466 w 3691466"/>
              <a:gd name="connsiteY16" fmla="*/ 423363 h 446813"/>
              <a:gd name="connsiteX17" fmla="*/ 3691466 w 3691466"/>
              <a:gd name="connsiteY17" fmla="*/ 423363 h 4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1466" h="446813">
                <a:moveTo>
                  <a:pt x="0" y="406429"/>
                </a:moveTo>
                <a:cubicBezTo>
                  <a:pt x="112889" y="239918"/>
                  <a:pt x="225778" y="73407"/>
                  <a:pt x="321733" y="33896"/>
                </a:cubicBezTo>
                <a:cubicBezTo>
                  <a:pt x="417688" y="-5615"/>
                  <a:pt x="508000" y="160896"/>
                  <a:pt x="575733" y="169363"/>
                </a:cubicBezTo>
                <a:cubicBezTo>
                  <a:pt x="643466" y="177830"/>
                  <a:pt x="666044" y="45185"/>
                  <a:pt x="728133" y="84696"/>
                </a:cubicBezTo>
                <a:cubicBezTo>
                  <a:pt x="790222" y="124207"/>
                  <a:pt x="863599" y="347162"/>
                  <a:pt x="948266" y="406429"/>
                </a:cubicBezTo>
                <a:cubicBezTo>
                  <a:pt x="1032933" y="465696"/>
                  <a:pt x="1128889" y="434652"/>
                  <a:pt x="1236133" y="440296"/>
                </a:cubicBezTo>
                <a:cubicBezTo>
                  <a:pt x="1343377" y="445940"/>
                  <a:pt x="1461911" y="451585"/>
                  <a:pt x="1591733" y="440296"/>
                </a:cubicBezTo>
                <a:cubicBezTo>
                  <a:pt x="1721555" y="429007"/>
                  <a:pt x="1825977" y="372563"/>
                  <a:pt x="2015066" y="372563"/>
                </a:cubicBezTo>
                <a:cubicBezTo>
                  <a:pt x="2204155" y="372563"/>
                  <a:pt x="2571044" y="457229"/>
                  <a:pt x="2726266" y="440296"/>
                </a:cubicBezTo>
                <a:cubicBezTo>
                  <a:pt x="2881488" y="423363"/>
                  <a:pt x="2889955" y="344341"/>
                  <a:pt x="2946400" y="270963"/>
                </a:cubicBezTo>
                <a:cubicBezTo>
                  <a:pt x="3002845" y="197585"/>
                  <a:pt x="3022600" y="-2793"/>
                  <a:pt x="3064933" y="29"/>
                </a:cubicBezTo>
                <a:cubicBezTo>
                  <a:pt x="3107266" y="2851"/>
                  <a:pt x="3169356" y="262496"/>
                  <a:pt x="3200400" y="287896"/>
                </a:cubicBezTo>
                <a:cubicBezTo>
                  <a:pt x="3231444" y="313296"/>
                  <a:pt x="3228622" y="132673"/>
                  <a:pt x="3251200" y="152429"/>
                </a:cubicBezTo>
                <a:cubicBezTo>
                  <a:pt x="3273778" y="172184"/>
                  <a:pt x="3307644" y="361273"/>
                  <a:pt x="3335866" y="406429"/>
                </a:cubicBezTo>
                <a:cubicBezTo>
                  <a:pt x="3364088" y="451585"/>
                  <a:pt x="3361267" y="420541"/>
                  <a:pt x="3420533" y="423363"/>
                </a:cubicBezTo>
                <a:cubicBezTo>
                  <a:pt x="3479799" y="426185"/>
                  <a:pt x="3691466" y="423363"/>
                  <a:pt x="3691466" y="423363"/>
                </a:cubicBezTo>
                <a:lnTo>
                  <a:pt x="3691466" y="423363"/>
                </a:lnTo>
                <a:lnTo>
                  <a:pt x="3691466" y="423363"/>
                </a:lnTo>
              </a:path>
            </a:pathLst>
          </a:custGeom>
          <a:solidFill>
            <a:schemeClr val="accent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C9F9242-DCA5-DB44-9235-FFB0DB5A114C}"/>
              </a:ext>
            </a:extLst>
          </p:cNvPr>
          <p:cNvCxnSpPr>
            <a:cxnSpLocks/>
          </p:cNvCxnSpPr>
          <p:nvPr/>
        </p:nvCxnSpPr>
        <p:spPr>
          <a:xfrm flipV="1">
            <a:off x="960369" y="8464710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310704AB-C89B-DB40-A1F6-2078449CE4CA}"/>
              </a:ext>
            </a:extLst>
          </p:cNvPr>
          <p:cNvSpPr txBox="1"/>
          <p:nvPr/>
        </p:nvSpPr>
        <p:spPr>
          <a:xfrm>
            <a:off x="1495913" y="8435707"/>
            <a:ext cx="356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Target </a:t>
            </a:r>
            <a:r>
              <a:rPr lang="de-DE" sz="2800" dirty="0" err="1"/>
              <a:t>distribution</a:t>
            </a:r>
            <a:r>
              <a:rPr lang="de-DE" sz="2800" dirty="0"/>
              <a:t> </a:t>
            </a:r>
            <a:r>
              <a:rPr lang="de-DE" sz="2800" dirty="0" err="1"/>
              <a:t>e</a:t>
            </a:r>
            <a:r>
              <a:rPr lang="de-DE" sz="2800" baseline="30000" dirty="0" err="1"/>
              <a:t>-u</a:t>
            </a:r>
            <a:r>
              <a:rPr lang="de-DE" sz="2800" baseline="30000" dirty="0"/>
              <a:t>(x)</a:t>
            </a:r>
          </a:p>
        </p:txBody>
      </p:sp>
      <p:sp>
        <p:nvSpPr>
          <p:cNvPr id="324" name="Down Arrow 323">
            <a:extLst>
              <a:ext uri="{FF2B5EF4-FFF2-40B4-BE49-F238E27FC236}">
                <a16:creationId xmlns:a16="http://schemas.microsoft.com/office/drawing/2014/main" id="{E8E68190-B692-EE4C-B539-5D199A9BB90B}"/>
              </a:ext>
            </a:extLst>
          </p:cNvPr>
          <p:cNvSpPr/>
          <p:nvPr/>
        </p:nvSpPr>
        <p:spPr>
          <a:xfrm>
            <a:off x="2213180" y="6119629"/>
            <a:ext cx="2102515" cy="995021"/>
          </a:xfrm>
          <a:prstGeom prst="downArrow">
            <a:avLst>
              <a:gd name="adj1" fmla="val 80098"/>
              <a:gd name="adj2" fmla="val 45579"/>
            </a:avLst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14D975B-E613-8F45-B1DE-7205F327605B}"/>
              </a:ext>
            </a:extLst>
          </p:cNvPr>
          <p:cNvCxnSpPr/>
          <p:nvPr/>
        </p:nvCxnSpPr>
        <p:spPr>
          <a:xfrm>
            <a:off x="2045973" y="5472015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2D9992D-9A87-0F4E-A3C9-40F7043E3536}"/>
              </a:ext>
            </a:extLst>
          </p:cNvPr>
          <p:cNvCxnSpPr>
            <a:cxnSpLocks/>
          </p:cNvCxnSpPr>
          <p:nvPr/>
        </p:nvCxnSpPr>
        <p:spPr>
          <a:xfrm>
            <a:off x="2045973" y="7586418"/>
            <a:ext cx="0" cy="483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970DD83B-970C-4E4C-8269-58C5C39D55CF}"/>
              </a:ext>
            </a:extLst>
          </p:cNvPr>
          <p:cNvCxnSpPr/>
          <p:nvPr/>
        </p:nvCxnSpPr>
        <p:spPr>
          <a:xfrm>
            <a:off x="4700273" y="5461104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A772278-3966-AB4B-8B7F-809451FB1CEF}"/>
              </a:ext>
            </a:extLst>
          </p:cNvPr>
          <p:cNvCxnSpPr>
            <a:cxnSpLocks/>
          </p:cNvCxnSpPr>
          <p:nvPr/>
        </p:nvCxnSpPr>
        <p:spPr>
          <a:xfrm>
            <a:off x="4700273" y="7575507"/>
            <a:ext cx="0" cy="483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9BE39247-C92B-3A4F-A1BD-8CB8F1110FD0}"/>
              </a:ext>
            </a:extLst>
          </p:cNvPr>
          <p:cNvSpPr txBox="1"/>
          <p:nvPr/>
        </p:nvSpPr>
        <p:spPr>
          <a:xfrm>
            <a:off x="2662439" y="20739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C8969FD-DA9D-774F-BC65-76D1A8892CB5}"/>
              </a:ext>
            </a:extLst>
          </p:cNvPr>
          <p:cNvSpPr txBox="1"/>
          <p:nvPr/>
        </p:nvSpPr>
        <p:spPr>
          <a:xfrm>
            <a:off x="-44169" y="4592380"/>
            <a:ext cx="1979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8419E61-5E0B-0042-ABEE-7D08D5E7E75D}"/>
              </a:ext>
            </a:extLst>
          </p:cNvPr>
          <p:cNvSpPr txBox="1"/>
          <p:nvPr/>
        </p:nvSpPr>
        <p:spPr>
          <a:xfrm>
            <a:off x="2399733" y="6141423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3. Latent </a:t>
            </a:r>
            <a:br>
              <a:rPr lang="de-DE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MCMC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50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67</cp:revision>
  <cp:lastPrinted>2018-11-11T18:39:59Z</cp:lastPrinted>
  <dcterms:created xsi:type="dcterms:W3CDTF">2018-07-21T14:51:58Z</dcterms:created>
  <dcterms:modified xsi:type="dcterms:W3CDTF">2018-11-19T21:45:00Z</dcterms:modified>
</cp:coreProperties>
</file>