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3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082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2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80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56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00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4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1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1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7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7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8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1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7A1FC6-22FB-4EA7-B90A-C9F18FBEF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6FDC4-DD97-431A-914A-9EB57A4A3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34097" cy="6858000"/>
          </a:xfrm>
          <a:custGeom>
            <a:avLst/>
            <a:gdLst>
              <a:gd name="connsiteX0" fmla="*/ 1073044 w 7912130"/>
              <a:gd name="connsiteY0" fmla="*/ 3032931 h 6858000"/>
              <a:gd name="connsiteX1" fmla="*/ 1073044 w 7912130"/>
              <a:gd name="connsiteY1" fmla="*/ 3035810 h 6858000"/>
              <a:gd name="connsiteX2" fmla="*/ 1076802 w 7912130"/>
              <a:gd name="connsiteY2" fmla="*/ 3035810 h 6858000"/>
              <a:gd name="connsiteX3" fmla="*/ 1170738 w 7912130"/>
              <a:gd name="connsiteY3" fmla="*/ 1248347 h 6858000"/>
              <a:gd name="connsiteX4" fmla="*/ 1170738 w 7912130"/>
              <a:gd name="connsiteY4" fmla="*/ 1273486 h 6858000"/>
              <a:gd name="connsiteX5" fmla="*/ 1183895 w 7912130"/>
              <a:gd name="connsiteY5" fmla="*/ 1248347 h 6858000"/>
              <a:gd name="connsiteX6" fmla="*/ 0 w 7912130"/>
              <a:gd name="connsiteY6" fmla="*/ 0 h 6858000"/>
              <a:gd name="connsiteX7" fmla="*/ 2133906 w 7912130"/>
              <a:gd name="connsiteY7" fmla="*/ 0 h 6858000"/>
              <a:gd name="connsiteX8" fmla="*/ 2629909 w 7912130"/>
              <a:gd name="connsiteY8" fmla="*/ 0 h 6858000"/>
              <a:gd name="connsiteX9" fmla="*/ 1227479 w 7912130"/>
              <a:gd name="connsiteY9" fmla="*/ 2669551 h 6858000"/>
              <a:gd name="connsiteX10" fmla="*/ 1235349 w 7912130"/>
              <a:gd name="connsiteY10" fmla="*/ 2673350 h 6858000"/>
              <a:gd name="connsiteX11" fmla="*/ 1353755 w 7912130"/>
              <a:gd name="connsiteY11" fmla="*/ 2754312 h 6858000"/>
              <a:gd name="connsiteX12" fmla="*/ 7912130 w 7912130"/>
              <a:gd name="connsiteY12" fmla="*/ 6858000 h 6858000"/>
              <a:gd name="connsiteX13" fmla="*/ 6066970 w 7912130"/>
              <a:gd name="connsiteY13" fmla="*/ 6858000 h 6858000"/>
              <a:gd name="connsiteX14" fmla="*/ 6059889 w 7912130"/>
              <a:gd name="connsiteY14" fmla="*/ 6852577 h 6858000"/>
              <a:gd name="connsiteX15" fmla="*/ 6059889 w 7912130"/>
              <a:gd name="connsiteY15" fmla="*/ 6857999 h 6858000"/>
              <a:gd name="connsiteX16" fmla="*/ 1707025 w 7912130"/>
              <a:gd name="connsiteY16" fmla="*/ 6857999 h 6858000"/>
              <a:gd name="connsiteX17" fmla="*/ 1707025 w 7912130"/>
              <a:gd name="connsiteY17" fmla="*/ 6858000 h 6858000"/>
              <a:gd name="connsiteX18" fmla="*/ 1073044 w 7912130"/>
              <a:gd name="connsiteY18" fmla="*/ 6858000 h 6858000"/>
              <a:gd name="connsiteX19" fmla="*/ 536592 w 7912130"/>
              <a:gd name="connsiteY19" fmla="*/ 6858000 h 6858000"/>
              <a:gd name="connsiteX20" fmla="*/ 0 w 7912130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912130" h="6858000">
                <a:moveTo>
                  <a:pt x="1073044" y="3032931"/>
                </a:moveTo>
                <a:lnTo>
                  <a:pt x="1073044" y="3035810"/>
                </a:lnTo>
                <a:lnTo>
                  <a:pt x="1076802" y="3035810"/>
                </a:lnTo>
                <a:close/>
                <a:moveTo>
                  <a:pt x="1170738" y="1248347"/>
                </a:moveTo>
                <a:lnTo>
                  <a:pt x="1170738" y="1273486"/>
                </a:lnTo>
                <a:lnTo>
                  <a:pt x="1183895" y="1248347"/>
                </a:lnTo>
                <a:close/>
                <a:moveTo>
                  <a:pt x="0" y="0"/>
                </a:moveTo>
                <a:lnTo>
                  <a:pt x="2133906" y="0"/>
                </a:lnTo>
                <a:lnTo>
                  <a:pt x="2629909" y="0"/>
                </a:lnTo>
                <a:lnTo>
                  <a:pt x="1227479" y="2669551"/>
                </a:lnTo>
                <a:lnTo>
                  <a:pt x="1235349" y="2673350"/>
                </a:lnTo>
                <a:lnTo>
                  <a:pt x="1353755" y="2754312"/>
                </a:lnTo>
                <a:lnTo>
                  <a:pt x="7912130" y="6858000"/>
                </a:lnTo>
                <a:lnTo>
                  <a:pt x="6066970" y="6858000"/>
                </a:lnTo>
                <a:lnTo>
                  <a:pt x="6059889" y="6852577"/>
                </a:lnTo>
                <a:lnTo>
                  <a:pt x="6059889" y="6857999"/>
                </a:lnTo>
                <a:lnTo>
                  <a:pt x="1707025" y="6857999"/>
                </a:lnTo>
                <a:lnTo>
                  <a:pt x="1707025" y="6858000"/>
                </a:lnTo>
                <a:lnTo>
                  <a:pt x="1073044" y="6858000"/>
                </a:lnTo>
                <a:lnTo>
                  <a:pt x="5365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4E68A2-74B0-42F5-BB75-2E1A7C201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1938" cy="6858000"/>
          </a:xfrm>
          <a:custGeom>
            <a:avLst/>
            <a:gdLst>
              <a:gd name="connsiteX0" fmla="*/ 696831 w 7535917"/>
              <a:gd name="connsiteY0" fmla="*/ 3032931 h 6858000"/>
              <a:gd name="connsiteX1" fmla="*/ 696831 w 7535917"/>
              <a:gd name="connsiteY1" fmla="*/ 3035810 h 6858000"/>
              <a:gd name="connsiteX2" fmla="*/ 700589 w 7535917"/>
              <a:gd name="connsiteY2" fmla="*/ 3035810 h 6858000"/>
              <a:gd name="connsiteX3" fmla="*/ 794525 w 7535917"/>
              <a:gd name="connsiteY3" fmla="*/ 1248347 h 6858000"/>
              <a:gd name="connsiteX4" fmla="*/ 794525 w 7535917"/>
              <a:gd name="connsiteY4" fmla="*/ 1273486 h 6858000"/>
              <a:gd name="connsiteX5" fmla="*/ 807682 w 7535917"/>
              <a:gd name="connsiteY5" fmla="*/ 1248347 h 6858000"/>
              <a:gd name="connsiteX6" fmla="*/ 0 w 7535917"/>
              <a:gd name="connsiteY6" fmla="*/ 0 h 6858000"/>
              <a:gd name="connsiteX7" fmla="*/ 1757693 w 7535917"/>
              <a:gd name="connsiteY7" fmla="*/ 0 h 6858000"/>
              <a:gd name="connsiteX8" fmla="*/ 2253696 w 7535917"/>
              <a:gd name="connsiteY8" fmla="*/ 0 h 6858000"/>
              <a:gd name="connsiteX9" fmla="*/ 851266 w 7535917"/>
              <a:gd name="connsiteY9" fmla="*/ 2669551 h 6858000"/>
              <a:gd name="connsiteX10" fmla="*/ 859136 w 7535917"/>
              <a:gd name="connsiteY10" fmla="*/ 2673350 h 6858000"/>
              <a:gd name="connsiteX11" fmla="*/ 977542 w 7535917"/>
              <a:gd name="connsiteY11" fmla="*/ 2754312 h 6858000"/>
              <a:gd name="connsiteX12" fmla="*/ 7535917 w 7535917"/>
              <a:gd name="connsiteY12" fmla="*/ 6858000 h 6858000"/>
              <a:gd name="connsiteX13" fmla="*/ 5690757 w 7535917"/>
              <a:gd name="connsiteY13" fmla="*/ 6858000 h 6858000"/>
              <a:gd name="connsiteX14" fmla="*/ 5683676 w 7535917"/>
              <a:gd name="connsiteY14" fmla="*/ 6852577 h 6858000"/>
              <a:gd name="connsiteX15" fmla="*/ 5683676 w 7535917"/>
              <a:gd name="connsiteY15" fmla="*/ 6857999 h 6858000"/>
              <a:gd name="connsiteX16" fmla="*/ 1330812 w 7535917"/>
              <a:gd name="connsiteY16" fmla="*/ 6857999 h 6858000"/>
              <a:gd name="connsiteX17" fmla="*/ 1330812 w 7535917"/>
              <a:gd name="connsiteY17" fmla="*/ 6858000 h 6858000"/>
              <a:gd name="connsiteX18" fmla="*/ 696831 w 7535917"/>
              <a:gd name="connsiteY18" fmla="*/ 6858000 h 6858000"/>
              <a:gd name="connsiteX19" fmla="*/ 160379 w 7535917"/>
              <a:gd name="connsiteY19" fmla="*/ 6858000 h 6858000"/>
              <a:gd name="connsiteX20" fmla="*/ 0 w 7535917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535917" h="6858000">
                <a:moveTo>
                  <a:pt x="696831" y="3032931"/>
                </a:moveTo>
                <a:lnTo>
                  <a:pt x="696831" y="3035810"/>
                </a:lnTo>
                <a:lnTo>
                  <a:pt x="700589" y="3035810"/>
                </a:lnTo>
                <a:close/>
                <a:moveTo>
                  <a:pt x="794525" y="1248347"/>
                </a:moveTo>
                <a:lnTo>
                  <a:pt x="794525" y="1273486"/>
                </a:lnTo>
                <a:lnTo>
                  <a:pt x="807682" y="1248347"/>
                </a:lnTo>
                <a:close/>
                <a:moveTo>
                  <a:pt x="0" y="0"/>
                </a:moveTo>
                <a:lnTo>
                  <a:pt x="1757693" y="0"/>
                </a:lnTo>
                <a:lnTo>
                  <a:pt x="2253696" y="0"/>
                </a:lnTo>
                <a:lnTo>
                  <a:pt x="851266" y="2669551"/>
                </a:lnTo>
                <a:lnTo>
                  <a:pt x="859136" y="2673350"/>
                </a:lnTo>
                <a:lnTo>
                  <a:pt x="977542" y="2754312"/>
                </a:lnTo>
                <a:lnTo>
                  <a:pt x="7535917" y="6858000"/>
                </a:lnTo>
                <a:lnTo>
                  <a:pt x="5690757" y="6858000"/>
                </a:lnTo>
                <a:lnTo>
                  <a:pt x="5683676" y="6852577"/>
                </a:lnTo>
                <a:lnTo>
                  <a:pt x="5683676" y="6857999"/>
                </a:lnTo>
                <a:lnTo>
                  <a:pt x="1330812" y="6857999"/>
                </a:lnTo>
                <a:lnTo>
                  <a:pt x="1330812" y="6858000"/>
                </a:lnTo>
                <a:lnTo>
                  <a:pt x="696831" y="6858000"/>
                </a:lnTo>
                <a:lnTo>
                  <a:pt x="1603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493" y="755904"/>
            <a:ext cx="5783269" cy="3084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000" dirty="0"/>
              <a:t>Project</a:t>
            </a:r>
            <a:br>
              <a:rPr lang="en-US" sz="6000" dirty="0"/>
            </a:br>
            <a:endParaRPr lang="en-US" sz="6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5697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Example:</a:t>
            </a:r>
          </a:p>
          <a:p>
            <a:r>
              <a:rPr dirty="0"/>
              <a:t>if (</a:t>
            </a:r>
            <a:r>
              <a:rPr dirty="0" err="1"/>
              <a:t>password_verify</a:t>
            </a:r>
            <a:r>
              <a:rPr dirty="0"/>
              <a:t>($</a:t>
            </a:r>
            <a:r>
              <a:rPr dirty="0" err="1"/>
              <a:t>inputPassword</a:t>
            </a:r>
            <a:r>
              <a:rPr dirty="0"/>
              <a:t>, $</a:t>
            </a:r>
            <a:r>
              <a:rPr dirty="0" err="1"/>
              <a:t>storedPassword</a:t>
            </a:r>
            <a:r>
              <a:rPr dirty="0"/>
              <a:t>)) {</a:t>
            </a:r>
          </a:p>
          <a:p>
            <a:r>
              <a:rPr dirty="0"/>
              <a:t>    $_SESSION['user'] = $username;</a:t>
            </a:r>
          </a:p>
          <a:p>
            <a:r>
              <a:rPr dirty="0"/>
              <a:t>    header('Location: </a:t>
            </a:r>
            <a:r>
              <a:rPr dirty="0" err="1"/>
              <a:t>dashboard.php</a:t>
            </a:r>
            <a:r>
              <a:rPr dirty="0"/>
              <a:t>');</a:t>
            </a:r>
          </a:p>
          <a:p>
            <a:r>
              <a:rPr dirty="0"/>
              <a:t>} else {</a:t>
            </a:r>
          </a:p>
          <a:p>
            <a:r>
              <a:rPr dirty="0"/>
              <a:t>    echo 'Invalid credentials';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666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1. The user provides registration details.</a:t>
            </a:r>
          </a:p>
          <a:p>
            <a:r>
              <a:rPr dirty="0"/>
              <a:t>2. The system validates input and checks for duplicates.</a:t>
            </a:r>
          </a:p>
          <a:p>
            <a:r>
              <a:rPr dirty="0"/>
              <a:t>3. On success, stores hashed password and details in the database.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0133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Example:</a:t>
            </a:r>
          </a:p>
          <a:p>
            <a:r>
              <a:rPr dirty="0"/>
              <a:t>$</a:t>
            </a:r>
            <a:r>
              <a:rPr dirty="0" err="1"/>
              <a:t>hashedPassword</a:t>
            </a:r>
            <a:r>
              <a:rPr dirty="0"/>
              <a:t> = </a:t>
            </a:r>
            <a:r>
              <a:rPr dirty="0" err="1"/>
              <a:t>password_hash</a:t>
            </a:r>
            <a:r>
              <a:rPr dirty="0"/>
              <a:t>($password, PASSWORD_DEFAULT);</a:t>
            </a:r>
          </a:p>
          <a:p>
            <a:r>
              <a:rPr dirty="0"/>
              <a:t>$query = 'INSERT INTO users (username, password) VALUES (?, ?)';</a:t>
            </a:r>
          </a:p>
          <a:p>
            <a:r>
              <a:rPr dirty="0" err="1"/>
              <a:t>mysqli_stmt_execute</a:t>
            </a:r>
            <a:r>
              <a:rPr dirty="0"/>
              <a:t>($</a:t>
            </a:r>
            <a:r>
              <a:rPr dirty="0" err="1"/>
              <a:t>stmt</a:t>
            </a:r>
            <a:r>
              <a:rPr dirty="0"/>
              <a:t>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8186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1. Create: Add new records.</a:t>
            </a:r>
          </a:p>
          <a:p>
            <a:r>
              <a:rPr dirty="0"/>
              <a:t>2. Read: Retrieve and display records.</a:t>
            </a:r>
          </a:p>
          <a:p>
            <a:r>
              <a:rPr dirty="0"/>
              <a:t>3. Update: Modify existing records.</a:t>
            </a:r>
          </a:p>
          <a:p>
            <a:r>
              <a:rPr dirty="0"/>
              <a:t>4. Delete: Remove records.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7329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Example:</a:t>
            </a:r>
          </a:p>
          <a:p>
            <a:r>
              <a:rPr dirty="0"/>
              <a:t>CREATE:</a:t>
            </a:r>
          </a:p>
          <a:p>
            <a:r>
              <a:rPr dirty="0"/>
              <a:t>$query = 'INSERT INTO items (name, value) VALUES (?, ?)';</a:t>
            </a:r>
          </a:p>
          <a:p>
            <a:r>
              <a:rPr dirty="0"/>
              <a:t>READ:</a:t>
            </a:r>
          </a:p>
          <a:p>
            <a:r>
              <a:rPr dirty="0"/>
              <a:t>$query = 'SELECT * FROM items';</a:t>
            </a:r>
          </a:p>
          <a:p>
            <a:r>
              <a:rPr dirty="0"/>
              <a:t>UPDATE:</a:t>
            </a:r>
          </a:p>
          <a:p>
            <a:r>
              <a:rPr dirty="0"/>
              <a:t>$query = 'UPDATE items SET value = ? WHERE id = ?';</a:t>
            </a:r>
          </a:p>
          <a:p>
            <a:r>
              <a:rPr dirty="0"/>
              <a:t>DELETE:</a:t>
            </a:r>
          </a:p>
          <a:p>
            <a:r>
              <a:rPr dirty="0"/>
              <a:t>$query = 'DELETE FROM items WHERE id = ?';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29912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This system ensures secure and efficient management of user data. Future improvements can include role-based access and API integrations.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9393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This project is a comprehensive management system that facilitates user authentication, CRUD operations, and profile management.</a:t>
            </a:r>
          </a:p>
          <a:p>
            <a:endParaRPr dirty="0"/>
          </a:p>
          <a:p>
            <a:r>
              <a:rPr dirty="0"/>
              <a:t>Key Objectives:</a:t>
            </a:r>
          </a:p>
          <a:p>
            <a:r>
              <a:rPr dirty="0"/>
              <a:t>- Secure user authentication</a:t>
            </a:r>
          </a:p>
          <a:p>
            <a:r>
              <a:rPr dirty="0"/>
              <a:t>- Efficient data management</a:t>
            </a:r>
          </a:p>
          <a:p>
            <a:r>
              <a:rPr dirty="0"/>
              <a:t>- User-friendly interface.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945" y="-98437"/>
            <a:ext cx="8229600" cy="1143000"/>
          </a:xfrm>
        </p:spPr>
        <p:txBody>
          <a:bodyPr/>
          <a:lstStyle/>
          <a:p>
            <a:r>
              <a:rPr dirty="0"/>
              <a:t>Use Case Diagram</a:t>
            </a:r>
          </a:p>
        </p:txBody>
      </p:sp>
      <p:pic>
        <p:nvPicPr>
          <p:cNvPr id="3" name="Picture 2" descr="temp_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78" y="546811"/>
            <a:ext cx="3818534" cy="57643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95881" y="0"/>
            <a:ext cx="8229600" cy="1143000"/>
          </a:xfrm>
        </p:spPr>
        <p:txBody>
          <a:bodyPr/>
          <a:lstStyle/>
          <a:p>
            <a:r>
              <a:rPr dirty="0"/>
              <a:t>Sequence Diagram</a:t>
            </a:r>
          </a:p>
        </p:txBody>
      </p:sp>
      <p:pic>
        <p:nvPicPr>
          <p:cNvPr id="3" name="Picture 2" descr="temp_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62" y="914399"/>
            <a:ext cx="3723437" cy="56985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235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This project is a Management System developed to streamline operations. It focuses on user authentication, CRUD operations, and profile management.</a:t>
            </a:r>
          </a:p>
          <a:p>
            <a:endParaRPr dirty="0"/>
          </a:p>
          <a:p>
            <a:r>
              <a:rPr dirty="0"/>
              <a:t>Technologies used:</a:t>
            </a:r>
          </a:p>
          <a:p>
            <a:r>
              <a:rPr dirty="0"/>
              <a:t>- PHP</a:t>
            </a:r>
          </a:p>
          <a:p>
            <a:r>
              <a:rPr dirty="0"/>
              <a:t>- HTML</a:t>
            </a:r>
          </a:p>
          <a:p>
            <a:r>
              <a:rPr dirty="0"/>
              <a:t>- CSS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55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The use case diagram outlines the interactions between users and the system. Key actors include the admin and end-users, each performing specific roles.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342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Sequence diagrams illustrate the processes for CRUD operations and user authentication, detailing system responses and workflows.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036" y="1854721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Key features of the system include:</a:t>
            </a:r>
          </a:p>
          <a:p>
            <a:r>
              <a:rPr dirty="0"/>
              <a:t>- User Login and Registration</a:t>
            </a:r>
          </a:p>
          <a:p>
            <a:r>
              <a:rPr dirty="0"/>
              <a:t>- Password Reset Functionality</a:t>
            </a:r>
          </a:p>
          <a:p>
            <a:r>
              <a:rPr dirty="0"/>
              <a:t>- CRUD Operations for Management</a:t>
            </a:r>
          </a:p>
          <a:p>
            <a:r>
              <a:rPr dirty="0"/>
              <a:t>- Secure Logout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9121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The system is built using PHP and follows a modular structure:</a:t>
            </a:r>
          </a:p>
          <a:p>
            <a:r>
              <a:rPr dirty="0"/>
              <a:t>- </a:t>
            </a:r>
            <a:r>
              <a:rPr dirty="0" err="1"/>
              <a:t>login.php</a:t>
            </a:r>
            <a:r>
              <a:rPr dirty="0"/>
              <a:t>: Handles user authentication.</a:t>
            </a:r>
          </a:p>
          <a:p>
            <a:r>
              <a:rPr dirty="0"/>
              <a:t>- </a:t>
            </a:r>
            <a:r>
              <a:rPr dirty="0" err="1"/>
              <a:t>register.php</a:t>
            </a:r>
            <a:r>
              <a:rPr dirty="0"/>
              <a:t>: Manages new user registrations.</a:t>
            </a:r>
          </a:p>
          <a:p>
            <a:r>
              <a:rPr dirty="0"/>
              <a:t>- reset-</a:t>
            </a:r>
            <a:r>
              <a:rPr dirty="0" err="1"/>
              <a:t>password.php</a:t>
            </a:r>
            <a:r>
              <a:rPr dirty="0"/>
              <a:t>: Implements password reset functionality.</a:t>
            </a:r>
          </a:p>
          <a:p>
            <a:r>
              <a:rPr dirty="0"/>
              <a:t>- CRUD operations are distributed across other scripts.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2817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This Management System is designed for efficiency and security. Future improvements could include:</a:t>
            </a:r>
          </a:p>
          <a:p>
            <a:r>
              <a:rPr dirty="0"/>
              <a:t>- Enhanced UI/UX design</a:t>
            </a:r>
          </a:p>
          <a:p>
            <a:r>
              <a:rPr dirty="0"/>
              <a:t>- Additional role-based access controls</a:t>
            </a:r>
          </a:p>
          <a:p>
            <a:r>
              <a:rPr dirty="0"/>
              <a:t>- Integration with external APIs for scalability.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6241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This project focuses on user authentication, CRUD operations, and profile management. It implements secure PHP practices and ensures a smooth user experience.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235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1. The user enters credentials.</a:t>
            </a:r>
          </a:p>
          <a:p>
            <a:r>
              <a:rPr dirty="0"/>
              <a:t>2. The system verifies credentials against the database.</a:t>
            </a:r>
          </a:p>
          <a:p>
            <a:r>
              <a:rPr dirty="0"/>
              <a:t>3. On success, a session is created for the user.</a:t>
            </a:r>
          </a:p>
          <a:p>
            <a:r>
              <a:rPr dirty="0"/>
              <a:t>4. On failure, an error message is displayed.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</TotalTime>
  <Words>514</Words>
  <Application>Microsoft Office PowerPoint</Application>
  <PresentationFormat>On-screen Show (4:3)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Project </vt:lpstr>
      <vt:lpstr>This project is a Management System developed to streamline operations. It focuses on user authentication, CRUD operations, and profile management.  Technologies used: - PHP - HTML - CSS</vt:lpstr>
      <vt:lpstr>The use case diagram outlines the interactions between users and the system. Key actors include the admin and end-users, each performing specific roles.</vt:lpstr>
      <vt:lpstr>Sequence diagrams illustrate the processes for CRUD operations and user authentication, detailing system responses and workflows.</vt:lpstr>
      <vt:lpstr>Key features of the system include: - User Login and Registration - Password Reset Functionality - CRUD Operations for Management - Secure Logout Process</vt:lpstr>
      <vt:lpstr>The system is built using PHP and follows a modular structure: - login.php: Handles user authentication. - register.php: Manages new user registrations. - reset-password.php: Implements password reset functionality. - CRUD operations are distributed across other scripts.</vt:lpstr>
      <vt:lpstr>This Management System is designed for efficiency and security. Future improvements could include: - Enhanced UI/UX design - Additional role-based access controls - Integration with external APIs for scalability.</vt:lpstr>
      <vt:lpstr>This project focuses on user authentication, CRUD operations, and profile management. It implements secure PHP practices and ensures a smooth user experience.</vt:lpstr>
      <vt:lpstr>1. The user enters credentials. 2. The system verifies credentials against the database. 3. On success, a session is created for the user. 4. On failure, an error message is displayed.</vt:lpstr>
      <vt:lpstr>Example: if (password_verify($inputPassword, $storedPassword)) {     $_SESSION['user'] = $username;     header('Location: dashboard.php'); } else {     echo 'Invalid credentials'; }</vt:lpstr>
      <vt:lpstr>1. The user provides registration details. 2. The system validates input and checks for duplicates. 3. On success, stores hashed password and details in the database.</vt:lpstr>
      <vt:lpstr>Example: $hashedPassword = password_hash($password, PASSWORD_DEFAULT); $query = 'INSERT INTO users (username, password) VALUES (?, ?)'; mysqli_stmt_execute($stmt);</vt:lpstr>
      <vt:lpstr>1. Create: Add new records. 2. Read: Retrieve and display records. 3. Update: Modify existing records. 4. Delete: Remove records.</vt:lpstr>
      <vt:lpstr>Example: CREATE: $query = 'INSERT INTO items (name, value) VALUES (?, ?)'; READ: $query = 'SELECT * FROM items'; UPDATE: $query = 'UPDATE items SET value = ? WHERE id = ?'; DELETE: $query = 'DELETE FROM items WHERE id = ?';</vt:lpstr>
      <vt:lpstr>This system ensures secure and efficient management of user data. Future improvements can include role-based access and API integrations.</vt:lpstr>
      <vt:lpstr>This project is a comprehensive management system that facilitates user authentication, CRUD operations, and profile management.  Key Objectives: - Secure user authentication - Efficient data management - User-friendly interface.</vt:lpstr>
      <vt:lpstr>Use Case Diagram</vt:lpstr>
      <vt:lpstr>Sequence Diagram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Noel Didini</cp:lastModifiedBy>
  <cp:revision>2</cp:revision>
  <dcterms:created xsi:type="dcterms:W3CDTF">2013-01-27T09:14:16Z</dcterms:created>
  <dcterms:modified xsi:type="dcterms:W3CDTF">2024-12-09T08:27:03Z</dcterms:modified>
  <cp:category/>
</cp:coreProperties>
</file>