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2" r:id="rId3"/>
    <p:sldId id="273" r:id="rId4"/>
    <p:sldId id="274" r:id="rId5"/>
    <p:sldId id="275" r:id="rId6"/>
    <p:sldId id="276" r:id="rId7"/>
    <p:sldId id="277" r:id="rId8"/>
    <p:sldId id="279" r:id="rId9"/>
    <p:sldId id="278" r:id="rId10"/>
    <p:sldId id="271" r:id="rId11"/>
    <p:sldId id="269" r:id="rId12"/>
    <p:sldId id="256" r:id="rId13"/>
    <p:sldId id="257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9438-B19D-4F0F-BFAE-11BA69156F8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F39-CE15-4784-A6BB-7A0C66BA2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58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9438-B19D-4F0F-BFAE-11BA69156F8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F39-CE15-4784-A6BB-7A0C66BA2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25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9438-B19D-4F0F-BFAE-11BA69156F8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F39-CE15-4784-A6BB-7A0C66BA2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99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9438-B19D-4F0F-BFAE-11BA69156F8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F39-CE15-4784-A6BB-7A0C66BA2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24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9438-B19D-4F0F-BFAE-11BA69156F8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F39-CE15-4784-A6BB-7A0C66BA2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10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9438-B19D-4F0F-BFAE-11BA69156F8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F39-CE15-4784-A6BB-7A0C66BA2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86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9438-B19D-4F0F-BFAE-11BA69156F8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F39-CE15-4784-A6BB-7A0C66BA2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01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9438-B19D-4F0F-BFAE-11BA69156F8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F39-CE15-4784-A6BB-7A0C66BA2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01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9438-B19D-4F0F-BFAE-11BA69156F8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F39-CE15-4784-A6BB-7A0C66BA2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64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9438-B19D-4F0F-BFAE-11BA69156F8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F39-CE15-4784-A6BB-7A0C66BA2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3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9438-B19D-4F0F-BFAE-11BA69156F8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F39-CE15-4784-A6BB-7A0C66BA2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72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99438-B19D-4F0F-BFAE-11BA69156F8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C4F39-CE15-4784-A6BB-7A0C66BA2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66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85293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DATABASE ERD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FF0000"/>
                </a:solidFill>
              </a:rPr>
              <a:t>GIDAL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31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852936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배포구성도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FF0000"/>
                </a:solidFill>
              </a:rPr>
              <a:t>GIDAL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760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96336" y="4910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배포구성</a:t>
            </a:r>
            <a:r>
              <a:rPr lang="ko-KR" altLang="en-US" dirty="0"/>
              <a:t>도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2318"/>
            <a:ext cx="9144000" cy="402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52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85293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Class diagram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FF0000"/>
                </a:solidFill>
              </a:rPr>
              <a:t>GIDAL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925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96752"/>
            <a:ext cx="7704856" cy="53732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00192" y="476672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전체 클래스 다이어그램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386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24128" y="476672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주요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클래스 다이어그램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5253"/>
            <a:ext cx="9144000" cy="488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9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39975" y="491029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ADMIN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9222"/>
            <a:ext cx="9144000" cy="493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29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05370" y="491029"/>
            <a:ext cx="208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AUTHENTICATION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4433"/>
            <a:ext cx="9144000" cy="28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67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51060" y="49102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ENTERPRISE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54" y="1196752"/>
            <a:ext cx="5979115" cy="526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67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24935" y="491029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EVENT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87" y="980728"/>
            <a:ext cx="6546581" cy="567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67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98911" y="49102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RESERVE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559" y="1224136"/>
            <a:ext cx="6840849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6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83018" y="491029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ERD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96752"/>
            <a:ext cx="9036496" cy="528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65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84368" y="491029"/>
            <a:ext cx="99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REVIEW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449"/>
            <a:ext cx="9144000" cy="466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67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60466" y="491029"/>
            <a:ext cx="10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49" y="1354973"/>
            <a:ext cx="7558807" cy="509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67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72400" y="49102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46391"/>
            <a:ext cx="8927976" cy="493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01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58259" y="491029"/>
            <a:ext cx="11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WAITING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370"/>
            <a:ext cx="9144000" cy="469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0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04248" y="491029"/>
            <a:ext cx="21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ENTERPRISE TABLE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5536" y="1124744"/>
            <a:ext cx="849463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CREATE TABLE `enterprise` (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enterprise_code</a:t>
            </a:r>
            <a:r>
              <a:rPr lang="en-US" altLang="ko-KR" dirty="0"/>
              <a:t>` INT(10) UNSIGNED ZEROFILL NOT NULL AUTO_INCREMENT,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enterprise_email</a:t>
            </a:r>
            <a:r>
              <a:rPr lang="en-US" altLang="ko-KR" dirty="0"/>
              <a:t>` VARCHAR(50) NOT NULL,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enterprise_password</a:t>
            </a:r>
            <a:r>
              <a:rPr lang="en-US" altLang="ko-KR" dirty="0"/>
              <a:t>` VARCHAR(70) NOT NULL,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enterprise_name</a:t>
            </a:r>
            <a:r>
              <a:rPr lang="en-US" altLang="ko-KR" dirty="0"/>
              <a:t>` VARCHAR(50) NOT NULL DEFAULT '0',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enterprise_businessName</a:t>
            </a:r>
            <a:r>
              <a:rPr lang="en-US" altLang="ko-KR" dirty="0"/>
              <a:t>` VARCHAR(50) NOT NULL DEFAULT '0',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enterprise_phone</a:t>
            </a:r>
            <a:r>
              <a:rPr lang="en-US" altLang="ko-KR" dirty="0"/>
              <a:t>` VARCHAR(50) NOT NULL DEFAULT '0',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enterprise_sectors</a:t>
            </a:r>
            <a:r>
              <a:rPr lang="en-US" altLang="ko-KR" dirty="0"/>
              <a:t>` VARCHAR(30) NOT NULL DEFAULT '0',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enterprise_service</a:t>
            </a:r>
            <a:r>
              <a:rPr lang="en-US" altLang="ko-KR" dirty="0"/>
              <a:t>` VARCHAR(30) NOT NULL DEFAULT '0',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enterprise_mainImg</a:t>
            </a:r>
            <a:r>
              <a:rPr lang="en-US" altLang="ko-KR" dirty="0"/>
              <a:t>` VARCHAR(100) NOT NULL DEFAULT '0',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/>
              <a:t>enterprise_add1` VARCHAR(50) NULL DEFAULT '0',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/>
              <a:t>enterprise_add2` VARCHAR(50) NULL DEFAULT '0',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/>
              <a:t>enterprise_add3` VARCHAR(50) NULL DEFAULT '0',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enterprise_operatingOpenTime</a:t>
            </a:r>
            <a:r>
              <a:rPr lang="en-US" altLang="ko-KR" dirty="0"/>
              <a:t>` VARCHAR(50) NULL DEFAULT '0',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enterprise_operatingCloseTime</a:t>
            </a:r>
            <a:r>
              <a:rPr lang="en-US" altLang="ko-KR" dirty="0"/>
              <a:t>` VARCHAR(50) NULL DEFAULT '0',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enterprise_closed</a:t>
            </a:r>
            <a:r>
              <a:rPr lang="en-US" altLang="ko-KR" dirty="0"/>
              <a:t>` VARCHAR(20) NULL DEFAULT '0',	</a:t>
            </a:r>
            <a:endParaRPr lang="en-US" altLang="ko-KR" dirty="0" smtClean="0"/>
          </a:p>
          <a:p>
            <a:r>
              <a:rPr lang="en-US" altLang="ko-KR" dirty="0" smtClean="0"/>
              <a:t>PRIMARY </a:t>
            </a:r>
            <a:r>
              <a:rPr lang="en-US" altLang="ko-KR" dirty="0"/>
              <a:t>KEY (`</a:t>
            </a:r>
            <a:r>
              <a:rPr lang="en-US" altLang="ko-KR" dirty="0" err="1"/>
              <a:t>enterprise_code</a:t>
            </a:r>
            <a:r>
              <a:rPr lang="en-US" altLang="ko-KR" dirty="0" smtClean="0"/>
              <a:t>`))</a:t>
            </a:r>
          </a:p>
          <a:p>
            <a:r>
              <a:rPr lang="en-US" altLang="ko-KR" dirty="0" smtClean="0"/>
              <a:t>COLLATE</a:t>
            </a:r>
            <a:r>
              <a:rPr lang="en-US" altLang="ko-KR" dirty="0"/>
              <a:t>=</a:t>
            </a:r>
            <a:r>
              <a:rPr lang="en-US" altLang="ko-KR" dirty="0" smtClean="0"/>
              <a:t>'utf8_general_ci</a:t>
            </a:r>
          </a:p>
          <a:p>
            <a:r>
              <a:rPr lang="en-US" altLang="ko-KR" dirty="0" smtClean="0"/>
              <a:t>'ENGINE=</a:t>
            </a:r>
            <a:r>
              <a:rPr lang="en-US" altLang="ko-KR" dirty="0" err="1" smtClean="0"/>
              <a:t>InnoDBAUTO_INCREMENT</a:t>
            </a:r>
            <a:r>
              <a:rPr lang="en-US" altLang="ko-KR" dirty="0" smtClean="0"/>
              <a:t>=165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27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22307" y="491029"/>
            <a:ext cx="15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EVENT TABLE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5536" y="1124744"/>
            <a:ext cx="71117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CREATE TABLE `event` (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event_no</a:t>
            </a:r>
            <a:r>
              <a:rPr lang="en-US" altLang="ko-KR" dirty="0"/>
              <a:t>` INT(11) NOT NULL AUTO_INCREMENT,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event_title</a:t>
            </a:r>
            <a:r>
              <a:rPr lang="en-US" altLang="ko-KR" dirty="0"/>
              <a:t>` VARCHAR(100) NOT NULL,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event_startDate</a:t>
            </a:r>
            <a:r>
              <a:rPr lang="en-US" altLang="ko-KR" dirty="0"/>
              <a:t>` DATE NOT NULL,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event_endDate</a:t>
            </a:r>
            <a:r>
              <a:rPr lang="en-US" altLang="ko-KR" dirty="0"/>
              <a:t>` DATE NOT NULL,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event_image</a:t>
            </a:r>
            <a:r>
              <a:rPr lang="en-US" altLang="ko-KR" dirty="0"/>
              <a:t>` VARCHAR(200) NULL DEFAULT NULL,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event_content</a:t>
            </a:r>
            <a:r>
              <a:rPr lang="en-US" altLang="ko-KR" dirty="0"/>
              <a:t>` VARCHAR(1000) NULL DEFAULT NULL,	</a:t>
            </a:r>
            <a:endParaRPr lang="en-US" altLang="ko-KR" dirty="0" smtClean="0"/>
          </a:p>
          <a:p>
            <a:r>
              <a:rPr lang="en-US" altLang="ko-KR" dirty="0" smtClean="0"/>
              <a:t>PRIMARY </a:t>
            </a:r>
            <a:r>
              <a:rPr lang="en-US" altLang="ko-KR" dirty="0"/>
              <a:t>KEY (`</a:t>
            </a:r>
            <a:r>
              <a:rPr lang="en-US" altLang="ko-KR" dirty="0" err="1"/>
              <a:t>event_no</a:t>
            </a:r>
            <a:r>
              <a:rPr lang="en-US" altLang="ko-KR" dirty="0" smtClean="0"/>
              <a:t>`))</a:t>
            </a:r>
          </a:p>
          <a:p>
            <a:r>
              <a:rPr lang="en-US" altLang="ko-KR" dirty="0" smtClean="0"/>
              <a:t>COLLATE</a:t>
            </a:r>
            <a:r>
              <a:rPr lang="en-US" altLang="ko-KR" dirty="0"/>
              <a:t>='utf8_general_ci'ENGINE=</a:t>
            </a:r>
            <a:r>
              <a:rPr lang="en-US" altLang="ko-KR" dirty="0" err="1"/>
              <a:t>InnoDBAUTO_INCREMENT</a:t>
            </a:r>
            <a:r>
              <a:rPr lang="en-US" altLang="ko-KR" dirty="0"/>
              <a:t>=11;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38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92280" y="491029"/>
            <a:ext cx="179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RESERVE TABLE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5536" y="1124744"/>
            <a:ext cx="849463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CREATE TABLE `reserve` (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reserve_code</a:t>
            </a:r>
            <a:r>
              <a:rPr lang="en-US" altLang="ko-KR" dirty="0"/>
              <a:t>` INT(11) NOT NULL AUTO_INCREMENT,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enterprise_code</a:t>
            </a:r>
            <a:r>
              <a:rPr lang="en-US" altLang="ko-KR" dirty="0"/>
              <a:t>` INT(11) NOT NULL DEFAULT '0',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reserve_personnel</a:t>
            </a:r>
            <a:r>
              <a:rPr lang="en-US" altLang="ko-KR" dirty="0"/>
              <a:t>` INT(11) NULL DEFAULT NULL,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reserve_date</a:t>
            </a:r>
            <a:r>
              <a:rPr lang="en-US" altLang="ko-KR" dirty="0"/>
              <a:t>` VARCHAR(20) NULL DEFAULT NULL COLLATE 'utf8_bin',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reserve_time</a:t>
            </a:r>
            <a:r>
              <a:rPr lang="en-US" altLang="ko-KR" dirty="0"/>
              <a:t>` VARCHAR(20) NULL DEFAULT NULL COLLATE 'utf8_bin',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user_name</a:t>
            </a:r>
            <a:r>
              <a:rPr lang="en-US" altLang="ko-KR" dirty="0"/>
              <a:t>` VARCHAR(50) NULL DEFAULT NULL COLLATE 'utf8_bin',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user_phoneNum</a:t>
            </a:r>
            <a:r>
              <a:rPr lang="en-US" altLang="ko-KR" dirty="0"/>
              <a:t>` VARCHAR(50) NULL DEFAULT NULL COLLATE 'utf8_bin',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reserve_yn</a:t>
            </a:r>
            <a:r>
              <a:rPr lang="en-US" altLang="ko-KR" dirty="0"/>
              <a:t>` VARCHAR(3) NULL DEFAULT NULL COLLATE 'utf8_bin',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reserve_comfirmation</a:t>
            </a:r>
            <a:r>
              <a:rPr lang="en-US" altLang="ko-KR" dirty="0"/>
              <a:t>` VARCHAR(3) NULL DEFAULT NULL COLLATE 'utf8_bin',	</a:t>
            </a:r>
            <a:endParaRPr lang="en-US" altLang="ko-KR" dirty="0" smtClean="0"/>
          </a:p>
          <a:p>
            <a:r>
              <a:rPr lang="en-US" altLang="ko-KR" dirty="0" smtClean="0"/>
              <a:t>PRIMARY </a:t>
            </a:r>
            <a:r>
              <a:rPr lang="en-US" altLang="ko-KR" dirty="0"/>
              <a:t>KEY (`</a:t>
            </a:r>
            <a:r>
              <a:rPr lang="en-US" altLang="ko-KR" dirty="0" err="1"/>
              <a:t>reserve_code</a:t>
            </a:r>
            <a:r>
              <a:rPr lang="en-US" altLang="ko-KR" dirty="0"/>
              <a:t>`))COLLATE=</a:t>
            </a:r>
            <a:r>
              <a:rPr lang="en-US" altLang="ko-KR" dirty="0" smtClean="0"/>
              <a:t>'utf8_bin‘</a:t>
            </a:r>
          </a:p>
          <a:p>
            <a:r>
              <a:rPr lang="en-US" altLang="ko-KR" dirty="0" smtClean="0"/>
              <a:t>ENGINE=</a:t>
            </a:r>
            <a:r>
              <a:rPr lang="en-US" altLang="ko-KR" dirty="0" err="1" smtClean="0"/>
              <a:t>InnoDBAUTO_INCREMENT</a:t>
            </a:r>
            <a:r>
              <a:rPr lang="en-US" altLang="ko-KR" dirty="0" smtClean="0"/>
              <a:t>=82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67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92280" y="491029"/>
            <a:ext cx="169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REVIEW TABLE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5536" y="1124744"/>
            <a:ext cx="75713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CREATE TABLE `review` (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review_code</a:t>
            </a:r>
            <a:r>
              <a:rPr lang="en-US" altLang="ko-KR" dirty="0"/>
              <a:t>` INT(11) NOT NULL AUTO_INCREMENT,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enterprise_code</a:t>
            </a:r>
            <a:r>
              <a:rPr lang="en-US" altLang="ko-KR" dirty="0"/>
              <a:t>` INT(11) NOT NULL DEFAULT '0',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reserveAndWaiting_code</a:t>
            </a:r>
            <a:r>
              <a:rPr lang="en-US" altLang="ko-KR" dirty="0"/>
              <a:t>` VARCHAR(50) NULL DEFAULT NULL,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review_text</a:t>
            </a:r>
            <a:r>
              <a:rPr lang="en-US" altLang="ko-KR" dirty="0"/>
              <a:t>` VARCHAR(1000) NOT NULL DEFAULT '0',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user_email</a:t>
            </a:r>
            <a:r>
              <a:rPr lang="en-US" altLang="ko-KR" dirty="0"/>
              <a:t>` VARCHAR(50) NOT NULL DEFAULT '0',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review_scope</a:t>
            </a:r>
            <a:r>
              <a:rPr lang="en-US" altLang="ko-KR" dirty="0"/>
              <a:t>` INT(11) NOT NULL,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enterprise_text</a:t>
            </a:r>
            <a:r>
              <a:rPr lang="en-US" altLang="ko-KR" dirty="0"/>
              <a:t>` VARCHAR(1000) NULL DEFAULT NULL,	</a:t>
            </a:r>
            <a:endParaRPr lang="en-US" altLang="ko-KR" dirty="0" smtClean="0"/>
          </a:p>
          <a:p>
            <a:r>
              <a:rPr lang="en-US" altLang="ko-KR" dirty="0" smtClean="0"/>
              <a:t>PRIMARY </a:t>
            </a:r>
            <a:r>
              <a:rPr lang="en-US" altLang="ko-KR" dirty="0"/>
              <a:t>KEY (`</a:t>
            </a:r>
            <a:r>
              <a:rPr lang="en-US" altLang="ko-KR" dirty="0" err="1"/>
              <a:t>review_code</a:t>
            </a:r>
            <a:r>
              <a:rPr lang="en-US" altLang="ko-KR" dirty="0"/>
              <a:t>`))COLLATE=</a:t>
            </a:r>
            <a:r>
              <a:rPr lang="en-US" altLang="ko-KR" dirty="0" smtClean="0"/>
              <a:t>'utf8_general_ci‘</a:t>
            </a:r>
          </a:p>
          <a:p>
            <a:r>
              <a:rPr lang="en-US" altLang="ko-KR" dirty="0" smtClean="0"/>
              <a:t>ENGINE=</a:t>
            </a:r>
            <a:r>
              <a:rPr lang="en-US" altLang="ko-KR" dirty="0" err="1" smtClean="0"/>
              <a:t>InnoDBAUTO_INCREMENT</a:t>
            </a:r>
            <a:r>
              <a:rPr lang="en-US" altLang="ko-KR" dirty="0" smtClean="0"/>
              <a:t>=47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2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86553" y="491029"/>
            <a:ext cx="14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 TABLE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5536" y="1124744"/>
            <a:ext cx="58743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CREATE TABLE `user` (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user_phoneNum</a:t>
            </a:r>
            <a:r>
              <a:rPr lang="en-US" altLang="ko-KR" dirty="0"/>
              <a:t>` VARCHAR(50) NOT NULL,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user_email</a:t>
            </a:r>
            <a:r>
              <a:rPr lang="en-US" altLang="ko-KR" dirty="0"/>
              <a:t>` VARCHAR(50) NOT NULL,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user_name</a:t>
            </a:r>
            <a:r>
              <a:rPr lang="en-US" altLang="ko-KR" dirty="0"/>
              <a:t>` VARCHAR(20) NOT NULL,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user_password</a:t>
            </a:r>
            <a:r>
              <a:rPr lang="en-US" altLang="ko-KR" dirty="0"/>
              <a:t>` VARCHAR(70) NOT NULL,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user_gender</a:t>
            </a:r>
            <a:r>
              <a:rPr lang="en-US" altLang="ko-KR" dirty="0"/>
              <a:t>` VARCHAR(10) NOT NULL,	</a:t>
            </a:r>
            <a:endParaRPr lang="en-US" altLang="ko-KR" dirty="0" smtClean="0"/>
          </a:p>
          <a:p>
            <a:r>
              <a:rPr lang="en-US" altLang="ko-KR" dirty="0" smtClean="0"/>
              <a:t>PRIMARY </a:t>
            </a:r>
            <a:r>
              <a:rPr lang="en-US" altLang="ko-KR" dirty="0"/>
              <a:t>KEY (`</a:t>
            </a:r>
            <a:r>
              <a:rPr lang="en-US" altLang="ko-KR" dirty="0" err="1"/>
              <a:t>user_email</a:t>
            </a:r>
            <a:r>
              <a:rPr lang="en-US" altLang="ko-KR" dirty="0"/>
              <a:t>`))COLLATE=</a:t>
            </a:r>
            <a:r>
              <a:rPr lang="en-US" altLang="ko-KR" dirty="0" smtClean="0"/>
              <a:t>'utf8_general_ci‘</a:t>
            </a:r>
          </a:p>
          <a:p>
            <a:r>
              <a:rPr lang="en-US" altLang="ko-KR" dirty="0" smtClean="0"/>
              <a:t>ENGINE=</a:t>
            </a:r>
            <a:r>
              <a:rPr lang="en-US" altLang="ko-KR" dirty="0" err="1" smtClean="0"/>
              <a:t>InnoDB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871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92280" y="491029"/>
            <a:ext cx="18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WAITING TABLE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5536" y="1124744"/>
            <a:ext cx="84946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CREATE TABLE `waiting` (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waiting_code</a:t>
            </a:r>
            <a:r>
              <a:rPr lang="en-US" altLang="ko-KR" dirty="0"/>
              <a:t>` INT(11) NOT NULL AUTO_INCREMENT,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enterprise_code</a:t>
            </a:r>
            <a:r>
              <a:rPr lang="en-US" altLang="ko-KR" dirty="0"/>
              <a:t>` INT(11) NULL DEFAULT NULL,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waiting_personnel</a:t>
            </a:r>
            <a:r>
              <a:rPr lang="en-US" altLang="ko-KR" dirty="0"/>
              <a:t>` INT(11) NULL DEFAULT NULL,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user_name</a:t>
            </a:r>
            <a:r>
              <a:rPr lang="en-US" altLang="ko-KR" dirty="0"/>
              <a:t>` VARCHAR(50) NULL DEFAULT NULL COLLATE 'utf8_bin',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user_phoneNum</a:t>
            </a:r>
            <a:r>
              <a:rPr lang="en-US" altLang="ko-KR" dirty="0"/>
              <a:t>` VARCHAR(50) NULL DEFAULT NULL COLLATE 'utf8_bin',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waiting_now</a:t>
            </a:r>
            <a:r>
              <a:rPr lang="en-US" altLang="ko-KR" dirty="0"/>
              <a:t>` TIMESTAMP NOT NULL DEFAULT '',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waiting_yn</a:t>
            </a:r>
            <a:r>
              <a:rPr lang="en-US" altLang="ko-KR" dirty="0"/>
              <a:t>` VARCHAR(3) NULL DEFAULT NULL COLLATE 'utf8_bin',	</a:t>
            </a:r>
            <a:endParaRPr lang="en-US" altLang="ko-KR" dirty="0" smtClean="0"/>
          </a:p>
          <a:p>
            <a:r>
              <a:rPr lang="en-US" altLang="ko-KR" dirty="0" smtClean="0"/>
              <a:t>PRIMARY </a:t>
            </a:r>
            <a:r>
              <a:rPr lang="en-US" altLang="ko-KR" dirty="0"/>
              <a:t>KEY (`</a:t>
            </a:r>
            <a:r>
              <a:rPr lang="en-US" altLang="ko-KR" dirty="0" err="1"/>
              <a:t>waiting_code</a:t>
            </a:r>
            <a:r>
              <a:rPr lang="en-US" altLang="ko-KR" dirty="0"/>
              <a:t>`))COLLATE=</a:t>
            </a:r>
            <a:r>
              <a:rPr lang="en-US" altLang="ko-KR" dirty="0" smtClean="0"/>
              <a:t>'utf8_bin</a:t>
            </a:r>
          </a:p>
          <a:p>
            <a:r>
              <a:rPr lang="en-US" altLang="ko-KR" dirty="0" smtClean="0"/>
              <a:t>'ENGINE=</a:t>
            </a:r>
            <a:r>
              <a:rPr lang="en-US" altLang="ko-KR" dirty="0" err="1" smtClean="0"/>
              <a:t>InnoDBAUTO_INCREMENT</a:t>
            </a:r>
            <a:r>
              <a:rPr lang="en-US" altLang="ko-KR" dirty="0" smtClean="0"/>
              <a:t>=71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52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86553" y="491029"/>
            <a:ext cx="14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 TABLE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712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73</Words>
  <Application>Microsoft Office PowerPoint</Application>
  <PresentationFormat>화면 슬라이드 쇼(4:3)</PresentationFormat>
  <Paragraphs>91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DATABASE ERD GIDAL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배포구성도 GIDAL</vt:lpstr>
      <vt:lpstr>PowerPoint 프레젠테이션</vt:lpstr>
      <vt:lpstr>Class diagram GIDAL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</dc:title>
  <dc:creator>a</dc:creator>
  <cp:lastModifiedBy>a</cp:lastModifiedBy>
  <cp:revision>6</cp:revision>
  <dcterms:created xsi:type="dcterms:W3CDTF">2018-10-25T07:33:17Z</dcterms:created>
  <dcterms:modified xsi:type="dcterms:W3CDTF">2018-10-25T08:13:17Z</dcterms:modified>
</cp:coreProperties>
</file>