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56" r:id="rId20"/>
    <p:sldId id="25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88" r:id="rId32"/>
    <p:sldId id="29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8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5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9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4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0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6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1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1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4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9438-B19D-4F0F-BFAE-11BA69156F88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C4F39-CE15-4784-A6BB-7A0C66BA2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시스템 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\Desktop\일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48" y="1052736"/>
            <a:ext cx="7626400" cy="523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58259" y="491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일정관리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6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DATABASE ERD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1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3018" y="4910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96752"/>
            <a:ext cx="9036496" cy="52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04248" y="491029"/>
            <a:ext cx="21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ENTERPRISE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849463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`enterprise`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enterprise_code</a:t>
            </a:r>
            <a:r>
              <a:rPr lang="en-US" altLang="ko-KR" dirty="0"/>
              <a:t>` INT(10) UNSIGNED ZEROFILL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enterprise_email</a:t>
            </a:r>
            <a:r>
              <a:rPr lang="en-US" altLang="ko-KR" dirty="0"/>
              <a:t>` VARCHAR(50)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enterprise_password</a:t>
            </a:r>
            <a:r>
              <a:rPr lang="en-US" altLang="ko-KR" dirty="0"/>
              <a:t>` VARCHAR(70)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enterprise_name</a:t>
            </a:r>
            <a:r>
              <a:rPr lang="en-US" altLang="ko-KR" dirty="0"/>
              <a:t>` VARCHAR(50)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enterprise_businessName</a:t>
            </a:r>
            <a:r>
              <a:rPr lang="en-US" altLang="ko-KR" dirty="0"/>
              <a:t>` VARCHAR(50)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enterprise_phone</a:t>
            </a:r>
            <a:r>
              <a:rPr lang="en-US" altLang="ko-KR" dirty="0"/>
              <a:t>` VARCHAR(50)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enterprise_sectors</a:t>
            </a:r>
            <a:r>
              <a:rPr lang="en-US" altLang="ko-KR" dirty="0"/>
              <a:t>` VARCHAR(30)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enterprise_service</a:t>
            </a:r>
            <a:r>
              <a:rPr lang="en-US" altLang="ko-KR" dirty="0"/>
              <a:t>` VARCHAR(30)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enterprise_mainImg</a:t>
            </a:r>
            <a:r>
              <a:rPr lang="en-US" altLang="ko-KR" dirty="0"/>
              <a:t>` VARCHAR(100)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/>
              <a:t>enterprise_add1`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/>
              <a:t>enterprise_add2`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/>
              <a:t>enterprise_add3`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enterprise_operatingOpenTime</a:t>
            </a:r>
            <a:r>
              <a:rPr lang="en-US" altLang="ko-KR" dirty="0"/>
              <a:t>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enterprise_operatingCloseTime</a:t>
            </a:r>
            <a:r>
              <a:rPr lang="en-US" altLang="ko-KR" dirty="0"/>
              <a:t>` VARCHAR(50)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enterprise_closed</a:t>
            </a:r>
            <a:r>
              <a:rPr lang="en-US" altLang="ko-KR" dirty="0"/>
              <a:t>` VARCHAR(20) NULL DEFAULT '0',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enterprise_code</a:t>
            </a:r>
            <a:r>
              <a:rPr lang="en-US" altLang="ko-KR" dirty="0" smtClean="0"/>
              <a:t>`))</a:t>
            </a:r>
          </a:p>
          <a:p>
            <a:r>
              <a:rPr lang="en-US" altLang="ko-KR" dirty="0" smtClean="0"/>
              <a:t>COLLATE</a:t>
            </a:r>
            <a:r>
              <a:rPr lang="en-US" altLang="ko-KR" dirty="0"/>
              <a:t>=</a:t>
            </a:r>
            <a:r>
              <a:rPr lang="en-US" altLang="ko-KR" dirty="0" smtClean="0"/>
              <a:t>'utf8_general_ci</a:t>
            </a:r>
          </a:p>
          <a:p>
            <a:r>
              <a:rPr lang="en-US" altLang="ko-KR" dirty="0" smtClean="0"/>
              <a:t>'ENGINE=</a:t>
            </a:r>
            <a:r>
              <a:rPr lang="en-US" altLang="ko-KR" dirty="0" err="1" smtClean="0"/>
              <a:t>InnoDBAUTO_INCREMENT</a:t>
            </a:r>
            <a:r>
              <a:rPr lang="en-US" altLang="ko-KR" dirty="0" smtClean="0"/>
              <a:t>=165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7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2307" y="491029"/>
            <a:ext cx="15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EVENT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7111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`event`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event_no</a:t>
            </a:r>
            <a:r>
              <a:rPr lang="en-US" altLang="ko-KR" dirty="0"/>
              <a:t>` INT(11)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event_title</a:t>
            </a:r>
            <a:r>
              <a:rPr lang="en-US" altLang="ko-KR" dirty="0"/>
              <a:t>` VARCHAR(100)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event_startDate</a:t>
            </a:r>
            <a:r>
              <a:rPr lang="en-US" altLang="ko-KR" dirty="0"/>
              <a:t>` DATE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event_endDate</a:t>
            </a:r>
            <a:r>
              <a:rPr lang="en-US" altLang="ko-KR" dirty="0"/>
              <a:t>` DATE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event_image</a:t>
            </a:r>
            <a:r>
              <a:rPr lang="en-US" altLang="ko-KR" dirty="0"/>
              <a:t>` VARCHAR(200)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event_content</a:t>
            </a:r>
            <a:r>
              <a:rPr lang="en-US" altLang="ko-KR" dirty="0"/>
              <a:t>` VARCHAR(1000) NULL DEFAULT NULL,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event_no</a:t>
            </a:r>
            <a:r>
              <a:rPr lang="en-US" altLang="ko-KR" dirty="0" smtClean="0"/>
              <a:t>`))</a:t>
            </a:r>
          </a:p>
          <a:p>
            <a:r>
              <a:rPr lang="en-US" altLang="ko-KR" dirty="0" smtClean="0"/>
              <a:t>COLLATE</a:t>
            </a:r>
            <a:r>
              <a:rPr lang="en-US" altLang="ko-KR" dirty="0"/>
              <a:t>='utf8_general_ci'ENGINE=</a:t>
            </a:r>
            <a:r>
              <a:rPr lang="en-US" altLang="ko-KR" dirty="0" err="1"/>
              <a:t>InnoDBAUTO_INCREMENT</a:t>
            </a:r>
            <a:r>
              <a:rPr lang="en-US" altLang="ko-KR" dirty="0"/>
              <a:t>=11;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8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2280" y="491029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RESERVE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`reserve`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reserve_code</a:t>
            </a:r>
            <a:r>
              <a:rPr lang="en-US" altLang="ko-KR" dirty="0"/>
              <a:t>` INT(11)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enterprise_code</a:t>
            </a:r>
            <a:r>
              <a:rPr lang="en-US" altLang="ko-KR" dirty="0"/>
              <a:t>` INT(11)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reserve_personnel</a:t>
            </a:r>
            <a:r>
              <a:rPr lang="en-US" altLang="ko-KR" dirty="0"/>
              <a:t>` INT(11)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reserve_date</a:t>
            </a:r>
            <a:r>
              <a:rPr lang="en-US" altLang="ko-KR" dirty="0"/>
              <a:t>` VARCHAR(20)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reserve_time</a:t>
            </a:r>
            <a:r>
              <a:rPr lang="en-US" altLang="ko-KR" dirty="0"/>
              <a:t>` VARCHAR(20)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user_name</a:t>
            </a:r>
            <a:r>
              <a:rPr lang="en-US" altLang="ko-KR" dirty="0"/>
              <a:t>` VARCHAR(50)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user_phoneNum</a:t>
            </a:r>
            <a:r>
              <a:rPr lang="en-US" altLang="ko-KR" dirty="0"/>
              <a:t>` VARCHAR(50)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reserve_yn</a:t>
            </a:r>
            <a:r>
              <a:rPr lang="en-US" altLang="ko-KR" dirty="0"/>
              <a:t>` VARCHAR(3)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reserve_comfirmation</a:t>
            </a:r>
            <a:r>
              <a:rPr lang="en-US" altLang="ko-KR" dirty="0"/>
              <a:t>` VARCHAR(3)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reserve_code</a:t>
            </a:r>
            <a:r>
              <a:rPr lang="en-US" altLang="ko-KR" dirty="0"/>
              <a:t>`))COLLATE=</a:t>
            </a:r>
            <a:r>
              <a:rPr lang="en-US" altLang="ko-KR" dirty="0" smtClean="0"/>
              <a:t>'utf8_bin‘</a:t>
            </a:r>
          </a:p>
          <a:p>
            <a:r>
              <a:rPr lang="en-US" altLang="ko-KR" dirty="0" smtClean="0"/>
              <a:t>ENGINE=</a:t>
            </a:r>
            <a:r>
              <a:rPr lang="en-US" altLang="ko-KR" dirty="0" err="1" smtClean="0"/>
              <a:t>InnoDBAUTO_INCREMENT</a:t>
            </a:r>
            <a:r>
              <a:rPr lang="en-US" altLang="ko-KR" dirty="0" smtClean="0"/>
              <a:t>=82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67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2280" y="491029"/>
            <a:ext cx="16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7571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`review`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review_code</a:t>
            </a:r>
            <a:r>
              <a:rPr lang="en-US" altLang="ko-KR" dirty="0"/>
              <a:t>` INT(11)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enterprise_code</a:t>
            </a:r>
            <a:r>
              <a:rPr lang="en-US" altLang="ko-KR" dirty="0"/>
              <a:t>` INT(11)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reserveAndWaiting_code</a:t>
            </a:r>
            <a:r>
              <a:rPr lang="en-US" altLang="ko-KR" dirty="0"/>
              <a:t>` VARCHAR(50)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review_text</a:t>
            </a:r>
            <a:r>
              <a:rPr lang="en-US" altLang="ko-KR" dirty="0"/>
              <a:t>` VARCHAR(1000)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user_email</a:t>
            </a:r>
            <a:r>
              <a:rPr lang="en-US" altLang="ko-KR" dirty="0"/>
              <a:t>` VARCHAR(50) NOT NULL DEFAULT '0',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review_scope</a:t>
            </a:r>
            <a:r>
              <a:rPr lang="en-US" altLang="ko-KR" dirty="0"/>
              <a:t>` INT(11)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enterprise_text</a:t>
            </a:r>
            <a:r>
              <a:rPr lang="en-US" altLang="ko-KR" dirty="0"/>
              <a:t>` VARCHAR(1000) NULL DEFAULT NULL,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review_code</a:t>
            </a:r>
            <a:r>
              <a:rPr lang="en-US" altLang="ko-KR" dirty="0"/>
              <a:t>`))COLLATE=</a:t>
            </a:r>
            <a:r>
              <a:rPr lang="en-US" altLang="ko-KR" dirty="0" smtClean="0"/>
              <a:t>'utf8_general_ci‘</a:t>
            </a:r>
          </a:p>
          <a:p>
            <a:r>
              <a:rPr lang="en-US" altLang="ko-KR" dirty="0" smtClean="0"/>
              <a:t>ENGINE=</a:t>
            </a:r>
            <a:r>
              <a:rPr lang="en-US" altLang="ko-KR" dirty="0" err="1" smtClean="0"/>
              <a:t>InnoDBAUTO_INCREMENT</a:t>
            </a:r>
            <a:r>
              <a:rPr lang="en-US" altLang="ko-KR" dirty="0" smtClean="0"/>
              <a:t>=47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6553" y="491029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5874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`user`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user_phoneNum</a:t>
            </a:r>
            <a:r>
              <a:rPr lang="en-US" altLang="ko-KR" dirty="0"/>
              <a:t>` VARCHAR(50)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user_email</a:t>
            </a:r>
            <a:r>
              <a:rPr lang="en-US" altLang="ko-KR" dirty="0"/>
              <a:t>` VARCHAR(50)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user_name</a:t>
            </a:r>
            <a:r>
              <a:rPr lang="en-US" altLang="ko-KR" dirty="0"/>
              <a:t>` VARCHAR(20)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user_password</a:t>
            </a:r>
            <a:r>
              <a:rPr lang="en-US" altLang="ko-KR" dirty="0"/>
              <a:t>` VARCHAR(70) NOT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user_gender</a:t>
            </a:r>
            <a:r>
              <a:rPr lang="en-US" altLang="ko-KR" dirty="0"/>
              <a:t>` VARCHAR(10) NOT NULL,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user_email</a:t>
            </a:r>
            <a:r>
              <a:rPr lang="en-US" altLang="ko-KR" dirty="0"/>
              <a:t>`))COLLATE=</a:t>
            </a:r>
            <a:r>
              <a:rPr lang="en-US" altLang="ko-KR" dirty="0" smtClean="0"/>
              <a:t>'utf8_general_ci‘</a:t>
            </a:r>
          </a:p>
          <a:p>
            <a:r>
              <a:rPr lang="en-US" altLang="ko-KR" dirty="0" smtClean="0"/>
              <a:t>ENGINE=</a:t>
            </a:r>
            <a:r>
              <a:rPr lang="en-US" altLang="ko-KR" dirty="0" err="1" smtClean="0"/>
              <a:t>InnoDB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71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2280" y="491029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WAITING TABLE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1124744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TABLE `waiting` (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waiting_code</a:t>
            </a:r>
            <a:r>
              <a:rPr lang="en-US" altLang="ko-KR" dirty="0"/>
              <a:t>` INT(11) NOT NULL AUTO_INCREMENT,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enterprise_code</a:t>
            </a:r>
            <a:r>
              <a:rPr lang="en-US" altLang="ko-KR" dirty="0"/>
              <a:t>` INT(11)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waiting_personnel</a:t>
            </a:r>
            <a:r>
              <a:rPr lang="en-US" altLang="ko-KR" dirty="0"/>
              <a:t>` INT(11) NULL DEFAULT NULL,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user_name</a:t>
            </a:r>
            <a:r>
              <a:rPr lang="en-US" altLang="ko-KR" dirty="0"/>
              <a:t>` VARCHAR(50)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user_phoneNum</a:t>
            </a:r>
            <a:r>
              <a:rPr lang="en-US" altLang="ko-KR" dirty="0"/>
              <a:t>` VARCHAR(50)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waiting_now</a:t>
            </a:r>
            <a:r>
              <a:rPr lang="en-US" altLang="ko-KR" dirty="0"/>
              <a:t>` TIMESTAMP NOT NULL DEFAULT '',	</a:t>
            </a:r>
            <a:endParaRPr lang="en-US" altLang="ko-KR" dirty="0" smtClean="0"/>
          </a:p>
          <a:p>
            <a:r>
              <a:rPr lang="en-US" altLang="ko-KR" dirty="0" smtClean="0"/>
              <a:t>`</a:t>
            </a:r>
            <a:r>
              <a:rPr lang="en-US" altLang="ko-KR" dirty="0" err="1"/>
              <a:t>waiting_yn</a:t>
            </a:r>
            <a:r>
              <a:rPr lang="en-US" altLang="ko-KR" dirty="0"/>
              <a:t>` VARCHAR(3) NULL DEFAULT NULL COLLATE 'utf8_bin',	</a:t>
            </a:r>
            <a:endParaRPr lang="en-US" altLang="ko-KR" dirty="0" smtClean="0"/>
          </a:p>
          <a:p>
            <a:r>
              <a:rPr lang="en-US" altLang="ko-KR" dirty="0" smtClean="0"/>
              <a:t>PRIMARY </a:t>
            </a:r>
            <a:r>
              <a:rPr lang="en-US" altLang="ko-KR" dirty="0"/>
              <a:t>KEY (`</a:t>
            </a:r>
            <a:r>
              <a:rPr lang="en-US" altLang="ko-KR" dirty="0" err="1"/>
              <a:t>waiting_code</a:t>
            </a:r>
            <a:r>
              <a:rPr lang="en-US" altLang="ko-KR" dirty="0"/>
              <a:t>`))COLLATE=</a:t>
            </a:r>
            <a:r>
              <a:rPr lang="en-US" altLang="ko-KR" dirty="0" smtClean="0"/>
              <a:t>'utf8_bin</a:t>
            </a:r>
          </a:p>
          <a:p>
            <a:r>
              <a:rPr lang="en-US" altLang="ko-KR" dirty="0" smtClean="0"/>
              <a:t>'ENGINE=</a:t>
            </a:r>
            <a:r>
              <a:rPr lang="en-US" altLang="ko-KR" dirty="0" err="1" smtClean="0"/>
              <a:t>InnoDBAUTO_INCREMENT</a:t>
            </a:r>
            <a:r>
              <a:rPr lang="en-US" altLang="ko-KR" dirty="0" smtClean="0"/>
              <a:t>=71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Class diagram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2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074" name="Picture 2" descr="C:\Users\Admin\Desktop\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04" y="1782108"/>
            <a:ext cx="116483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04" y="3933056"/>
            <a:ext cx="146434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\Desktop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2" y="1494076"/>
            <a:ext cx="186373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3862" y="1124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통합서</a:t>
            </a:r>
            <a:r>
              <a:rPr lang="ko-KR" altLang="en-US" dirty="0"/>
              <a:t>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24139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9674" y="357301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992" y="4543960"/>
            <a:ext cx="39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시스템 사양</a:t>
            </a:r>
            <a:endParaRPr lang="en-US" altLang="ko-KR" sz="1500" dirty="0"/>
          </a:p>
          <a:p>
            <a:r>
              <a:rPr lang="en-US" altLang="ko-KR" sz="1500" dirty="0" smtClean="0"/>
              <a:t>1. CPU : Intel Core2 Quad Q9300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(AMD </a:t>
            </a:r>
            <a:r>
              <a:rPr lang="en-US" altLang="ko-KR" sz="1500" dirty="0" err="1" smtClean="0"/>
              <a:t>Phenom</a:t>
            </a:r>
            <a:r>
              <a:rPr lang="en-US" altLang="ko-KR" sz="1500" dirty="0" smtClean="0"/>
              <a:t> II X4 940 </a:t>
            </a:r>
            <a:r>
              <a:rPr lang="ko-KR" altLang="en-US" sz="1500" dirty="0" smtClean="0"/>
              <a:t>변경예정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smtClean="0"/>
              <a:t>2. RAM : DDR2 8G</a:t>
            </a:r>
          </a:p>
          <a:p>
            <a:r>
              <a:rPr lang="en-US" altLang="ko-KR" sz="1500" dirty="0" smtClean="0"/>
              <a:t>3. SSD : 128G</a:t>
            </a:r>
          </a:p>
          <a:p>
            <a:r>
              <a:rPr lang="en-US" altLang="ko-KR" sz="1500" dirty="0" smtClean="0"/>
              <a:t>4. OS : Windows 7 Enterprise K 64Bit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48456" y="2358172"/>
            <a:ext cx="2628000" cy="12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시스템 사양</a:t>
            </a:r>
            <a:endParaRPr lang="en-US" altLang="ko-KR" sz="1500" dirty="0" smtClean="0"/>
          </a:p>
          <a:p>
            <a:r>
              <a:rPr lang="en-US" altLang="ko-KR" sz="1500" dirty="0" smtClean="0"/>
              <a:t>1. Process : 1</a:t>
            </a:r>
            <a:r>
              <a:rPr lang="ko-KR" altLang="en-US" sz="1500" dirty="0" smtClean="0"/>
              <a:t>개</a:t>
            </a:r>
            <a:endParaRPr lang="en-US" altLang="ko-KR" sz="1500" dirty="0" smtClean="0"/>
          </a:p>
          <a:p>
            <a:r>
              <a:rPr lang="en-US" altLang="ko-KR" sz="1500" dirty="0" smtClean="0"/>
              <a:t>2. RAM : 1G</a:t>
            </a:r>
          </a:p>
          <a:p>
            <a:r>
              <a:rPr lang="en-US" altLang="ko-KR" sz="1500" dirty="0" smtClean="0"/>
              <a:t>3. HDD : 128G</a:t>
            </a:r>
          </a:p>
          <a:p>
            <a:r>
              <a:rPr lang="en-US" altLang="ko-KR" sz="1500" dirty="0" smtClean="0"/>
              <a:t>4. OS : Ubuntu 18.04.01 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8456" y="4509120"/>
            <a:ext cx="2628000" cy="12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시스템 사양</a:t>
            </a:r>
            <a:endParaRPr lang="en-US" altLang="ko-KR" sz="1500" dirty="0" smtClean="0"/>
          </a:p>
          <a:p>
            <a:r>
              <a:rPr lang="en-US" altLang="ko-KR" sz="1500" dirty="0" smtClean="0"/>
              <a:t>1. Process : 1</a:t>
            </a:r>
            <a:r>
              <a:rPr lang="ko-KR" altLang="en-US" sz="1500" dirty="0" smtClean="0"/>
              <a:t>개</a:t>
            </a:r>
            <a:endParaRPr lang="en-US" altLang="ko-KR" sz="1500" dirty="0" smtClean="0"/>
          </a:p>
          <a:p>
            <a:r>
              <a:rPr lang="en-US" altLang="ko-KR" sz="1500" dirty="0" smtClean="0"/>
              <a:t>2. RAM : 1G</a:t>
            </a:r>
          </a:p>
          <a:p>
            <a:r>
              <a:rPr lang="en-US" altLang="ko-KR" sz="1500" dirty="0" smtClean="0"/>
              <a:t>3. HDD : 128G</a:t>
            </a:r>
          </a:p>
          <a:p>
            <a:r>
              <a:rPr lang="en-US" altLang="ko-KR" sz="1500" dirty="0" smtClean="0"/>
              <a:t>4. OS : Ubuntu 18.04.01 LTS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72000" y="1165740"/>
            <a:ext cx="4104456" cy="50001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71562" y="98107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가상머</a:t>
            </a:r>
            <a:r>
              <a:rPr lang="ko-KR" altLang="en-US"/>
              <a:t>신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9" idx="3"/>
            <a:endCxn id="3074" idx="1"/>
          </p:cNvCxnSpPr>
          <p:nvPr/>
        </p:nvCxnSpPr>
        <p:spPr>
          <a:xfrm flipV="1">
            <a:off x="2439729" y="2682108"/>
            <a:ext cx="2240575" cy="2519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3"/>
            <a:endCxn id="3075" idx="1"/>
          </p:cNvCxnSpPr>
          <p:nvPr/>
        </p:nvCxnSpPr>
        <p:spPr>
          <a:xfrm>
            <a:off x="2439729" y="2934076"/>
            <a:ext cx="2240575" cy="18989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8304" y="4910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시스템구성도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704856" cy="5373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0192" y="4766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전체 클래스 다이어그램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8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128" y="47667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클래스 다이어그램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253"/>
            <a:ext cx="9144000" cy="48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9975" y="49102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222"/>
            <a:ext cx="9144000" cy="49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29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05370" y="491029"/>
            <a:ext cx="20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AUTHENTICATION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433"/>
            <a:ext cx="9144000" cy="2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51060" y="4910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ENTERPRISE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54" y="1196752"/>
            <a:ext cx="5979115" cy="52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24935" y="49102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87" y="980728"/>
            <a:ext cx="6546581" cy="56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98911" y="49102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9" y="1224136"/>
            <a:ext cx="684084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84368" y="491029"/>
            <a:ext cx="99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449"/>
            <a:ext cx="9144000" cy="466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60466" y="491029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49" y="1354973"/>
            <a:ext cx="7558807" cy="50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7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72400" y="4910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46391"/>
            <a:ext cx="8927976" cy="49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서비스 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3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58259" y="491029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WAITING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370"/>
            <a:ext cx="9144000" cy="46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1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담당업</a:t>
            </a:r>
            <a:r>
              <a:rPr lang="ko-KR" altLang="en-US" dirty="0"/>
              <a:t>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36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05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1387868" cy="138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í¸ëí°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98" y="1856991"/>
            <a:ext cx="295923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ë¹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1162855" cy="120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4011183"/>
            <a:ext cx="179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식당 선택 및 </a:t>
            </a:r>
            <a:endParaRPr lang="en-US" altLang="ko-KR" sz="1400" dirty="0" smtClean="0"/>
          </a:p>
          <a:p>
            <a:r>
              <a:rPr lang="ko-KR" altLang="en-US" sz="1400" dirty="0" smtClean="0"/>
              <a:t>예약 </a:t>
            </a:r>
            <a:r>
              <a:rPr lang="ko-KR" altLang="en-US" sz="1400" dirty="0" err="1" smtClean="0"/>
              <a:t>웨이팅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34422" y="4007703"/>
            <a:ext cx="152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예약이나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웨이팅</a:t>
            </a:r>
            <a:r>
              <a:rPr lang="ko-KR" altLang="en-US" sz="1400" dirty="0" smtClean="0"/>
              <a:t> 정보 </a:t>
            </a:r>
            <a:endParaRPr lang="en-US" altLang="ko-KR" sz="1400" dirty="0" smtClean="0"/>
          </a:p>
          <a:p>
            <a:r>
              <a:rPr lang="ko-KR" altLang="en-US" sz="1400" dirty="0" smtClean="0"/>
              <a:t>전달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23828" y="3257345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서비스 이용 후 리뷰와 </a:t>
            </a:r>
            <a:r>
              <a:rPr lang="ko-KR" altLang="en-US" sz="1400" dirty="0" err="1" smtClean="0"/>
              <a:t>별점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남기기</a:t>
            </a:r>
            <a:endParaRPr lang="ko-KR" altLang="en-US" sz="1400" dirty="0"/>
          </a:p>
        </p:txBody>
      </p:sp>
      <p:pic>
        <p:nvPicPr>
          <p:cNvPr id="4" name="Picture 2" descr="C:\Users\sungjun\Desktop\캡처\캡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3407"/>
            <a:ext cx="1280914" cy="72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01400" y="2257127"/>
            <a:ext cx="246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예약 확정 메일 전달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483768" y="3231646"/>
            <a:ext cx="1296144" cy="1637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508104" y="3068960"/>
            <a:ext cx="1296144" cy="1884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201818" y="2564904"/>
            <a:ext cx="2932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8304" y="4910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서비스구성도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개발모델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¤íë§ íë ìì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1628800"/>
            <a:ext cx="874778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81644" y="4910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개발구성도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4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배포구성도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0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96336" y="4910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배포구성</a:t>
            </a:r>
            <a:r>
              <a:rPr lang="ko-KR" altLang="en-US" dirty="0"/>
              <a:t>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39552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318"/>
            <a:ext cx="9144000" cy="4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7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293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일정관리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GIDAL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9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204</Words>
  <Application>Microsoft Office PowerPoint</Application>
  <PresentationFormat>화면 슬라이드 쇼(4:3)</PresentationFormat>
  <Paragraphs>128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시스템 구성도 GIDAL</vt:lpstr>
      <vt:lpstr>PowerPoint 프레젠테이션</vt:lpstr>
      <vt:lpstr>서비스 구성도 GIDAL</vt:lpstr>
      <vt:lpstr>PowerPoint 프레젠테이션</vt:lpstr>
      <vt:lpstr>개발모델 GIDAL</vt:lpstr>
      <vt:lpstr>PowerPoint 프레젠테이션</vt:lpstr>
      <vt:lpstr>배포구성도 GIDAL</vt:lpstr>
      <vt:lpstr>PowerPoint 프레젠테이션</vt:lpstr>
      <vt:lpstr>일정관리 GIDAL</vt:lpstr>
      <vt:lpstr>PowerPoint 프레젠테이션</vt:lpstr>
      <vt:lpstr>DATABASE ERD GIDAL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Class diagram GIDAL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담당업무 GIDAL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a</dc:creator>
  <cp:lastModifiedBy>a</cp:lastModifiedBy>
  <cp:revision>9</cp:revision>
  <dcterms:created xsi:type="dcterms:W3CDTF">2018-10-25T07:33:17Z</dcterms:created>
  <dcterms:modified xsi:type="dcterms:W3CDTF">2018-11-02T05:22:03Z</dcterms:modified>
</cp:coreProperties>
</file>