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39"/>
  </p:notesMasterIdLst>
  <p:sldIdLst>
    <p:sldId id="269" r:id="rId4"/>
    <p:sldId id="257" r:id="rId5"/>
    <p:sldId id="259" r:id="rId6"/>
    <p:sldId id="258" r:id="rId7"/>
    <p:sldId id="261" r:id="rId8"/>
    <p:sldId id="312" r:id="rId9"/>
    <p:sldId id="263" r:id="rId10"/>
    <p:sldId id="266" r:id="rId11"/>
    <p:sldId id="287" r:id="rId12"/>
    <p:sldId id="282" r:id="rId13"/>
    <p:sldId id="289" r:id="rId14"/>
    <p:sldId id="292" r:id="rId15"/>
    <p:sldId id="290" r:id="rId16"/>
    <p:sldId id="291" r:id="rId17"/>
    <p:sldId id="283" r:id="rId18"/>
    <p:sldId id="293" r:id="rId19"/>
    <p:sldId id="294" r:id="rId20"/>
    <p:sldId id="295" r:id="rId21"/>
    <p:sldId id="296" r:id="rId22"/>
    <p:sldId id="297" r:id="rId23"/>
    <p:sldId id="298" r:id="rId24"/>
    <p:sldId id="286" r:id="rId25"/>
    <p:sldId id="300" r:id="rId26"/>
    <p:sldId id="301" r:id="rId27"/>
    <p:sldId id="299" r:id="rId28"/>
    <p:sldId id="302" r:id="rId29"/>
    <p:sldId id="303" r:id="rId30"/>
    <p:sldId id="304" r:id="rId31"/>
    <p:sldId id="284" r:id="rId32"/>
    <p:sldId id="305" r:id="rId33"/>
    <p:sldId id="306" r:id="rId34"/>
    <p:sldId id="307" r:id="rId35"/>
    <p:sldId id="309" r:id="rId36"/>
    <p:sldId id="310" r:id="rId37"/>
    <p:sldId id="311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586" autoAdjust="0"/>
  </p:normalViewPr>
  <p:slideViewPr>
    <p:cSldViewPr>
      <p:cViewPr varScale="1">
        <p:scale>
          <a:sx n="95" d="100"/>
          <a:sy n="95" d="100"/>
        </p:scale>
        <p:origin x="-81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project </a:t>
            </a:r>
            <a:r>
              <a:rPr lang="en-US" dirty="0" smtClean="0"/>
              <a:t>(</a:t>
            </a:r>
            <a:r>
              <a:rPr lang="en-US" dirty="0" err="1" smtClean="0"/>
              <a:t>Gi</a:t>
            </a:r>
            <a:r>
              <a:rPr lang="en-US" dirty="0" smtClean="0"/>
              <a:t>-dal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2018.10.10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4.2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비밀번호 재발급</a:t>
            </a:r>
            <a:endParaRPr lang="en-US" altLang="ko-KR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authentication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6" y="1923678"/>
            <a:ext cx="6263584" cy="2017202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일반 회원가입</a:t>
            </a:r>
            <a:endParaRPr lang="en-US" altLang="ko-KR" dirty="0" smtClean="0"/>
          </a:p>
          <a:p>
            <a:r>
              <a:rPr lang="ko-KR" altLang="en-US" dirty="0" smtClean="0"/>
              <a:t>기업 회원가입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123728" y="27157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12372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4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9" y="1168349"/>
            <a:ext cx="6150210" cy="3212897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이메일과</a:t>
            </a:r>
            <a:r>
              <a:rPr lang="ko-KR" altLang="en-US" dirty="0" smtClean="0"/>
              <a:t> 패스워드가 일치하면 로그인</a:t>
            </a:r>
            <a:endParaRPr lang="en-US" altLang="ko-KR" dirty="0" smtClean="0"/>
          </a:p>
          <a:p>
            <a:r>
              <a:rPr lang="ko-KR" altLang="en-US" dirty="0" smtClean="0"/>
              <a:t>비밀번호 </a:t>
            </a:r>
            <a:r>
              <a:rPr lang="ko-KR" altLang="en-US" dirty="0" err="1" smtClean="0"/>
              <a:t>분실시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123728" y="30758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123728" y="35078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5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1131590"/>
            <a:ext cx="6197778" cy="3611462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가입시</a:t>
            </a:r>
            <a:r>
              <a:rPr lang="ko-KR" altLang="en-US" dirty="0" smtClean="0"/>
              <a:t> 등록했던 휴대폰 번호와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이름 입력</a:t>
            </a:r>
            <a:endParaRPr lang="en-US" altLang="ko-KR" dirty="0" smtClean="0"/>
          </a:p>
          <a:p>
            <a:r>
              <a:rPr lang="ko-KR" altLang="en-US" dirty="0" smtClean="0"/>
              <a:t>비밀번호 재발급 버튼</a:t>
            </a:r>
            <a:endParaRPr lang="en-US" altLang="ko-KR" dirty="0" smtClean="0"/>
          </a:p>
          <a:p>
            <a:r>
              <a:rPr lang="ko-KR" altLang="en-US" dirty="0" err="1" smtClean="0"/>
              <a:t>뒤로가기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재발급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07704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123728" y="35078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24"/>
          <p:cNvSpPr/>
          <p:nvPr/>
        </p:nvSpPr>
        <p:spPr>
          <a:xfrm>
            <a:off x="2123728" y="39399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186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7614"/>
            <a:ext cx="6320444" cy="277726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비밀번호가 랜덤으로 발급됨</a:t>
            </a:r>
            <a:endParaRPr lang="en-US" altLang="ko-KR" dirty="0" smtClean="0"/>
          </a:p>
          <a:p>
            <a:r>
              <a:rPr lang="ko-KR" altLang="en-US" dirty="0" smtClean="0"/>
              <a:t>로그인 페이지 이동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재발급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4.3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835696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123728" y="336383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368152"/>
          </a:xfrm>
        </p:spPr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5.2 USER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7544"/>
            <a:ext cx="4752528" cy="367648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en-US" altLang="ko-KR" dirty="0" smtClean="0"/>
          </a:p>
          <a:p>
            <a:r>
              <a:rPr lang="ko-KR" altLang="en-US" dirty="0" smtClean="0"/>
              <a:t>회원가입 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처리로 </a:t>
            </a:r>
            <a:r>
              <a:rPr lang="ko-KR" altLang="en-US" dirty="0" err="1" smtClean="0"/>
              <a:t>이메일이</a:t>
            </a:r>
            <a:r>
              <a:rPr lang="ko-KR" altLang="en-US" dirty="0" smtClean="0"/>
              <a:t> 중복되지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패스워드가 일치하면 버튼 활성화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411760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555776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52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988584"/>
            <a:ext cx="5544324" cy="3705742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내가 예약한 목록</a:t>
            </a:r>
            <a:endParaRPr lang="en-US" altLang="ko-KR" dirty="0" smtClean="0"/>
          </a:p>
          <a:p>
            <a:r>
              <a:rPr lang="ko-KR" altLang="en-US" dirty="0" smtClean="0"/>
              <a:t>리뷰쓰기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03648" y="30758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464400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1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988584"/>
            <a:ext cx="5544324" cy="37057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81" y="1648751"/>
            <a:ext cx="2505761" cy="151115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리뷰쓰기를 클릭하면 나오는 </a:t>
            </a:r>
            <a:r>
              <a:rPr lang="ko-KR" altLang="en-US" dirty="0" err="1" smtClean="0"/>
              <a:t>팝업창</a:t>
            </a:r>
            <a:endParaRPr lang="en-US" altLang="ko-KR" dirty="0" smtClean="0"/>
          </a:p>
          <a:p>
            <a:r>
              <a:rPr lang="ko-KR" altLang="en-US" dirty="0" smtClean="0"/>
              <a:t>리뷰쓰기</a:t>
            </a:r>
            <a:endParaRPr lang="en-US" altLang="ko-KR" dirty="0" smtClean="0"/>
          </a:p>
          <a:p>
            <a:r>
              <a:rPr lang="ko-KR" altLang="en-US" dirty="0" smtClean="0"/>
              <a:t>평점을 입력하고 리뷰 등록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923928" y="156363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4211960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24"/>
          <p:cNvSpPr/>
          <p:nvPr/>
        </p:nvSpPr>
        <p:spPr>
          <a:xfrm>
            <a:off x="3923928" y="24997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0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9581"/>
            <a:ext cx="5210903" cy="3724795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웨이팅한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r>
              <a:rPr lang="ko-KR" altLang="en-US" dirty="0" smtClean="0"/>
              <a:t>리뷰쓰기 버튼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예약목록페이지와 동일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47664" y="27157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4716016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7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7717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2018.10.10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1" y="1136724"/>
            <a:ext cx="4821033" cy="3590131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정보 수정 페이지</a:t>
            </a:r>
            <a:endParaRPr lang="en-US" altLang="ko-KR" dirty="0" smtClean="0"/>
          </a:p>
          <a:p>
            <a:r>
              <a:rPr lang="ko-KR" altLang="en-US" dirty="0" smtClean="0"/>
              <a:t>정보 수정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47664" y="17076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483768" y="41559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3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91630"/>
            <a:ext cx="4734586" cy="209579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 탈퇴 페이지</a:t>
            </a:r>
            <a:endParaRPr lang="en-US" altLang="ko-KR" dirty="0" smtClean="0"/>
          </a:p>
          <a:p>
            <a:r>
              <a:rPr lang="ko-KR" altLang="en-US" dirty="0" smtClean="0"/>
              <a:t>회원 탈퇴 버튼</a:t>
            </a:r>
            <a:r>
              <a:rPr lang="en-US" altLang="ko-KR" dirty="0" smtClean="0"/>
              <a:t>[</a:t>
            </a:r>
            <a:r>
              <a:rPr lang="ko-KR" altLang="en-US" dirty="0" smtClean="0"/>
              <a:t>클릭하면 데이터베이스 삭제 및 세션 초기화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71600" y="17076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15616" y="24997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1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기업 회원가입</a:t>
            </a:r>
            <a:endParaRPr lang="en-US" altLang="ko-KR" dirty="0" smtClean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기업 페이지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smtClean="0"/>
              <a:t>ENTERPRISE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4171805" cy="3843425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기업 회원가입 페이지</a:t>
            </a:r>
            <a:endParaRPr lang="en-US" altLang="ko-KR" dirty="0" smtClean="0"/>
          </a:p>
          <a:p>
            <a:r>
              <a:rPr lang="ko-KR" altLang="en-US" dirty="0" smtClean="0"/>
              <a:t>추가적으로 기업에 관한 정보도 같이 </a:t>
            </a:r>
            <a:r>
              <a:rPr lang="ko-KR" altLang="en-US" dirty="0" err="1" smtClean="0"/>
              <a:t>입력해야함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6.1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763688" y="13476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411760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0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48" y="1059582"/>
            <a:ext cx="3348372" cy="3627402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업종 선택</a:t>
            </a:r>
            <a:endParaRPr lang="en-US" altLang="ko-KR" dirty="0" smtClean="0"/>
          </a:p>
          <a:p>
            <a:r>
              <a:rPr lang="ko-KR" altLang="en-US" dirty="0" smtClean="0"/>
              <a:t>서비스 선택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웨이팅서비스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예약서비스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이미지 파일 업로드</a:t>
            </a:r>
            <a:endParaRPr lang="en-US" altLang="ko-KR" dirty="0" smtClean="0"/>
          </a:p>
          <a:p>
            <a:r>
              <a:rPr lang="ko-KR" altLang="en-US" dirty="0" smtClean="0"/>
              <a:t>회원가입 버튼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중복이 아니고 패스워드가 일치하면 버튼 활성화</a:t>
            </a:r>
            <a:r>
              <a:rPr lang="en-US" altLang="ko-KR" dirty="0" smtClean="0"/>
              <a:t>]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회원가입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124"/>
          <p:cNvSpPr/>
          <p:nvPr/>
        </p:nvSpPr>
        <p:spPr>
          <a:xfrm>
            <a:off x="2411760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24"/>
          <p:cNvSpPr/>
          <p:nvPr/>
        </p:nvSpPr>
        <p:spPr>
          <a:xfrm>
            <a:off x="2411760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모서리가 둥근 직사각형 124"/>
          <p:cNvSpPr/>
          <p:nvPr/>
        </p:nvSpPr>
        <p:spPr>
          <a:xfrm>
            <a:off x="2411760" y="36518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124"/>
          <p:cNvSpPr/>
          <p:nvPr/>
        </p:nvSpPr>
        <p:spPr>
          <a:xfrm>
            <a:off x="2564160" y="4371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790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59" y="987574"/>
            <a:ext cx="3960440" cy="375523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기업페이지 예약목록 확인</a:t>
            </a:r>
            <a:endParaRPr lang="en-US" altLang="ko-KR" dirty="0" smtClean="0"/>
          </a:p>
          <a:p>
            <a:r>
              <a:rPr lang="ko-KR" altLang="en-US" dirty="0" smtClean="0"/>
              <a:t>달력형식으로 예약을 확인</a:t>
            </a:r>
            <a:endParaRPr lang="en-US" altLang="ko-KR" dirty="0" smtClean="0"/>
          </a:p>
          <a:p>
            <a:r>
              <a:rPr lang="ko-KR" altLang="en-US" dirty="0" smtClean="0"/>
              <a:t>예약 세부 확인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75656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47664" y="17076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502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2" y="1562819"/>
            <a:ext cx="6406971" cy="214231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기업페이지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목록 확인</a:t>
            </a:r>
            <a:endParaRPr lang="en-US" altLang="ko-KR" dirty="0" smtClean="0"/>
          </a:p>
          <a:p>
            <a:r>
              <a:rPr lang="ko-KR" altLang="en-US" dirty="0" err="1" smtClean="0"/>
              <a:t>웨이팅</a:t>
            </a:r>
            <a:r>
              <a:rPr lang="ko-KR" altLang="en-US" dirty="0" smtClean="0"/>
              <a:t> 세부 내역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r>
              <a:rPr lang="ko-KR" altLang="en-US" dirty="0" err="1" smtClean="0"/>
              <a:t>웨이팅</a:t>
            </a:r>
            <a:r>
              <a:rPr lang="ko-KR" altLang="en-US" dirty="0" smtClean="0"/>
              <a:t> 현황 버튼으로 고객이 식당으로 </a:t>
            </a:r>
            <a:r>
              <a:rPr lang="ko-KR" altLang="en-US" dirty="0" err="1" smtClean="0"/>
              <a:t>들어온것이</a:t>
            </a:r>
            <a:r>
              <a:rPr lang="ko-KR" altLang="en-US" dirty="0" smtClean="0"/>
              <a:t> 확인되면 버튼을 클릭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99592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5536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80112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647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2" y="1562819"/>
            <a:ext cx="6406971" cy="214231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기업페이지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목록 확인</a:t>
            </a:r>
            <a:endParaRPr lang="en-US" altLang="ko-KR" dirty="0" smtClean="0"/>
          </a:p>
          <a:p>
            <a:r>
              <a:rPr lang="ko-KR" altLang="en-US" dirty="0" err="1" smtClean="0"/>
              <a:t>웨이팅</a:t>
            </a:r>
            <a:r>
              <a:rPr lang="ko-KR" altLang="en-US" dirty="0" smtClean="0"/>
              <a:t> 세부 내역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r>
              <a:rPr lang="ko-KR" altLang="en-US" dirty="0" err="1" smtClean="0"/>
              <a:t>웨이팅</a:t>
            </a:r>
            <a:r>
              <a:rPr lang="ko-KR" altLang="en-US" dirty="0" smtClean="0"/>
              <a:t> 현황 버튼으로 고객이 식당으로 </a:t>
            </a:r>
            <a:r>
              <a:rPr lang="ko-KR" altLang="en-US" dirty="0" err="1" smtClean="0"/>
              <a:t>들어온것이</a:t>
            </a:r>
            <a:r>
              <a:rPr lang="ko-KR" altLang="en-US" dirty="0" smtClean="0"/>
              <a:t> 확인되면 버튼을 클릭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99592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5536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80112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3063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6" y="1364017"/>
            <a:ext cx="6413003" cy="2774125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기업탈퇴 페이지</a:t>
            </a:r>
            <a:endParaRPr lang="en-US" altLang="ko-KR" dirty="0" smtClean="0"/>
          </a:p>
          <a:p>
            <a:r>
              <a:rPr lang="ko-KR" altLang="en-US" dirty="0" smtClean="0"/>
              <a:t>패스워드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일치하면 탈퇴</a:t>
            </a:r>
            <a:endParaRPr lang="en-US" altLang="ko-KR" dirty="0" smtClean="0"/>
          </a:p>
          <a:p>
            <a:r>
              <a:rPr lang="ko-KR" altLang="en-US" dirty="0" smtClean="0"/>
              <a:t>탈퇴하기 버튼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339752" y="19236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980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 </a:t>
            </a:r>
            <a:r>
              <a:rPr lang="en-US" altLang="ko-KR" dirty="0" smtClean="0"/>
              <a:t>LIST</a:t>
            </a:r>
            <a:endParaRPr lang="en-US" altLang="ko-KR" dirty="0" smtClean="0"/>
          </a:p>
          <a:p>
            <a:r>
              <a:rPr lang="en-US" altLang="ko-KR" dirty="0"/>
              <a:t>7</a:t>
            </a:r>
            <a:r>
              <a:rPr lang="en-US" altLang="ko-KR" dirty="0" smtClean="0"/>
              <a:t>.2 </a:t>
            </a:r>
            <a:r>
              <a:rPr lang="en-US" altLang="ko-KR" dirty="0" smtClean="0"/>
              <a:t>RESERVE</a:t>
            </a:r>
            <a:endParaRPr lang="en-US" altLang="ko-KR" dirty="0" smtClean="0"/>
          </a:p>
          <a:p>
            <a:r>
              <a:rPr lang="en-US" altLang="ko-KR" dirty="0"/>
              <a:t>7</a:t>
            </a:r>
            <a:r>
              <a:rPr lang="en-US" altLang="ko-KR" dirty="0" smtClean="0"/>
              <a:t>.3 </a:t>
            </a:r>
            <a:r>
              <a:rPr lang="en-US" altLang="ko-KR" dirty="0" smtClean="0"/>
              <a:t>WAITING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smtClean="0"/>
              <a:t>RESERVE AND WAITING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524329" y="221581"/>
            <a:ext cx="1008112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28731"/>
            <a:ext cx="4533803" cy="3939902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필터링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r>
              <a:rPr lang="ko-KR" altLang="en-US" dirty="0" smtClean="0"/>
              <a:t>식당 메인 이미지</a:t>
            </a:r>
            <a:endParaRPr lang="en-US" altLang="ko-KR" dirty="0" smtClean="0"/>
          </a:p>
          <a:p>
            <a:r>
              <a:rPr lang="ko-KR" altLang="en-US" dirty="0" smtClean="0"/>
              <a:t>식당 기본 소개</a:t>
            </a:r>
            <a:endParaRPr lang="en-US" altLang="ko-KR" dirty="0" smtClean="0"/>
          </a:p>
          <a:p>
            <a:r>
              <a:rPr lang="ko-KR" altLang="en-US" dirty="0" smtClean="0"/>
              <a:t>예약 및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버튼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식당리스트를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있는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79712" y="12035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196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1880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458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61" y="988399"/>
            <a:ext cx="4357753" cy="3737921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인원수</a:t>
            </a:r>
            <a:endParaRPr lang="en-US" altLang="ko-KR" dirty="0" smtClean="0"/>
          </a:p>
          <a:p>
            <a:r>
              <a:rPr lang="ko-KR" altLang="en-US" dirty="0" smtClean="0"/>
              <a:t>예약 날짜 및 시간</a:t>
            </a:r>
            <a:endParaRPr lang="en-US" altLang="ko-KR" dirty="0" smtClean="0"/>
          </a:p>
          <a:p>
            <a:r>
              <a:rPr lang="ko-KR" altLang="en-US" dirty="0" smtClean="0"/>
              <a:t>이름과 휴대폰번호는 세션에서 등록되어 수정이 불가함</a:t>
            </a:r>
            <a:endParaRPr lang="en-US" altLang="ko-KR" dirty="0" smtClean="0"/>
          </a:p>
          <a:p>
            <a:r>
              <a:rPr lang="ko-KR" altLang="en-US" dirty="0" smtClean="0"/>
              <a:t>예약하기 버튼</a:t>
            </a:r>
            <a:endParaRPr lang="en-US" altLang="ko-KR" dirty="0" smtClean="0"/>
          </a:p>
          <a:p>
            <a:r>
              <a:rPr lang="ko-KR" altLang="en-US" dirty="0" smtClean="0"/>
              <a:t>식당정보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115616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15616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15616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75856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15616" y="4371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917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83" y="2793428"/>
            <a:ext cx="3930028" cy="187624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650084" y="1131590"/>
            <a:ext cx="3930028" cy="1599521"/>
            <a:chOff x="99170" y="915566"/>
            <a:chExt cx="6708373" cy="2021043"/>
          </a:xfrm>
        </p:grpSpPr>
        <p:sp>
          <p:nvSpPr>
            <p:cNvPr id="25" name="직사각형 24"/>
            <p:cNvSpPr/>
            <p:nvPr/>
          </p:nvSpPr>
          <p:spPr>
            <a:xfrm>
              <a:off x="99170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예약페이지 윗부분에는 식당 사진이 슬라이드 노출이 됨</a:t>
            </a:r>
            <a:endParaRPr lang="en-US" altLang="ko-KR" dirty="0" smtClean="0"/>
          </a:p>
          <a:p>
            <a:r>
              <a:rPr lang="ko-KR" altLang="en-US" dirty="0" smtClean="0"/>
              <a:t>예약페이지 아랫부분에는 식당 주소가 지도 표시되어 나타남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07704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29317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갈매기형 수장 26"/>
          <p:cNvSpPr/>
          <p:nvPr/>
        </p:nvSpPr>
        <p:spPr>
          <a:xfrm flipH="1">
            <a:off x="1714008" y="1592771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5390510" y="1664779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7" y="1059582"/>
            <a:ext cx="5357192" cy="3737575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대기자 명단 확인</a:t>
            </a:r>
            <a:endParaRPr lang="en-US" altLang="ko-KR" dirty="0" smtClean="0"/>
          </a:p>
          <a:p>
            <a:r>
              <a:rPr lang="ko-KR" altLang="en-US" dirty="0" smtClean="0"/>
              <a:t>인원수</a:t>
            </a:r>
            <a:endParaRPr lang="en-US" altLang="ko-KR" dirty="0" smtClean="0"/>
          </a:p>
          <a:p>
            <a:r>
              <a:rPr lang="ko-KR" altLang="en-US" dirty="0"/>
              <a:t>이름과 휴대폰번호는 세션에서 등록되어 수정이 불가함</a:t>
            </a:r>
            <a:endParaRPr lang="en-US" altLang="ko-KR" dirty="0"/>
          </a:p>
          <a:p>
            <a:r>
              <a:rPr lang="ko-KR" altLang="en-US" dirty="0" err="1" smtClean="0"/>
              <a:t>웨이팅하기</a:t>
            </a:r>
            <a:r>
              <a:rPr lang="ko-KR" altLang="en-US" dirty="0" smtClean="0"/>
              <a:t> 등록버튼</a:t>
            </a:r>
            <a:endParaRPr lang="en-US" altLang="ko-KR" dirty="0" smtClean="0"/>
          </a:p>
          <a:p>
            <a:r>
              <a:rPr lang="ko-KR" altLang="en-US" dirty="0" smtClean="0"/>
              <a:t>식당정보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웨이</a:t>
            </a:r>
            <a:r>
              <a:rPr lang="ko-KR" altLang="en-US" dirty="0" err="1"/>
              <a:t>팅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7.3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55576" y="13476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555526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36518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75856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7584" y="4371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1812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진행중인 이벤트</a:t>
            </a:r>
            <a:endParaRPr lang="en-US" altLang="ko-KR" dirty="0" smtClean="0"/>
          </a:p>
          <a:p>
            <a:r>
              <a:rPr lang="en-US" altLang="ko-KR" dirty="0" smtClean="0"/>
              <a:t>8.2 </a:t>
            </a:r>
            <a:r>
              <a:rPr lang="ko-KR" altLang="en-US" dirty="0" smtClean="0"/>
              <a:t>진행예정 이벤트</a:t>
            </a:r>
            <a:endParaRPr lang="en-US" altLang="ko-KR" dirty="0" smtClean="0"/>
          </a:p>
          <a:p>
            <a:r>
              <a:rPr lang="en-US" altLang="ko-KR" dirty="0" smtClean="0"/>
              <a:t>8.3 </a:t>
            </a:r>
            <a:r>
              <a:rPr lang="ko-KR" altLang="en-US" dirty="0" smtClean="0"/>
              <a:t>종료된 이벤트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EVENT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ADMIN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63"/>
          <p:cNvSpPr/>
          <p:nvPr/>
        </p:nvSpPr>
        <p:spPr>
          <a:xfrm>
            <a:off x="5310218" y="2132607"/>
            <a:ext cx="1234327" cy="2131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65"/>
          <p:cNvSpPr/>
          <p:nvPr/>
        </p:nvSpPr>
        <p:spPr>
          <a:xfrm>
            <a:off x="3035613" y="3651870"/>
            <a:ext cx="1104339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906319" y="2158628"/>
            <a:ext cx="1224135" cy="199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12014" y="2139702"/>
            <a:ext cx="1248355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3" idx="2"/>
          </p:cNvCxnSpPr>
          <p:nvPr/>
        </p:nvCxnSpPr>
        <p:spPr>
          <a:xfrm flipH="1">
            <a:off x="1809907" y="2484884"/>
            <a:ext cx="12326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3270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PW </a:t>
            </a:r>
            <a:r>
              <a:rPr lang="ko-KR" altLang="en-US" sz="900" dirty="0" smtClean="0">
                <a:latin typeface="+mn-ea"/>
              </a:rPr>
              <a:t>재발급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352069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en-US" altLang="ko-KR" sz="900" dirty="0" smtClean="0"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</p:cNvCxnSpPr>
          <p:nvPr/>
        </p:nvCxnSpPr>
        <p:spPr>
          <a:xfrm>
            <a:off x="3053024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463497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603532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44234" y="1300989"/>
            <a:ext cx="919511" cy="90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7" idx="0"/>
          </p:cNvCxnSpPr>
          <p:nvPr/>
        </p:nvCxnSpPr>
        <p:spPr>
          <a:xfrm>
            <a:off x="4328897" y="2484884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2291665" y="544907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57" idx="0"/>
          </p:cNvCxnSpPr>
          <p:nvPr/>
        </p:nvCxnSpPr>
        <p:spPr>
          <a:xfrm>
            <a:off x="7517520" y="2486359"/>
            <a:ext cx="32598" cy="12375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3131840" y="367317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32" idx="2"/>
            <a:endCxn id="61" idx="1"/>
          </p:cNvCxnSpPr>
          <p:nvPr/>
        </p:nvCxnSpPr>
        <p:spPr>
          <a:xfrm rot="16200000" flipH="1">
            <a:off x="2653055" y="3302401"/>
            <a:ext cx="887100" cy="704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7983703" y="12700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모서리가 둥근 직사각형 60"/>
          <p:cNvSpPr/>
          <p:nvPr/>
        </p:nvSpPr>
        <p:spPr bwMode="auto">
          <a:xfrm>
            <a:off x="3131840" y="397866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187"/>
          <p:cNvCxnSpPr>
            <a:endCxn id="70" idx="1"/>
          </p:cNvCxnSpPr>
          <p:nvPr/>
        </p:nvCxnSpPr>
        <p:spPr>
          <a:xfrm rot="16200000" flipH="1">
            <a:off x="2806426" y="3761263"/>
            <a:ext cx="578823" cy="7200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131"/>
          <p:cNvSpPr/>
          <p:nvPr/>
        </p:nvSpPr>
        <p:spPr bwMode="auto">
          <a:xfrm>
            <a:off x="2627784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131"/>
          <p:cNvSpPr/>
          <p:nvPr/>
        </p:nvSpPr>
        <p:spPr bwMode="auto">
          <a:xfrm>
            <a:off x="2627784" y="336383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60"/>
          <p:cNvSpPr/>
          <p:nvPr/>
        </p:nvSpPr>
        <p:spPr bwMode="auto">
          <a:xfrm>
            <a:off x="3130302" y="42644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꺾인 연결선 187"/>
          <p:cNvCxnSpPr/>
          <p:nvPr/>
        </p:nvCxnSpPr>
        <p:spPr>
          <a:xfrm rot="16200000" flipH="1">
            <a:off x="2878778" y="4120957"/>
            <a:ext cx="432578" cy="704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93611" y="4881561"/>
            <a:ext cx="2950389" cy="261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63"/>
          <p:cNvSpPr/>
          <p:nvPr/>
        </p:nvSpPr>
        <p:spPr>
          <a:xfrm>
            <a:off x="251520" y="797297"/>
            <a:ext cx="432048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43026" y="772130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미정 내용 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092280" y="37238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ko-KR" dirty="0" smtClean="0"/>
              <a:t>1 HOME </a:t>
            </a:r>
            <a:r>
              <a:rPr lang="en-US" altLang="ko-KR" dirty="0" smtClean="0"/>
              <a:t>NAV </a:t>
            </a:r>
            <a:r>
              <a:rPr lang="ko-KR" altLang="en-US" dirty="0" smtClean="0"/>
              <a:t>화면 구조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2"/>
          <p:cNvSpPr/>
          <p:nvPr/>
        </p:nvSpPr>
        <p:spPr>
          <a:xfrm>
            <a:off x="95875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비회원시 매뉴</a:t>
            </a:r>
          </a:p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회원인증 시 메뉴 </a:t>
            </a:r>
            <a:endParaRPr lang="en-US" altLang="ko-KR" dirty="0" smtClean="0"/>
          </a:p>
          <a:p>
            <a:r>
              <a:rPr lang="ko-KR" altLang="en-US" dirty="0" smtClean="0"/>
              <a:t>회원인증시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앞글자로</a:t>
            </a:r>
            <a:r>
              <a:rPr lang="ko-KR" altLang="en-US" dirty="0"/>
              <a:t> </a:t>
            </a:r>
            <a:r>
              <a:rPr lang="ko-KR" altLang="en-US" dirty="0" smtClean="0"/>
              <a:t>이름이 </a:t>
            </a:r>
            <a:r>
              <a:rPr lang="ko-KR" altLang="en-US" dirty="0"/>
              <a:t>바뀜</a:t>
            </a:r>
            <a:endParaRPr lang="en-US" altLang="ko-KR" dirty="0"/>
          </a:p>
          <a:p>
            <a:r>
              <a:rPr lang="ko-KR" altLang="en-US" dirty="0" smtClean="0"/>
              <a:t>소개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팀소개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기달이란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오시는길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메뉴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진행중인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종료된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진행예정 이벤트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Top menu </a:t>
            </a:r>
            <a:r>
              <a:rPr lang="mr-IN" altLang="ko-KR" dirty="0"/>
              <a:t>–</a:t>
            </a:r>
            <a:r>
              <a:rPr lang="en-US" altLang="ko-KR" dirty="0"/>
              <a:t> </a:t>
            </a:r>
            <a:r>
              <a:rPr lang="ko-KR" altLang="en-US" dirty="0" smtClean="0"/>
              <a:t> 관리자인증시 메뉴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6801" y="1251872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685922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9592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685922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592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no authentication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authentication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93611" y="4948013"/>
            <a:ext cx="2950389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60"/>
          <p:cNvSpPr/>
          <p:nvPr/>
        </p:nvSpPr>
        <p:spPr>
          <a:xfrm>
            <a:off x="2843808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0" name="직사각형 2"/>
          <p:cNvSpPr/>
          <p:nvPr/>
        </p:nvSpPr>
        <p:spPr>
          <a:xfrm>
            <a:off x="107504" y="3003798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2297" y="271576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admin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3075805"/>
            <a:ext cx="685922" cy="432049"/>
            <a:chOff x="179512" y="411510"/>
            <a:chExt cx="1296144" cy="432049"/>
          </a:xfrm>
        </p:grpSpPr>
        <p:sp>
          <p:nvSpPr>
            <p:cNvPr id="41" name="직사각형 4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60"/>
          <p:cNvSpPr/>
          <p:nvPr/>
        </p:nvSpPr>
        <p:spPr>
          <a:xfrm>
            <a:off x="899592" y="32918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9512" y="314781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7096" y="2317834"/>
            <a:ext cx="231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+mn-ea"/>
                <a:ea typeface="+mn-ea"/>
              </a:rPr>
              <a:t>ㅁㅁ님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8776" y="3253938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60"/>
          <p:cNvSpPr/>
          <p:nvPr/>
        </p:nvSpPr>
        <p:spPr>
          <a:xfrm>
            <a:off x="1187624" y="987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8" name="모서리가 둥근 직사각형 60"/>
          <p:cNvSpPr/>
          <p:nvPr/>
        </p:nvSpPr>
        <p:spPr>
          <a:xfrm>
            <a:off x="1619672" y="987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Main Page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88" y="2614794"/>
            <a:ext cx="4888124" cy="2285289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1115616" y="1015273"/>
            <a:ext cx="4930796" cy="1599521"/>
            <a:chOff x="99170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170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이벤트 </a:t>
            </a:r>
            <a:r>
              <a:rPr lang="ko-KR" altLang="en-US" dirty="0" smtClean="0"/>
              <a:t>롤링</a:t>
            </a:r>
            <a:endParaRPr lang="en-US" altLang="ko-KR" dirty="0" smtClean="0"/>
          </a:p>
          <a:p>
            <a:r>
              <a:rPr lang="ko-KR" altLang="en-US" dirty="0" err="1" smtClean="0"/>
              <a:t>평점별</a:t>
            </a:r>
            <a:r>
              <a:rPr lang="ko-KR" altLang="en-US" dirty="0" smtClean="0"/>
              <a:t> 인기 식당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노출</a:t>
            </a:r>
            <a:endParaRPr lang="ko-KR" altLang="en-US" dirty="0" smtClean="0"/>
          </a:p>
          <a:p>
            <a:r>
              <a:rPr lang="ko-KR" altLang="en-US" dirty="0" smtClean="0"/>
              <a:t>식당 메인 이미지 </a:t>
            </a:r>
            <a:endParaRPr lang="ko-KR" altLang="en-US" dirty="0" smtClean="0"/>
          </a:p>
          <a:p>
            <a:r>
              <a:rPr lang="ko-KR" altLang="en-US" dirty="0" smtClean="0"/>
              <a:t>예약페이지 이동 버</a:t>
            </a:r>
            <a:r>
              <a:rPr lang="ko-KR" altLang="en-US" dirty="0"/>
              <a:t>튼</a:t>
            </a:r>
            <a:endParaRPr lang="ko-KR" altLang="en-US" dirty="0" smtClean="0"/>
          </a:p>
          <a:p>
            <a:r>
              <a:rPr lang="ko-KR" altLang="en-US" dirty="0" err="1" smtClean="0"/>
              <a:t>웨이팅페이지</a:t>
            </a:r>
            <a:r>
              <a:rPr lang="ko-KR" altLang="en-US" dirty="0" smtClean="0"/>
              <a:t> 이동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page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5868144" y="1491630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209952" y="1491630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31640" y="4371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51" name="모서리가 둥근 직사각형 124"/>
          <p:cNvSpPr/>
          <p:nvPr/>
        </p:nvSpPr>
        <p:spPr>
          <a:xfrm>
            <a:off x="1043608" y="32918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1043608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소개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이벤트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지역별검</a:t>
            </a:r>
            <a:r>
              <a:rPr lang="ko-KR" altLang="en-US" sz="1050" dirty="0">
                <a:latin typeface="+mn-ea"/>
              </a:rPr>
              <a:t>색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로그</a:t>
            </a:r>
            <a:r>
              <a:rPr lang="ko-KR" altLang="en-US" sz="1050" dirty="0">
                <a:latin typeface="+mn-ea"/>
              </a:rPr>
              <a:t>인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회원가입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7704" y="4371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683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863</Words>
  <Application>Microsoft Office PowerPoint</Application>
  <PresentationFormat>화면 슬라이드 쇼(16:9)</PresentationFormat>
  <Paragraphs>367</Paragraphs>
  <Slides>35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표지</vt:lpstr>
      <vt:lpstr>간지등</vt:lpstr>
      <vt:lpstr>1_디자인 사용자 지정</vt:lpstr>
      <vt:lpstr>Team project (Gi-dal)</vt:lpstr>
      <vt:lpstr>Document History</vt:lpstr>
      <vt:lpstr>1. Information Architecture</vt:lpstr>
      <vt:lpstr>Index</vt:lpstr>
      <vt:lpstr>Information Architecture</vt:lpstr>
      <vt:lpstr>2. 화면구조</vt:lpstr>
      <vt:lpstr>Home 화면구조</vt:lpstr>
      <vt:lpstr>3. Main</vt:lpstr>
      <vt:lpstr>Main page</vt:lpstr>
      <vt:lpstr>4. authentication</vt:lpstr>
      <vt:lpstr>회원가입 페이지</vt:lpstr>
      <vt:lpstr>로그인 페이지</vt:lpstr>
      <vt:lpstr>비밀번호 재발급 페이지</vt:lpstr>
      <vt:lpstr>비밀번호 재발급 페이지</vt:lpstr>
      <vt:lpstr>5. USER</vt:lpstr>
      <vt:lpstr>일반 회원가입 페이지</vt:lpstr>
      <vt:lpstr>마이페이지 [회원]</vt:lpstr>
      <vt:lpstr>마이페이지 [회원]</vt:lpstr>
      <vt:lpstr>마이페이지 [회원]</vt:lpstr>
      <vt:lpstr>마이페이지 [회원]</vt:lpstr>
      <vt:lpstr>마이페이지 [회원]</vt:lpstr>
      <vt:lpstr>6. ENTERPRISE</vt:lpstr>
      <vt:lpstr>기업 회원가입 페이지</vt:lpstr>
      <vt:lpstr>기업 회원가입 페이지</vt:lpstr>
      <vt:lpstr>마이페이지 [기업]</vt:lpstr>
      <vt:lpstr>마이페이지 [기업]</vt:lpstr>
      <vt:lpstr>마이페이지 [기업]</vt:lpstr>
      <vt:lpstr>마이페이지 [기업]</vt:lpstr>
      <vt:lpstr>7. RESERVE AND WAITING</vt:lpstr>
      <vt:lpstr>식당리스트를 볼수 있는 페이지</vt:lpstr>
      <vt:lpstr>예약 페이지</vt:lpstr>
      <vt:lpstr>예약 페이지</vt:lpstr>
      <vt:lpstr>웨이팅 페이지</vt:lpstr>
      <vt:lpstr>8. EVENT</vt:lpstr>
      <vt:lpstr>9. ADMIN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a</cp:lastModifiedBy>
  <cp:revision>219</cp:revision>
  <dcterms:created xsi:type="dcterms:W3CDTF">2006-10-05T04:04:58Z</dcterms:created>
  <dcterms:modified xsi:type="dcterms:W3CDTF">2018-10-10T04:49:06Z</dcterms:modified>
</cp:coreProperties>
</file>