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8" y="-78"/>
      </p:cViewPr>
      <p:guideLst>
        <p:guide orient="horz" pos="2160"/>
        <p:guide orient="horz" pos="3884"/>
        <p:guide orient="horz" pos="164"/>
        <p:guide orient="horz" pos="618"/>
        <p:guide pos="2880"/>
        <p:guide pos="29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FD306-34B6-4F7B-9EAC-0367C602119C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3C0C-059A-4782-B986-828B717FC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6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Admin\Desktop\GiDal_bi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2" y="966116"/>
            <a:ext cx="7691055" cy="49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D30F-D17E-4753-9A75-2B62996E830C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8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9F7-F7BC-4916-8003-F363858AB323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9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464C-18FD-4C81-BA58-ADDFD5ACFB26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4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Admin\Desktop\GiDal_bi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2" y="966116"/>
            <a:ext cx="7691055" cy="49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2050" name="Picture 2" descr="C:\Users\Admin\Desktop\GiDa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57019"/>
            <a:ext cx="69803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F02A-EA25-4FE9-9C37-5B48D6C4C7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6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2B42-2FC4-4AEA-B30F-71733176E1C7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6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72CB-6D1F-40ED-B4FC-9B8099AD3AA8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8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2271-0C95-44DF-A365-BA5978AFAA1A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7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36D-8E63-47DB-BAB5-D7EE704EDFAA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0A64-61C9-4DFF-96AE-E540B4034D51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565D-7D6E-4363-B767-AF1EAE88FACC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5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CDC-6265-43AD-BCBE-338D2338270D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8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1D02-B0C1-486F-9092-7EF0DAFDD3C6}" type="datetime1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2EF8-3A1B-430F-9894-E6586F4D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err="1" smtClean="0">
                <a:latin typeface="HY견고딕" pitchFamily="18" charset="-127"/>
                <a:ea typeface="HY견고딕" pitchFamily="18" charset="-127"/>
              </a:rPr>
              <a:t>GiDal</a:t>
            </a:r>
            <a:r>
              <a:rPr lang="en-US" altLang="ko-KR" sz="5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5000" dirty="0" smtClean="0">
                <a:latin typeface="HY견고딕" pitchFamily="18" charset="-127"/>
                <a:ea typeface="HY견고딕" pitchFamily="18" charset="-127"/>
              </a:rPr>
              <a:t>시스템 구성도</a:t>
            </a:r>
            <a:endParaRPr lang="ko-KR" altLang="en-US" sz="5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2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시스템 구성도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2EF8-3A1B-430F-9894-E6586F4D45F8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3074" name="Picture 2" descr="C:\Users\Admin\Desktop\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04" y="1782108"/>
            <a:ext cx="116483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04" y="3933056"/>
            <a:ext cx="14643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\Desktop\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2" y="1494076"/>
            <a:ext cx="186373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3862" y="1124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통합서</a:t>
            </a:r>
            <a:r>
              <a:rPr lang="ko-KR" altLang="en-US" dirty="0"/>
              <a:t>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24139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웹서버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9674" y="35730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992" y="4543960"/>
            <a:ext cx="392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/>
          </a:p>
          <a:p>
            <a:r>
              <a:rPr lang="en-US" altLang="ko-KR" sz="1500" dirty="0" smtClean="0"/>
              <a:t>1. CPU : Intel Core2 Quad Q9300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(AMD </a:t>
            </a:r>
            <a:r>
              <a:rPr lang="en-US" altLang="ko-KR" sz="1500" dirty="0" err="1" smtClean="0"/>
              <a:t>Phenom</a:t>
            </a:r>
            <a:r>
              <a:rPr lang="en-US" altLang="ko-KR" sz="1500" dirty="0" smtClean="0"/>
              <a:t> II X4 940 </a:t>
            </a:r>
            <a:r>
              <a:rPr lang="ko-KR" altLang="en-US" sz="1500" dirty="0" smtClean="0"/>
              <a:t>변경예정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2. RAM : DDR2 8G</a:t>
            </a:r>
          </a:p>
          <a:p>
            <a:r>
              <a:rPr lang="en-US" altLang="ko-KR" sz="1500" dirty="0" smtClean="0"/>
              <a:t>3. SSD : 128G</a:t>
            </a:r>
          </a:p>
          <a:p>
            <a:r>
              <a:rPr lang="en-US" altLang="ko-KR" sz="1500" dirty="0" smtClean="0"/>
              <a:t>4. OS : Windows 7 Enterprise K 64Bit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48456" y="2358172"/>
            <a:ext cx="2628000" cy="12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 smtClean="0"/>
          </a:p>
          <a:p>
            <a:r>
              <a:rPr lang="en-US" altLang="ko-KR" sz="1500" dirty="0" smtClean="0"/>
              <a:t>1. Process : 1</a:t>
            </a:r>
            <a:r>
              <a:rPr lang="ko-KR" altLang="en-US" sz="1500" dirty="0" smtClean="0"/>
              <a:t>개</a:t>
            </a:r>
            <a:endParaRPr lang="en-US" altLang="ko-KR" sz="1500" dirty="0" smtClean="0"/>
          </a:p>
          <a:p>
            <a:r>
              <a:rPr lang="en-US" altLang="ko-KR" sz="1500" dirty="0" smtClean="0"/>
              <a:t>2. RAM : 1G</a:t>
            </a:r>
          </a:p>
          <a:p>
            <a:r>
              <a:rPr lang="en-US" altLang="ko-KR" sz="1500" dirty="0" smtClean="0"/>
              <a:t>3. HDD : 128G</a:t>
            </a:r>
          </a:p>
          <a:p>
            <a:r>
              <a:rPr lang="en-US" altLang="ko-KR" sz="1500" dirty="0" smtClean="0"/>
              <a:t>4. OS : Ubuntu 18.04.01 LTS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8456" y="4509120"/>
            <a:ext cx="2628000" cy="12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시스템 사양</a:t>
            </a:r>
            <a:endParaRPr lang="en-US" altLang="ko-KR" sz="1500" dirty="0" smtClean="0"/>
          </a:p>
          <a:p>
            <a:r>
              <a:rPr lang="en-US" altLang="ko-KR" sz="1500" dirty="0" smtClean="0"/>
              <a:t>1. Process : 1</a:t>
            </a:r>
            <a:r>
              <a:rPr lang="ko-KR" altLang="en-US" sz="1500" dirty="0" smtClean="0"/>
              <a:t>개</a:t>
            </a:r>
            <a:endParaRPr lang="en-US" altLang="ko-KR" sz="1500" dirty="0" smtClean="0"/>
          </a:p>
          <a:p>
            <a:r>
              <a:rPr lang="en-US" altLang="ko-KR" sz="1500" dirty="0" smtClean="0"/>
              <a:t>2. RAM : 1G</a:t>
            </a:r>
          </a:p>
          <a:p>
            <a:r>
              <a:rPr lang="en-US" altLang="ko-KR" sz="1500" dirty="0" smtClean="0"/>
              <a:t>3. HDD : 128G</a:t>
            </a:r>
          </a:p>
          <a:p>
            <a:r>
              <a:rPr lang="en-US" altLang="ko-KR" sz="1500" dirty="0" smtClean="0"/>
              <a:t>4. OS : Ubuntu 18.04.01 LTS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72000" y="1165740"/>
            <a:ext cx="4104456" cy="500010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71562" y="981075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가상머</a:t>
            </a:r>
            <a:r>
              <a:rPr lang="ko-KR" altLang="en-US"/>
              <a:t>신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9" idx="3"/>
            <a:endCxn id="3074" idx="1"/>
          </p:cNvCxnSpPr>
          <p:nvPr/>
        </p:nvCxnSpPr>
        <p:spPr>
          <a:xfrm flipV="1">
            <a:off x="2439729" y="2682108"/>
            <a:ext cx="2240575" cy="25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3"/>
            <a:endCxn id="3075" idx="1"/>
          </p:cNvCxnSpPr>
          <p:nvPr/>
        </p:nvCxnSpPr>
        <p:spPr>
          <a:xfrm>
            <a:off x="2439729" y="2934076"/>
            <a:ext cx="2240575" cy="18989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GiDal 시스템 구성도</vt:lpstr>
      <vt:lpstr>1. 시스템 구성도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GiDal 시스템 구성도</dc:title>
  <dc:creator>Admin</dc:creator>
  <cp:lastModifiedBy>Admin</cp:lastModifiedBy>
  <cp:revision>5</cp:revision>
  <dcterms:created xsi:type="dcterms:W3CDTF">2018-10-25T07:12:39Z</dcterms:created>
  <dcterms:modified xsi:type="dcterms:W3CDTF">2018-10-25T07:53:35Z</dcterms:modified>
</cp:coreProperties>
</file>