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DB3F-9E03-83D9-DDDB-FA8BF6B75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BE230-F7F5-3211-7BEC-B0B828770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48758-0FAF-CE85-8AF2-57AA4E40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D2C5-8E53-41CB-9564-D727854A155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0B90-8BDA-1761-61E9-B6C353BB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67166-E4BE-BF81-B573-B03B80C2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952-391B-42EB-BCF4-A3949FE1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8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F8B0-0DBF-80ED-06F3-7901142D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A66DD-0BEE-752D-00D5-94EA4C878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63DBC-400C-D5D4-8D68-4EDC8B72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D2C5-8E53-41CB-9564-D727854A155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09F3A-27A5-9C56-9E81-57B47BC3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CFFD1-F8AB-2ACB-A3FE-31D02826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952-391B-42EB-BCF4-A3949FE1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8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16F5B-9730-79B3-5760-16D2CE83F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B70FD-769E-E8EB-483B-C114C22E1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06007-03F7-0129-8F25-ED2E417E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D2C5-8E53-41CB-9564-D727854A155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6F72-7FEC-2EBC-592D-9C2F027E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6208D-5189-5709-A0CF-543A5A91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952-391B-42EB-BCF4-A3949FE1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2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6CF8-0CC9-3702-C5AF-4EFFE840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ADB1-904E-7963-B642-D5B4C27C1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ABFB0-F44C-BD32-4C75-6B473B62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D2C5-8E53-41CB-9564-D727854A155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5BB0-CE65-C6CC-17AA-2F2C9531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95F22-8B48-04EA-976C-D8B018DD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952-391B-42EB-BCF4-A3949FE1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6927-CC55-E85D-E173-32C936C7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1CC94-8EA2-ACD5-8FA2-586E65F95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44E9C-AF1D-1CB9-C3A7-F90A13D8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D2C5-8E53-41CB-9564-D727854A155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2EAFB-22E0-8BAC-3A36-F47C4C6F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CEA5F-377D-B305-455D-28A4E746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952-391B-42EB-BCF4-A3949FE1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7D20-C094-E20E-AA39-2EBB96E4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0DC3-94B0-1BA7-F5C8-4ECC9E0A4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8744-E953-8C8F-0B73-57043C061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07E05-F805-598A-DF25-919443DE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D2C5-8E53-41CB-9564-D727854A155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06CE4-9B8C-9B52-6C77-4988C4F4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19E53-684C-13C7-4EA8-755D7543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952-391B-42EB-BCF4-A3949FE1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6961-8BD3-9230-6197-AE4BD991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17528-1BD7-CB2D-62E8-A5375603A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ECE10-BA56-34A0-F2F6-2A3C3C7EE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884AF-8489-E2C9-AF81-5840B19CB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192EF-3685-A744-8F03-F1872D768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EC322-7A06-2828-B8D5-010D6A98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D2C5-8E53-41CB-9564-D727854A155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43BBF-5A1D-A314-82A2-1EADF1DC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FAD78-7657-B2B5-E510-87FB85E3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952-391B-42EB-BCF4-A3949FE1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3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9073-C85A-81BE-EB57-9A42C8EC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36866-BED0-36E9-C43F-39EFD9E8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D2C5-8E53-41CB-9564-D727854A155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B0F1F-2CB3-4508-C722-65E399E0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9B746-F52F-0655-E159-6F64B385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952-391B-42EB-BCF4-A3949FE1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4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D6B9B-1837-8007-423D-B3110E1C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D2C5-8E53-41CB-9564-D727854A155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C5F1B-816D-BDBD-AE0B-BB111073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8AA0F-896E-3ECA-7BD0-EAB2CBAA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952-391B-42EB-BCF4-A3949FE1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6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2513-7AA9-61B6-F8FA-CD6252C2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12D39-4089-B7E8-0E57-0F35EF855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0E49D-DEE2-F705-3A39-0C9D95C1E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A8C54-2951-4311-C65C-571A0A6B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D2C5-8E53-41CB-9564-D727854A155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68155-BE85-1188-33C8-BAA8AA1E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DAC9E-3D91-C236-BA3A-6494D188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952-391B-42EB-BCF4-A3949FE1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8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80D9-AC44-E550-76C4-B5F40CE5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ED30C-CBA7-5A66-C4CA-907838A09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620B5-65E5-7B03-4E35-B09A7B11D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61A3-27DC-88D7-F374-4DE3A766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D2C5-8E53-41CB-9564-D727854A155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CFF6A-B1A7-B928-9BB0-208E4C69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4D7C2-6223-78A6-E347-A38893D2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952-391B-42EB-BCF4-A3949FE1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5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A5C0F4-064E-F7A3-0273-5249CF10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82E65-61D5-3B12-FD5A-1B0CDF59E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B5DAD-A2CA-4AED-F0CB-FDC909F24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46D2C5-8E53-41CB-9564-D727854A155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CDDD-F490-994F-05A3-B11CA9FE9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F5AF8-72AD-975B-4312-F85B71359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E6952-391B-42EB-BCF4-A3949FE1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4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285B1-BB09-F6CA-AE09-80F6C772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Personal Finance App</a:t>
            </a: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by Noel Gutierrez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4B16C-6B6D-E645-6228-ABA30BDBD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How does it work?</a:t>
            </a:r>
          </a:p>
          <a:p>
            <a:r>
              <a:rPr lang="en-US" sz="2200" dirty="0"/>
              <a:t>-In this app the user inputs monthly expensive and monthly income and the data gets outputted into a budget</a:t>
            </a:r>
          </a:p>
        </p:txBody>
      </p:sp>
      <p:pic>
        <p:nvPicPr>
          <p:cNvPr id="8" name="Graphic 7" descr="Arrow Right with solid fill">
            <a:extLst>
              <a:ext uri="{FF2B5EF4-FFF2-40B4-BE49-F238E27FC236}">
                <a16:creationId xmlns:a16="http://schemas.microsoft.com/office/drawing/2014/main" id="{E7BD6A10-CC75-661A-45BD-3A7B6D920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540371" y="2078414"/>
            <a:ext cx="1219483" cy="18105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E8766F-498F-5EB8-938C-5DA04CFB5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169" y="3877750"/>
            <a:ext cx="8011885" cy="19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1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Personal Finance App by Noel Gutierrez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Noel Gutierrez</dc:creator>
  <cp:lastModifiedBy>Noel Gutierrez</cp:lastModifiedBy>
  <cp:revision>1</cp:revision>
  <dcterms:created xsi:type="dcterms:W3CDTF">2024-11-23T22:30:23Z</dcterms:created>
  <dcterms:modified xsi:type="dcterms:W3CDTF">2024-11-23T22:54:15Z</dcterms:modified>
</cp:coreProperties>
</file>