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52A50-2B31-4095-8899-60B473BF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7B909-5150-4220-A7A9-F1D5C1740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10B65-CC6E-45BC-BB5E-BADC81AE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8F4F2-3A15-4A8A-B29B-193AC057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815AA-264E-4E13-8C45-CD1321A7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5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AA0F4-AE77-4662-9487-F282EFEE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970B5-E6E2-4DD5-8A34-B64810F6A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B3C3E-29B3-4042-8E7C-A3786C5A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AA80-3D56-4CCF-9F22-9276B480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0A622-ED18-479A-A56B-6F84602D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1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740BB-ACD1-4398-AB82-915853279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CE1DB-7EB5-447E-937E-B4422949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F424F-DF11-4E50-A43E-086ADCA6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770DD-8584-4BC5-87A3-524CD567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99C30-1BEC-4A71-9DBF-53481C1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5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439DF-519B-45E6-9641-8E57275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9D389-3160-4AA5-B3E5-570385BF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4C8B8-F41F-4D7F-BA22-F3A2262B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CF75-2119-4ACD-B5EF-C088D17B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4067B-F6E9-4E68-96DC-8C09F26D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0C56D-87EE-475B-9137-8F53540A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0595B-EFA3-4311-BD8A-1C265260E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E1D34-1B02-47B4-8C89-4ED1E452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1C46-CCEC-4C07-BBC1-44CD14A8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907F0-B220-4ADB-9551-A1EC73A6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45FB-8C52-42B6-BC64-B7FFA36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720E7-77E3-4278-8D60-A98653D94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7BAFA-2ADF-4999-85E1-D9700C0C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48E74-8297-402E-807A-92FF9C3E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9457F-2487-498A-AEDB-2AC5AB0E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1D8D6-F945-41B1-9B21-6F10C218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7C52-48B2-41C3-9EEC-13878749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206A1-49C3-4EA2-8440-5B98B2AB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56F2D-0E68-425C-8FC5-9BB06676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73DB75-BF7D-41BE-91E1-2DE7E5657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E59EE4-4555-40E4-AF24-5E4DD5F13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F44DEB-D7D5-43CF-9357-ED34DB96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86F3CC-A01B-433E-8FE7-D13E1854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B5467D-8419-41BE-BC64-331D000C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235DD-A099-409A-89C7-3B9BEAFD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22F1E4-2D47-42FF-9F61-EC0B6ABE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CCDF18-B126-4411-B1CE-F8D8328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6DEB5-2ADD-4ECB-A8D2-7D6FFD77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1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7B024-09DB-4D21-8D3B-4BDEAF7A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2FE9D4-BDBC-4934-92D0-443499CE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3565F-632C-4E67-AF44-64FC4277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01303-A1BF-4933-B406-303B2739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98FED-75EC-4338-B26D-14148B6A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B2279-C325-4C29-A3A9-D6DEB949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3718C-C38E-4C3F-8C99-01A9DD88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EACF1-AF63-4AFF-A007-46D1FD9C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11B9B-1D49-4EDC-B5E1-F97EB926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E36C-7BAD-4AD6-9666-F931BB58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AA6C99-E935-43B7-A16D-373F00771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66179-12BA-4F54-8CDD-212B5659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C7649-ECF5-4975-9903-69F5C46D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CB718-9BF2-4077-8253-62BFBCF4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EF3F86-5168-4AF5-AC0D-9EC345D0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3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0014C7-8F6C-4329-B10E-71FD59F4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A799B-57A2-4CCD-869C-73AB3D06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6A37A-50CF-4C00-B209-945CF3287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EF07-BFA1-43A0-B106-8C1132502C0C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22512-F312-4EFE-80BC-12475A793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00E3C-1652-49C0-9CE4-02B958E3A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B3DFD-8002-40A4-A2F4-FDC2F0B57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C7205-C754-4EE3-82E6-1F941170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전자제품 재고관리 </a:t>
            </a:r>
            <a:r>
              <a:rPr lang="en-US" altLang="ko-KR" dirty="0"/>
              <a:t>ERP</a:t>
            </a:r>
            <a:r>
              <a:rPr lang="ko-KR" altLang="en-US" dirty="0"/>
              <a:t>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B5567-444D-4A7F-B00D-8D86C5D4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24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FCCA20-BB63-45BE-8F83-AE4A74165532}"/>
              </a:ext>
            </a:extLst>
          </p:cNvPr>
          <p:cNvSpPr txBox="1"/>
          <p:nvPr/>
        </p:nvSpPr>
        <p:spPr>
          <a:xfrm>
            <a:off x="327377" y="195112"/>
            <a:ext cx="40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43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0C149-5021-4F5D-8C3C-BD7DF5BAD32C}"/>
              </a:ext>
            </a:extLst>
          </p:cNvPr>
          <p:cNvSpPr txBox="1"/>
          <p:nvPr/>
        </p:nvSpPr>
        <p:spPr>
          <a:xfrm>
            <a:off x="8590844" y="711200"/>
            <a:ext cx="388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53A30-1195-48A2-A294-B56DAB856A43}"/>
              </a:ext>
            </a:extLst>
          </p:cNvPr>
          <p:cNvSpPr txBox="1"/>
          <p:nvPr/>
        </p:nvSpPr>
        <p:spPr>
          <a:xfrm>
            <a:off x="327377" y="195112"/>
            <a:ext cx="40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헤더 부분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FCD2F1-B997-4F38-8E37-745D9757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7" y="711200"/>
            <a:ext cx="8411075" cy="5779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4D6E9-F278-45F0-A722-5D85022B743F}"/>
              </a:ext>
            </a:extLst>
          </p:cNvPr>
          <p:cNvSpPr txBox="1"/>
          <p:nvPr/>
        </p:nvSpPr>
        <p:spPr>
          <a:xfrm>
            <a:off x="9223022" y="69182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313FA-EBB0-4179-A646-840310F92A67}"/>
              </a:ext>
            </a:extLst>
          </p:cNvPr>
          <p:cNvSpPr txBox="1"/>
          <p:nvPr/>
        </p:nvSpPr>
        <p:spPr>
          <a:xfrm>
            <a:off x="9402454" y="1433689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헤더부분은 고정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파일 따로 만들어서 수입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77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B4397-282F-4ED2-89C3-21C4A9804151}"/>
              </a:ext>
            </a:extLst>
          </p:cNvPr>
          <p:cNvSpPr txBox="1"/>
          <p:nvPr/>
        </p:nvSpPr>
        <p:spPr>
          <a:xfrm>
            <a:off x="327377" y="195112"/>
            <a:ext cx="40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메뉴구성 화면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0B142-18BC-4F30-B31B-713FE63C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0" y="978932"/>
            <a:ext cx="8247751" cy="56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9E6F0-E071-4E4D-B2C1-CF52397E8279}"/>
              </a:ext>
            </a:extLst>
          </p:cNvPr>
          <p:cNvSpPr txBox="1"/>
          <p:nvPr/>
        </p:nvSpPr>
        <p:spPr>
          <a:xfrm>
            <a:off x="327377" y="195112"/>
            <a:ext cx="40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3BA87-9E50-4CEF-BC2E-545E9D112E17}"/>
              </a:ext>
            </a:extLst>
          </p:cNvPr>
          <p:cNvSpPr txBox="1"/>
          <p:nvPr/>
        </p:nvSpPr>
        <p:spPr>
          <a:xfrm>
            <a:off x="327377" y="195112"/>
            <a:ext cx="40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64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1ABDD-64CF-4712-9E82-C81C97ED6D89}"/>
              </a:ext>
            </a:extLst>
          </p:cNvPr>
          <p:cNvSpPr txBox="1"/>
          <p:nvPr/>
        </p:nvSpPr>
        <p:spPr>
          <a:xfrm>
            <a:off x="327377" y="195112"/>
            <a:ext cx="40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01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전자제품 재고관리 ERP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전자제품 재고관리 ERP 시스템</dc:title>
  <dc:creator>SungWoo</dc:creator>
  <cp:lastModifiedBy>SungWoo</cp:lastModifiedBy>
  <cp:revision>1</cp:revision>
  <dcterms:created xsi:type="dcterms:W3CDTF">2021-10-08T09:41:49Z</dcterms:created>
  <dcterms:modified xsi:type="dcterms:W3CDTF">2021-10-08T09:41:55Z</dcterms:modified>
</cp:coreProperties>
</file>